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6858000" cy="9144000" type="screen4x3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2" d="100"/>
          <a:sy n="72" d="100"/>
        </p:scale>
        <p:origin x="906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17.02.2021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tin@nikti.org.ua" TargetMode="External"/><Relationship Id="rId4" Type="http://schemas.openxmlformats.org/officeDocument/2006/relationships/hyperlink" Target="mailto:akravchenko@nikti.org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56" y="1211510"/>
            <a:ext cx="2143125" cy="2143125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332656" y="5292080"/>
            <a:ext cx="295232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головна наукова установа </a:t>
            </a:r>
            <a:r>
              <a:rPr lang="uk-UA" sz="1000" dirty="0" err="1">
                <a:latin typeface="Arial" panose="020B0604020202020204" pitchFamily="34" charset="0"/>
                <a:cs typeface="Arial" panose="020B0604020202020204" pitchFamily="34" charset="0"/>
              </a:rPr>
              <a:t>Мінрегіону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сфері водопровідно-каналізаційного господарства </a:t>
            </a: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58-річний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досвід у розробці науково-дослідних, дослідно-конструкторських, проектних та технологічних робіт 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у галузях водопровідного господарства та підготовки питної води, каналізаційного господарства та очищення стічних вод, санітарного очищення та благоустрою міст і населених пунктів.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наукова установа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з присвоєнням категорії «А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базова організація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з науково-технічної діяльності у будівництві відповідно до Наказу </a:t>
            </a:r>
            <a:r>
              <a:rPr lang="uk-UA" sz="1000" dirty="0" err="1">
                <a:latin typeface="Arial" panose="020B0604020202020204" pitchFamily="34" charset="0"/>
                <a:cs typeface="Arial" panose="020B0604020202020204" pitchFamily="34" charset="0"/>
              </a:rPr>
              <a:t>Мінрегіону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 від 20.03.2018 р. № 60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636" y="385922"/>
            <a:ext cx="624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підприємство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конструкторсько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-технологічний інститут міського господарства» (ДП «НДКТІ МГ»)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1" t="4344" r="4321" b="10662"/>
          <a:stretch/>
        </p:blipFill>
        <p:spPr>
          <a:xfrm>
            <a:off x="677517" y="3374600"/>
            <a:ext cx="2479288" cy="15121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51984" y="5868144"/>
            <a:ext cx="308639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Контакти:</a:t>
            </a:r>
          </a:p>
          <a:p>
            <a:pPr algn="just"/>
            <a:endParaRPr lang="uk-UA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Завідувач 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відділення ЖКГ  ДП «НДКТІ МГ» </a:t>
            </a:r>
          </a:p>
          <a:p>
            <a:pPr algn="just"/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Кравченко Олександр Валерійович, </a:t>
            </a:r>
            <a:r>
              <a:rPr lang="uk-UA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д.т.н</a:t>
            </a:r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uk-UA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Конт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.: +38-050-382-31-97</a:t>
            </a: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akravchenko@nikti.org.ua</a:t>
            </a:r>
            <a:endParaRPr lang="uk-UA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Завідувач відділу благоустрою, озеленення та управління відходами </a:t>
            </a:r>
          </a:p>
          <a:p>
            <a:pPr algn="just"/>
            <a:r>
              <a:rPr lang="uk-UA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Сатін</a:t>
            </a:r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Ігор </a:t>
            </a:r>
            <a:r>
              <a:rPr lang="uk-UA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Валентнович</a:t>
            </a:r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к.т.н</a:t>
            </a:r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uk-UA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Конт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.: +</a:t>
            </a:r>
            <a:r>
              <a:rPr lang="uk-U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38-050-415-30-33</a:t>
            </a:r>
          </a:p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satin@nikti.org.ua</a:t>
            </a:r>
            <a:endParaRPr lang="uk-UA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000" b="1" dirty="0">
                <a:latin typeface="Arial" panose="020B0604020202020204" pitchFamily="34" charset="0"/>
                <a:cs typeface="Arial" panose="020B0604020202020204" pitchFamily="34" charset="0"/>
              </a:rPr>
              <a:t>Юридична адреса: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03035, м.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вул.Урицького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(Митрополита Василя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Липківського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будинок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№ 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uk-U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"/>
          <p:cNvSpPr/>
          <p:nvPr/>
        </p:nvSpPr>
        <p:spPr>
          <a:xfrm>
            <a:off x="3451984" y="1199407"/>
            <a:ext cx="3086394" cy="4555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ДП «НДКТІ МГ» виконує наступні роботи: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деталізовані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плани впровадження регіональних стратегій в галузях водопостачання, водовідведення та управління побутовими відходами з науковим обґрунтуванням рекомендованих заходів та способів їх реалізації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розробка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проектно-кошторисної документації для об’єктів водопостачання та водовідведення, управління побутовими відходами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розрахунок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нормативів питного 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водопостачання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для вітчизняних підприємств ВКГ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розробка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схем оптимізації систем водопостачання та 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водовідведення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Розробка технологічних регламентів для виробництва питної води</a:t>
            </a:r>
            <a:endParaRPr lang="uk-U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розробка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схем санітарного очищення  для населених пунктів України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розробка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норм вивезення твердих побутових відходів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виконання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науково-дослідних робіт для апробації реагентів для </a:t>
            </a:r>
            <a:r>
              <a:rPr lang="uk-UA" sz="1000" dirty="0" err="1">
                <a:latin typeface="Arial" panose="020B0604020202020204" pitchFamily="34" charset="0"/>
                <a:cs typeface="Arial" panose="020B0604020202020204" pitchFamily="34" charset="0"/>
              </a:rPr>
              <a:t>водопідготовки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 на водоочисних станціях України.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uk-U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Ми готові надати 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пропозиції </a:t>
            </a:r>
            <a:r>
              <a:rPr lang="uk-UA" sz="1000" dirty="0">
                <a:latin typeface="Arial" panose="020B0604020202020204" pitchFamily="34" charset="0"/>
                <a:cs typeface="Arial" panose="020B0604020202020204" pitchFamily="34" charset="0"/>
              </a:rPr>
              <a:t>щодо поліпшення </a:t>
            </a: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комунальної інфраструктури для Вашого населеного пункту, територіальної громади.</a:t>
            </a:r>
            <a:endParaRPr lang="uk-U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3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262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Times New Roman</vt:lpstr>
      <vt:lpstr>Verdana</vt:lpstr>
      <vt:lpstr>Wingdings 2</vt:lpstr>
      <vt:lpstr>Wingdings 3</vt:lpstr>
      <vt:lpstr>Вестибюль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розвитку громад та територій України</dc:title>
  <dc:creator>Sara Yasmeen (Wipro Technologies)</dc:creator>
  <cp:lastModifiedBy>Елена Панченко</cp:lastModifiedBy>
  <cp:revision>31</cp:revision>
  <cp:lastPrinted>2020-05-29T07:12:18Z</cp:lastPrinted>
  <dcterms:created xsi:type="dcterms:W3CDTF">2010-02-23T11:30:32Z</dcterms:created>
  <dcterms:modified xsi:type="dcterms:W3CDTF">2021-02-17T13:32:54Z</dcterms:modified>
</cp:coreProperties>
</file>