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9" r:id="rId2"/>
    <p:sldId id="369" r:id="rId3"/>
    <p:sldId id="358" r:id="rId4"/>
    <p:sldId id="366" r:id="rId5"/>
    <p:sldId id="310" r:id="rId6"/>
    <p:sldId id="376" r:id="rId7"/>
    <p:sldId id="296" r:id="rId8"/>
    <p:sldId id="320" r:id="rId9"/>
    <p:sldId id="297" r:id="rId10"/>
    <p:sldId id="370" r:id="rId11"/>
    <p:sldId id="354" r:id="rId12"/>
    <p:sldId id="361" r:id="rId13"/>
    <p:sldId id="375" r:id="rId14"/>
    <p:sldId id="360" r:id="rId15"/>
    <p:sldId id="371" r:id="rId16"/>
    <p:sldId id="374" r:id="rId17"/>
    <p:sldId id="303" r:id="rId18"/>
    <p:sldId id="304" r:id="rId19"/>
    <p:sldId id="305" r:id="rId20"/>
    <p:sldId id="373" r:id="rId21"/>
    <p:sldId id="317" r:id="rId22"/>
    <p:sldId id="377" r:id="rId23"/>
    <p:sldId id="312" r:id="rId24"/>
    <p:sldId id="318" r:id="rId25"/>
    <p:sldId id="362" r:id="rId26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1" autoAdjust="0"/>
    <p:restoredTop sz="94660"/>
  </p:normalViewPr>
  <p:slideViewPr>
    <p:cSldViewPr>
      <p:cViewPr>
        <p:scale>
          <a:sx n="100" d="100"/>
          <a:sy n="100" d="100"/>
        </p:scale>
        <p:origin x="-293" y="13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2007_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view3D>
      <c:rotX val="30"/>
      <c:rotY val="17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465556050631391E-5"/>
          <c:y val="9.2004905514310231E-2"/>
          <c:w val="0.8013742117150715"/>
          <c:h val="0.67251121781640022"/>
        </c:manualLayout>
      </c:layout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Sales by country 2017</c:v>
                </c:pt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4.1658225338796782E-2"/>
                  <c:y val="0.146555400654407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Строительные и </a:t>
                    </a:r>
                    <a:r>
                      <a:rPr lang="ru-RU" sz="1330" b="1" i="0" u="none" strike="noStrike" baseline="0" dirty="0" smtClean="0"/>
                      <a:t>погрузочно-разгрузочные машины</a:t>
                    </a:r>
                    <a:r>
                      <a:rPr lang="en-US" dirty="0"/>
                      <a:t>
34 %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4.911355165330215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1" i="0" u="none" strike="noStrike" baseline="0" dirty="0" smtClean="0"/>
                      <a:t>Грузовые автомобили</a:t>
                    </a:r>
                    <a:r>
                      <a:rPr lang="en-US" dirty="0"/>
                      <a:t>
20 %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17171596318366E-2"/>
                  <c:y val="2.89129987378451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1" i="0" u="none" strike="noStrike" baseline="0" dirty="0" smtClean="0"/>
                      <a:t>Производство  двигателей</a:t>
                    </a:r>
                    <a:r>
                      <a:rPr lang="en-US" dirty="0"/>
                      <a:t>
15 %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62727218343271E-2"/>
                  <c:y val="-5.96942220095203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30" b="1" i="0" u="none" strike="noStrike" kern="1200" spc="0" baseline="0">
                        <a:solidFill>
                          <a:srgbClr val="8064A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Тракторы и </a:t>
                    </a:r>
                    <a:r>
                      <a:rPr lang="ru-RU" dirty="0" err="1" smtClean="0"/>
                      <a:t>харвестеры</a:t>
                    </a: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30" b="1" i="0" u="none" strike="noStrike" kern="1200" spc="0" baseline="0">
                        <a:solidFill>
                          <a:srgbClr val="8064A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10 %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3.2221313016502356E-2"/>
                  <c:y val="-7.32610906480477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1" i="0" u="none" strike="noStrike" baseline="0" dirty="0" smtClean="0"/>
                      <a:t>Машиностроение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10%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8654444377975102E-2"/>
                  <c:y val="5.1554100826403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ПРОЧЕЕ</a:t>
                    </a:r>
                    <a:r>
                      <a:rPr lang="en-US" dirty="0"/>
                      <a:t>
12 %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6"/>
                <c:pt idx="0">
                  <c:v>CONSTRUCTION MACHINES &amp; MATERIAL HANDLING</c:v>
                </c:pt>
                <c:pt idx="1">
                  <c:v>TRUCKS</c:v>
                </c:pt>
                <c:pt idx="2">
                  <c:v>ENGINE MANUFACTURER</c:v>
                </c:pt>
                <c:pt idx="3">
                  <c:v>TRACTORS &amp; FOREST</c:v>
                </c:pt>
                <c:pt idx="4">
                  <c:v>ENGINERING INDUSTRY</c:v>
                </c:pt>
                <c:pt idx="5">
                  <c:v>OTHERS</c:v>
                </c:pt>
              </c:strCache>
            </c:strRef>
          </c:cat>
          <c:val>
            <c:numRef>
              <c:f>Taul1!$B$2:$B$11</c:f>
              <c:numCache>
                <c:formatCode>_-* #\ ##0\ "€"_-;\-* #\ ##0\ "€"_-;_-* "-"??\ "€"_-;_-@_-</c:formatCode>
                <c:ptCount val="10"/>
                <c:pt idx="0">
                  <c:v>7650868</c:v>
                </c:pt>
                <c:pt idx="1">
                  <c:v>4327737</c:v>
                </c:pt>
                <c:pt idx="2">
                  <c:v>3326743</c:v>
                </c:pt>
                <c:pt idx="3">
                  <c:v>2194858</c:v>
                </c:pt>
                <c:pt idx="4">
                  <c:v>2057727</c:v>
                </c:pt>
                <c:pt idx="5">
                  <c:v>2747034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Sales by country </a:t>
            </a:r>
            <a:r>
              <a:rPr lang="en-US" sz="3200" dirty="0" smtClean="0"/>
              <a:t>2017</a:t>
            </a:r>
            <a:endParaRPr lang="en-US" sz="3200" dirty="0"/>
          </a:p>
        </c:rich>
      </c:tx>
      <c:layout/>
    </c:title>
    <c:view3D>
      <c:rotX val="30"/>
      <c:rotY val="170"/>
      <c:perspective val="0"/>
    </c:view3D>
    <c:plotArea>
      <c:layout>
        <c:manualLayout>
          <c:layoutTarget val="inner"/>
          <c:xMode val="edge"/>
          <c:yMode val="edge"/>
          <c:x val="3.3678504320775952E-2"/>
          <c:y val="0.15527558517594436"/>
          <c:w val="0.78943378271979436"/>
          <c:h val="0.71152937491550483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fi-FI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view3D>
      <c:rotX val="30"/>
      <c:rotY val="17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70006759373686E-2"/>
          <c:y val="0.11992994518605921"/>
          <c:w val="0.78943378271979436"/>
          <c:h val="0.71152937491550483"/>
        </c:manualLayout>
      </c:layout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Sales by country 2014</c:v>
                </c:pt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mtClean="0"/>
                      <a:t>ШВЕЦИЯ</a:t>
                    </a:r>
                    <a:r>
                      <a:rPr lang="en-US"/>
                      <a:t>
24 %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4.9449334289959476E-3"/>
                  <c:y val="-3.47770435522813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ФИНЛЯНДИЯ</a:t>
                    </a:r>
                    <a:r>
                      <a:rPr lang="en-US" dirty="0"/>
                      <a:t>
25 %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478812118518821E-2"/>
                  <c:y val="-2.9808894473384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ГЕРМАНИЯ</a:t>
                    </a:r>
                    <a:r>
                      <a:rPr lang="en-US" dirty="0"/>
                      <a:t>
12 %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53770007597363E-2"/>
                  <c:y val="-7.20381616440114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НИДЕРЛАНДЫ</a:t>
                    </a:r>
                    <a:r>
                      <a:rPr lang="en-US" dirty="0"/>
                      <a:t>
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1.4252064024311553E-2"/>
                  <c:y val="-5.21655653284220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ФРАНЦИЯ</a:t>
                    </a:r>
                    <a:r>
                      <a:rPr lang="en-US" dirty="0"/>
                      <a:t>
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"/>
                  <c:y val="-1.24203726972433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БЕЛЬГИЯ</a:t>
                    </a:r>
                    <a:r>
                      <a:rPr lang="en-US" dirty="0"/>
                      <a:t>
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023236255161559E-2"/>
                  <c:y val="-0.101847056117395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ПОЛЬША</a:t>
                    </a:r>
                    <a:r>
                      <a:rPr lang="en-US" dirty="0"/>
                      <a:t>
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3159604039506267E-2"/>
                  <c:y val="-4.719741624952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АВСТРИЯ</a:t>
                    </a:r>
                    <a:r>
                      <a:rPr lang="en-US" dirty="0"/>
                      <a:t>
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2352780106363095E-2"/>
                  <c:y val="-1.738852177614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СЩА</a:t>
                    </a:r>
                    <a:r>
                      <a:rPr lang="en-US" dirty="0"/>
                      <a:t>
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81508003038957E-2"/>
                  <c:y val="3.22929690128325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КОРЕЯ</a:t>
                    </a:r>
                    <a:r>
                      <a:rPr lang="en-US" dirty="0"/>
                      <a:t>
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478812118518959E-2"/>
                  <c:y val="4.719741624952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ПРОЧИЕ</a:t>
                    </a:r>
                    <a:r>
                      <a:rPr lang="en-US" dirty="0"/>
                      <a:t>
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Taul1!$A$2:$A$12</c:f>
              <c:strCache>
                <c:ptCount val="11"/>
                <c:pt idx="0">
                  <c:v>SWEDEN</c:v>
                </c:pt>
                <c:pt idx="1">
                  <c:v>FINLAND</c:v>
                </c:pt>
                <c:pt idx="2">
                  <c:v>GERMANY</c:v>
                </c:pt>
                <c:pt idx="3">
                  <c:v>NETHERLANDS</c:v>
                </c:pt>
                <c:pt idx="4">
                  <c:v>FRANCE</c:v>
                </c:pt>
                <c:pt idx="5">
                  <c:v>BELGIUM</c:v>
                </c:pt>
                <c:pt idx="6">
                  <c:v>POLAND</c:v>
                </c:pt>
                <c:pt idx="7">
                  <c:v>AUSTRIA</c:v>
                </c:pt>
                <c:pt idx="8">
                  <c:v>USA</c:v>
                </c:pt>
                <c:pt idx="9">
                  <c:v>KOREA</c:v>
                </c:pt>
                <c:pt idx="10">
                  <c:v>OTHERS</c:v>
                </c:pt>
              </c:strCache>
            </c:strRef>
          </c:cat>
          <c:val>
            <c:numRef>
              <c:f>Taul1!$B$2:$B$12</c:f>
              <c:numCache>
                <c:formatCode>_-* #\ ##0\ "€"_-;\-* #\ ##0\ "€"_-;_-* "-"??\ "€"_-;_-@_-</c:formatCode>
                <c:ptCount val="11"/>
                <c:pt idx="0">
                  <c:v>5313000</c:v>
                </c:pt>
                <c:pt idx="1">
                  <c:v>5622000</c:v>
                </c:pt>
                <c:pt idx="2">
                  <c:v>2754000</c:v>
                </c:pt>
                <c:pt idx="3">
                  <c:v>1557000</c:v>
                </c:pt>
                <c:pt idx="4">
                  <c:v>1205000</c:v>
                </c:pt>
                <c:pt idx="5">
                  <c:v>1187000</c:v>
                </c:pt>
                <c:pt idx="6">
                  <c:v>1084000</c:v>
                </c:pt>
                <c:pt idx="7">
                  <c:v>994000</c:v>
                </c:pt>
                <c:pt idx="8">
                  <c:v>1060000</c:v>
                </c:pt>
                <c:pt idx="9">
                  <c:v>231000</c:v>
                </c:pt>
                <c:pt idx="10">
                  <c:v>1280000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50D28-CA03-4965-AB37-90014998DD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570D458-E279-416F-84F0-7721EAAF91B2}">
      <dgm:prSet phldrT="[Teksti]" custT="1"/>
      <dgm:spPr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400" noProof="1" smtClean="0"/>
            <a:t>Rentto Ltd </a:t>
          </a:r>
          <a:r>
            <a:rPr lang="ru-RU" sz="1400" noProof="1" smtClean="0"/>
            <a:t>начал</a:t>
          </a:r>
          <a:r>
            <a:rPr lang="fi-FI" sz="1400" noProof="1" smtClean="0"/>
            <a:t>o</a:t>
          </a:r>
        </a:p>
        <a:p>
          <a:r>
            <a:rPr lang="ru-RU" sz="1400" noProof="1" smtClean="0"/>
            <a:t>производство</a:t>
          </a:r>
          <a:endParaRPr lang="fi-FI" sz="1400" noProof="1" smtClean="0"/>
        </a:p>
        <a:p>
          <a:r>
            <a:rPr lang="ru-RU" sz="1400" noProof="1" smtClean="0"/>
            <a:t>обуви в г.</a:t>
          </a:r>
          <a:endParaRPr lang="fi-FI" sz="1400" noProof="1" smtClean="0"/>
        </a:p>
        <a:p>
          <a:r>
            <a:rPr lang="ru-RU" sz="1400" noProof="1" smtClean="0"/>
            <a:t>Коркеакоски ФИН</a:t>
          </a:r>
          <a:endParaRPr lang="fi-FI" sz="1400" noProof="1"/>
        </a:p>
      </dgm:t>
    </dgm:pt>
    <dgm:pt modelId="{D005254E-0110-4EB0-9706-42A4CE076AAF}" type="parTrans" cxnId="{93FB50EB-BFDC-4CD9-9011-EBB2962B8DE0}">
      <dgm:prSet/>
      <dgm:spPr/>
      <dgm:t>
        <a:bodyPr/>
        <a:lstStyle/>
        <a:p>
          <a:endParaRPr lang="fi-FI"/>
        </a:p>
      </dgm:t>
    </dgm:pt>
    <dgm:pt modelId="{95650E47-D7B8-4B9C-A68C-E5F602298C17}" type="sibTrans" cxnId="{93FB50EB-BFDC-4CD9-9011-EBB2962B8DE0}">
      <dgm:prSet/>
      <dgm:spPr/>
      <dgm:t>
        <a:bodyPr/>
        <a:lstStyle/>
        <a:p>
          <a:endParaRPr lang="fi-FI"/>
        </a:p>
      </dgm:t>
    </dgm:pt>
    <dgm:pt modelId="{92FF7A61-27DB-4FF8-9BFC-B3DD8A7510C6}">
      <dgm:prSet phldrT="[Teksti]" custT="1"/>
      <dgm:spPr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/>
            <a:t>Основана партнерская сеть в Таиланде</a:t>
          </a:r>
          <a:endParaRPr lang="fi-FI" sz="1400" noProof="1"/>
        </a:p>
      </dgm:t>
    </dgm:pt>
    <dgm:pt modelId="{2F6558EE-F00D-460E-9E5C-C3F6C7191053}" type="parTrans" cxnId="{EDF4809C-557A-4EA6-AA19-AC6E93A01FE3}">
      <dgm:prSet/>
      <dgm:spPr/>
      <dgm:t>
        <a:bodyPr/>
        <a:lstStyle/>
        <a:p>
          <a:endParaRPr lang="fi-FI"/>
        </a:p>
      </dgm:t>
    </dgm:pt>
    <dgm:pt modelId="{C7C6F8C0-D2BA-4A5C-A9D7-A0F7E63D2B8F}" type="sibTrans" cxnId="{EDF4809C-557A-4EA6-AA19-AC6E93A01FE3}">
      <dgm:prSet/>
      <dgm:spPr/>
      <dgm:t>
        <a:bodyPr/>
        <a:lstStyle/>
        <a:p>
          <a:endParaRPr lang="fi-FI"/>
        </a:p>
      </dgm:t>
    </dgm:pt>
    <dgm:pt modelId="{BCD284E3-DA24-4A18-889F-A301C56F0C50}">
      <dgm:prSet phldrT="[Teksti]" custT="1"/>
      <dgm:spPr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0" noProof="1" smtClean="0"/>
            <a:t>Запущено производсво в Польше</a:t>
          </a:r>
          <a:endParaRPr lang="fi-FI" sz="1400" b="0" noProof="1"/>
        </a:p>
      </dgm:t>
    </dgm:pt>
    <dgm:pt modelId="{D9D6572B-0F41-40E8-8790-BA446E03B7DE}" type="sibTrans" cxnId="{8A9B5E9F-8199-43FE-A5FB-535EC45EB034}">
      <dgm:prSet/>
      <dgm:spPr/>
      <dgm:t>
        <a:bodyPr/>
        <a:lstStyle/>
        <a:p>
          <a:endParaRPr lang="fi-FI"/>
        </a:p>
      </dgm:t>
    </dgm:pt>
    <dgm:pt modelId="{4B3DACD3-B9F5-443E-967F-6CA27908A828}" type="parTrans" cxnId="{8A9B5E9F-8199-43FE-A5FB-535EC45EB034}">
      <dgm:prSet/>
      <dgm:spPr/>
      <dgm:t>
        <a:bodyPr/>
        <a:lstStyle/>
        <a:p>
          <a:endParaRPr lang="fi-FI"/>
        </a:p>
      </dgm:t>
    </dgm:pt>
    <dgm:pt modelId="{B114680E-BD43-47F3-9337-484999FA5E58}" type="pres">
      <dgm:prSet presAssocID="{2C550D28-CA03-4965-AB37-90014998DD80}" presName="arrowDiagram" presStyleCnt="0">
        <dgm:presLayoutVars>
          <dgm:chMax val="5"/>
          <dgm:dir/>
          <dgm:resizeHandles val="exact"/>
        </dgm:presLayoutVars>
      </dgm:prSet>
      <dgm:spPr/>
    </dgm:pt>
    <dgm:pt modelId="{1B5D7E3B-E7B9-4FFD-B7BB-2A20D2E37EED}" type="pres">
      <dgm:prSet presAssocID="{2C550D28-CA03-4965-AB37-90014998DD80}" presName="arrow" presStyleLbl="bgShp" presStyleIdx="0" presStyleCnt="1" custAng="0" custScaleX="148487" custLinFactNeighborX="-1975" custLinFactNeighborY="-79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fi-FI"/>
        </a:p>
      </dgm:t>
    </dgm:pt>
    <dgm:pt modelId="{9ACFDF67-A78D-408B-A29E-D2B47803A5C1}" type="pres">
      <dgm:prSet presAssocID="{2C550D28-CA03-4965-AB37-90014998DD80}" presName="arrowDiagram3" presStyleCnt="0"/>
      <dgm:spPr/>
    </dgm:pt>
    <dgm:pt modelId="{AD01035A-A476-483E-8B5E-A14B9B9B2976}" type="pres">
      <dgm:prSet presAssocID="{1570D458-E279-416F-84F0-7721EAAF91B2}" presName="bullet3a" presStyleLbl="node1" presStyleIdx="0" presStyleCnt="3" custScaleX="144305" custScaleY="149217" custLinFactX="-718862" custLinFactY="300000" custLinFactNeighborX="-800000" custLinFactNeighborY="3543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6BAB4914-AD95-4E0E-9361-0F3367A47B73}" type="pres">
      <dgm:prSet presAssocID="{1570D458-E279-416F-84F0-7721EAAF91B2}" presName="textBox3a" presStyleLbl="revTx" presStyleIdx="0" presStyleCnt="3" custScaleX="106895" custScaleY="148830" custLinFactX="-82124" custLinFactY="-6450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AE37CB8-DD88-4806-B7DB-D23B3339C18A}" type="pres">
      <dgm:prSet presAssocID="{92FF7A61-27DB-4FF8-9BFC-B3DD8A7510C6}" presName="bullet3b" presStyleLbl="node1" presStyleIdx="1" presStyleCnt="3" custFlipVert="1" custScaleX="110873" custScaleY="126246" custLinFactX="-391496" custLinFactY="100000" custLinFactNeighborX="-400000" custLinFactNeighborY="190861"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28159A7E-9F23-4FF3-8B38-9E331A70A6ED}" type="pres">
      <dgm:prSet presAssocID="{92FF7A61-27DB-4FF8-9BFC-B3DD8A7510C6}" presName="textBox3b" presStyleLbl="revTx" presStyleIdx="1" presStyleCnt="3" custScaleY="46797" custLinFactNeighborX="7491" custLinFactNeighborY="42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AF9048-8EE4-4E0C-A0EC-33D65E646E9D}" type="pres">
      <dgm:prSet presAssocID="{BCD284E3-DA24-4A18-889F-A301C56F0C50}" presName="bullet3c" presStyleLbl="node1" presStyleIdx="2" presStyleCnt="3" custScaleX="69180" custScaleY="74164" custLinFactX="-108965" custLinFactNeighborX="-200000" custLinFactNeighborY="83700"/>
      <dgm:spPr/>
      <dgm:t>
        <a:bodyPr/>
        <a:lstStyle/>
        <a:p>
          <a:endParaRPr lang="fi-FI"/>
        </a:p>
      </dgm:t>
    </dgm:pt>
    <dgm:pt modelId="{165A0833-5127-4CEC-B227-52B20C2EEA4C}" type="pres">
      <dgm:prSet presAssocID="{BCD284E3-DA24-4A18-889F-A301C56F0C50}" presName="textBox3c" presStyleLbl="revTx" presStyleIdx="2" presStyleCnt="3" custFlipVert="0" custScaleX="106212" custScaleY="23172" custLinFactNeighborX="-71694" custLinFactNeighborY="-8437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2283F47-C2B8-4A42-B1DA-0D326C325E56}" type="presOf" srcId="{1570D458-E279-416F-84F0-7721EAAF91B2}" destId="{6BAB4914-AD95-4E0E-9361-0F3367A47B73}" srcOrd="0" destOrd="0" presId="urn:microsoft.com/office/officeart/2005/8/layout/arrow2"/>
    <dgm:cxn modelId="{EDF4809C-557A-4EA6-AA19-AC6E93A01FE3}" srcId="{2C550D28-CA03-4965-AB37-90014998DD80}" destId="{92FF7A61-27DB-4FF8-9BFC-B3DD8A7510C6}" srcOrd="1" destOrd="0" parTransId="{2F6558EE-F00D-460E-9E5C-C3F6C7191053}" sibTransId="{C7C6F8C0-D2BA-4A5C-A9D7-A0F7E63D2B8F}"/>
    <dgm:cxn modelId="{F28AB9FF-DAEA-45CE-9A5D-3A9F1BB372AB}" type="presOf" srcId="{92FF7A61-27DB-4FF8-9BFC-B3DD8A7510C6}" destId="{28159A7E-9F23-4FF3-8B38-9E331A70A6ED}" srcOrd="0" destOrd="0" presId="urn:microsoft.com/office/officeart/2005/8/layout/arrow2"/>
    <dgm:cxn modelId="{93FB50EB-BFDC-4CD9-9011-EBB2962B8DE0}" srcId="{2C550D28-CA03-4965-AB37-90014998DD80}" destId="{1570D458-E279-416F-84F0-7721EAAF91B2}" srcOrd="0" destOrd="0" parTransId="{D005254E-0110-4EB0-9706-42A4CE076AAF}" sibTransId="{95650E47-D7B8-4B9C-A68C-E5F602298C17}"/>
    <dgm:cxn modelId="{19A087A4-DB63-45D7-ABC1-7AF01AFD9DFC}" type="presOf" srcId="{BCD284E3-DA24-4A18-889F-A301C56F0C50}" destId="{165A0833-5127-4CEC-B227-52B20C2EEA4C}" srcOrd="0" destOrd="0" presId="urn:microsoft.com/office/officeart/2005/8/layout/arrow2"/>
    <dgm:cxn modelId="{5D3FA7EB-0392-4F32-B696-D2B0FCC5343D}" type="presOf" srcId="{2C550D28-CA03-4965-AB37-90014998DD80}" destId="{B114680E-BD43-47F3-9337-484999FA5E58}" srcOrd="0" destOrd="0" presId="urn:microsoft.com/office/officeart/2005/8/layout/arrow2"/>
    <dgm:cxn modelId="{8A9B5E9F-8199-43FE-A5FB-535EC45EB034}" srcId="{2C550D28-CA03-4965-AB37-90014998DD80}" destId="{BCD284E3-DA24-4A18-889F-A301C56F0C50}" srcOrd="2" destOrd="0" parTransId="{4B3DACD3-B9F5-443E-967F-6CA27908A828}" sibTransId="{D9D6572B-0F41-40E8-8790-BA446E03B7DE}"/>
    <dgm:cxn modelId="{DEDAB46B-7336-4E75-B94A-C1CA4B7FCDA1}" type="presParOf" srcId="{B114680E-BD43-47F3-9337-484999FA5E58}" destId="{1B5D7E3B-E7B9-4FFD-B7BB-2A20D2E37EED}" srcOrd="0" destOrd="0" presId="urn:microsoft.com/office/officeart/2005/8/layout/arrow2"/>
    <dgm:cxn modelId="{16FC3806-0A67-47EA-9618-B2E3DF952EB3}" type="presParOf" srcId="{B114680E-BD43-47F3-9337-484999FA5E58}" destId="{9ACFDF67-A78D-408B-A29E-D2B47803A5C1}" srcOrd="1" destOrd="0" presId="urn:microsoft.com/office/officeart/2005/8/layout/arrow2"/>
    <dgm:cxn modelId="{064F3825-D49F-4977-A138-951B4837111A}" type="presParOf" srcId="{9ACFDF67-A78D-408B-A29E-D2B47803A5C1}" destId="{AD01035A-A476-483E-8B5E-A14B9B9B2976}" srcOrd="0" destOrd="0" presId="urn:microsoft.com/office/officeart/2005/8/layout/arrow2"/>
    <dgm:cxn modelId="{12BFAAD6-2276-45F6-B391-7F75D18693C0}" type="presParOf" srcId="{9ACFDF67-A78D-408B-A29E-D2B47803A5C1}" destId="{6BAB4914-AD95-4E0E-9361-0F3367A47B73}" srcOrd="1" destOrd="0" presId="urn:microsoft.com/office/officeart/2005/8/layout/arrow2"/>
    <dgm:cxn modelId="{C8DB89BF-BF09-47D3-9EC8-F1A654EAF7B1}" type="presParOf" srcId="{9ACFDF67-A78D-408B-A29E-D2B47803A5C1}" destId="{2AE37CB8-DD88-4806-B7DB-D23B3339C18A}" srcOrd="2" destOrd="0" presId="urn:microsoft.com/office/officeart/2005/8/layout/arrow2"/>
    <dgm:cxn modelId="{8DCC34A0-0559-4DCB-8723-77210ED72163}" type="presParOf" srcId="{9ACFDF67-A78D-408B-A29E-D2B47803A5C1}" destId="{28159A7E-9F23-4FF3-8B38-9E331A70A6ED}" srcOrd="3" destOrd="0" presId="urn:microsoft.com/office/officeart/2005/8/layout/arrow2"/>
    <dgm:cxn modelId="{F0D1AA3A-0464-459A-9BAB-625248929B7E}" type="presParOf" srcId="{9ACFDF67-A78D-408B-A29E-D2B47803A5C1}" destId="{0BAF9048-8EE4-4E0C-A0EC-33D65E646E9D}" srcOrd="4" destOrd="0" presId="urn:microsoft.com/office/officeart/2005/8/layout/arrow2"/>
    <dgm:cxn modelId="{0EEEDBC3-C26A-4DD8-B77C-065A85C2F91C}" type="presParOf" srcId="{9ACFDF67-A78D-408B-A29E-D2B47803A5C1}" destId="{165A0833-5127-4CEC-B227-52B20C2EEA4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59381-4480-470A-9DC1-9FA9F9D1F7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C9FB4C8-CA30-4C3D-8489-1B8CFAAE42D0}">
      <dgm:prSet phldrT="[Teksti]" custT="1"/>
      <dgm:spPr>
        <a:xfrm>
          <a:off x="4293690" y="1666"/>
          <a:ext cx="1248402" cy="624201"/>
        </a:xfrm>
        <a:noFill/>
        <a:ln w="25400" cap="flat" cmpd="sng" algn="ctr">
          <a:solidFill>
            <a:schemeClr val="accent5"/>
          </a:solidFill>
          <a:prstDash val="solid"/>
        </a:ln>
        <a:effectLst/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ГЕНЕРАЛЬНЫЙ ДИРЕКТОР </a:t>
          </a:r>
          <a:endParaRPr lang="fi-FI" sz="1200" noProof="1" smtClean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МАРТТИ  АРОМАА </a:t>
          </a:r>
          <a:endParaRPr lang="fi-FI" sz="1200" noProof="1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32AAAF10-3D96-49DF-9F0F-586893A6DE6A}" type="parTrans" cxnId="{EAB16112-A00A-435E-8CA4-7E909CD58C19}">
      <dgm:prSet/>
      <dgm:spPr/>
      <dgm:t>
        <a:bodyPr/>
        <a:lstStyle/>
        <a:p>
          <a:endParaRPr lang="en-US" noProof="0" dirty="0"/>
        </a:p>
      </dgm:t>
    </dgm:pt>
    <dgm:pt modelId="{E86636D7-81F1-46F6-8240-CD08224D80FB}" type="sibTrans" cxnId="{EAB16112-A00A-435E-8CA4-7E909CD58C19}">
      <dgm:prSet/>
      <dgm:spPr/>
      <dgm:t>
        <a:bodyPr/>
        <a:lstStyle/>
        <a:p>
          <a:endParaRPr lang="en-US" noProof="0" dirty="0"/>
        </a:p>
      </dgm:t>
    </dgm:pt>
    <dgm:pt modelId="{3156C5D4-77AA-4B37-802C-572B9CACA12F}">
      <dgm:prSet phldrT="[Teksti]" custT="1"/>
      <dgm:spPr>
        <a:xfrm>
          <a:off x="4293690" y="1666"/>
          <a:ext cx="1248402" cy="624201"/>
        </a:xfrm>
        <a:noFill/>
        <a:ln w="25400" cap="flat" cmpd="sng" algn="ctr">
          <a:solidFill>
            <a:schemeClr val="accent5"/>
          </a:solidFill>
          <a:prstDash val="solid"/>
        </a:ln>
        <a:effectLst/>
      </dgm:spPr>
      <dgm:t>
        <a:bodyPr/>
        <a:lstStyle/>
        <a:p>
          <a:r>
            <a:rPr lang="en-US" sz="1200" noProof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R &amp; D</a:t>
          </a:r>
          <a:endParaRPr lang="en-US" sz="1200" noProof="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r>
            <a:rPr lang="ru-RU" sz="1200" dirty="0" err="1" smtClean="0">
              <a:solidFill>
                <a:schemeClr val="tx1"/>
              </a:solidFill>
            </a:rPr>
            <a:t>Бенни</a:t>
          </a:r>
          <a:r>
            <a:rPr lang="ru-RU" sz="1200" dirty="0" smtClean="0">
              <a:solidFill>
                <a:schemeClr val="tx1"/>
              </a:solidFill>
            </a:rPr>
            <a:t> </a:t>
          </a:r>
          <a:r>
            <a:rPr lang="ru-RU" sz="1200" dirty="0" err="1" smtClean="0">
              <a:solidFill>
                <a:schemeClr val="tx1"/>
              </a:solidFill>
            </a:rPr>
            <a:t>Грёнинг</a:t>
          </a:r>
          <a:endParaRPr lang="en-US" sz="1200" noProof="1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65FEFF5-4B70-489C-A36A-32E205303618}" type="parTrans" cxnId="{EEE105BF-757F-491B-8286-397D5E27B585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FB8ABA1A-B8E5-4DE2-A226-45CC02CBE141}" type="sibTrans" cxnId="{EEE105BF-757F-491B-8286-397D5E27B585}">
      <dgm:prSet/>
      <dgm:spPr/>
      <dgm:t>
        <a:bodyPr/>
        <a:lstStyle/>
        <a:p>
          <a:endParaRPr lang="en-US" noProof="0" dirty="0"/>
        </a:p>
      </dgm:t>
    </dgm:pt>
    <dgm:pt modelId="{39DE0393-E00F-46E1-8A62-7E6D2728D4D8}">
      <dgm:prSet phldrT="[Teksti]" custT="1"/>
      <dgm:spPr>
        <a:xfrm>
          <a:off x="4293690" y="1666"/>
          <a:ext cx="1248402" cy="624201"/>
        </a:xfrm>
        <a:noFill/>
        <a:ln w="25400" cap="flat" cmpd="sng" algn="ctr">
          <a:solidFill>
            <a:schemeClr val="accent5"/>
          </a:solidFill>
          <a:prstDash val="solid"/>
        </a:ln>
        <a:effectLst/>
      </dgm:spPr>
      <dgm:t>
        <a:bodyPr/>
        <a:lstStyle/>
        <a:p>
          <a:r>
            <a:rPr lang="fi-FI" sz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IT</a:t>
          </a: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Юри Мюллюмяки </a:t>
          </a:r>
          <a:endParaRPr lang="fi-FI" sz="1200" noProof="1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7CC732B-8ED1-45E7-8C0B-D1D03D99107A}" type="parTrans" cxnId="{FEF86BA7-B566-4B0B-A785-D95881D793B8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ED80138B-91C1-4137-AE0E-3246CE10127A}" type="sibTrans" cxnId="{FEF86BA7-B566-4B0B-A785-D95881D793B8}">
      <dgm:prSet/>
      <dgm:spPr/>
      <dgm:t>
        <a:bodyPr/>
        <a:lstStyle/>
        <a:p>
          <a:endParaRPr lang="en-US" noProof="0" dirty="0"/>
        </a:p>
      </dgm:t>
    </dgm:pt>
    <dgm:pt modelId="{06615E77-B77F-4010-8B00-712D2017E1C7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fi-FI" sz="1200" noProof="1" smtClean="0">
              <a:solidFill>
                <a:schemeClr val="tx2">
                  <a:lumMod val="75000"/>
                </a:schemeClr>
              </a:solidFill>
            </a:rPr>
            <a:t>RRAN</a:t>
          </a: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Пекка Хяркки Супачай Кулииттипразит</a:t>
          </a:r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0B4ED805-87B3-4DF2-BCD9-2BF6C62C2686}" type="parTrans" cxnId="{D5CE4054-289C-4C2F-866A-AD195979A3D1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A05268F3-1FD9-450E-A3BD-C40CBCDE8A98}" type="sibTrans" cxnId="{D5CE4054-289C-4C2F-866A-AD195979A3D1}">
      <dgm:prSet/>
      <dgm:spPr/>
      <dgm:t>
        <a:bodyPr/>
        <a:lstStyle/>
        <a:p>
          <a:endParaRPr lang="en-US" noProof="0" dirty="0"/>
        </a:p>
      </dgm:t>
    </dgm:pt>
    <dgm:pt modelId="{D94AA52B-1294-4465-85F4-222183556942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Продажи 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Яри Лейно</a:t>
          </a:r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AF5DC5E8-F5F6-4E39-977D-FAA5DBE17349}" type="parTrans" cxnId="{5B1C3F10-F0DF-492A-8BD9-7A8C562AA431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3DC1DAC6-54A3-464A-B2DD-174D759A5584}" type="sibTrans" cxnId="{5B1C3F10-F0DF-492A-8BD9-7A8C562AA431}">
      <dgm:prSet/>
      <dgm:spPr/>
      <dgm:t>
        <a:bodyPr/>
        <a:lstStyle/>
        <a:p>
          <a:endParaRPr lang="en-US" noProof="0" dirty="0"/>
        </a:p>
      </dgm:t>
    </dgm:pt>
    <dgm:pt modelId="{AA462C5A-474E-4B0B-AD80-8C2AEE573125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Завод в Аура 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Тимо Вранг</a:t>
          </a:r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A138E400-7E6D-44F8-B6DE-2E63C80C8B5E}" type="parTrans" cxnId="{446F5E11-A1DA-4ECA-80A3-B38BD9ADB14C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9E8110C2-BFAD-4878-BCF4-6AE7D13297A9}" type="sibTrans" cxnId="{446F5E11-A1DA-4ECA-80A3-B38BD9ADB14C}">
      <dgm:prSet/>
      <dgm:spPr/>
      <dgm:t>
        <a:bodyPr/>
        <a:lstStyle/>
        <a:p>
          <a:endParaRPr lang="en-US" noProof="0" dirty="0"/>
        </a:p>
      </dgm:t>
    </dgm:pt>
    <dgm:pt modelId="{4DC81960-CFCE-42A6-B251-CA3A303CD0B9}" type="asst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Администрация </a:t>
          </a:r>
          <a:r>
            <a:rPr lang="fi-FI" sz="1200" noProof="1" smtClean="0">
              <a:solidFill>
                <a:schemeClr val="tx2">
                  <a:lumMod val="75000"/>
                </a:schemeClr>
              </a:solidFill>
            </a:rPr>
            <a:t>/ </a:t>
          </a:r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АУРА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Ханна  Пелттари-Коски </a:t>
          </a: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Сами Вуоринен </a:t>
          </a:r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53DE9681-2361-4AD3-A805-5CEAFB041745}" type="parTrans" cxnId="{427DAA5A-8F79-475D-92F3-060F42FBA6E7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8C4F2D8A-7B0A-4E17-B67B-1A482688327B}" type="sibTrans" cxnId="{427DAA5A-8F79-475D-92F3-060F42FBA6E7}">
      <dgm:prSet/>
      <dgm:spPr/>
      <dgm:t>
        <a:bodyPr/>
        <a:lstStyle/>
        <a:p>
          <a:endParaRPr lang="en-US" noProof="0" dirty="0"/>
        </a:p>
      </dgm:t>
    </dgm:pt>
    <dgm:pt modelId="{83FE5607-392B-4377-837B-57DB4DCB52A5}" type="asst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Администрация</a:t>
          </a:r>
          <a:r>
            <a:rPr lang="fi-FI" sz="1200" noProof="1" smtClean="0">
              <a:solidFill>
                <a:schemeClr val="tx2">
                  <a:lumMod val="75000"/>
                </a:schemeClr>
              </a:solidFill>
            </a:rPr>
            <a:t>/</a:t>
          </a:r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Допьево</a:t>
          </a:r>
          <a:r>
            <a:rPr lang="fi-FI" sz="1200" noProof="1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dirty="0" smtClean="0"/>
            <a:t>L</a:t>
          </a:r>
          <a:endParaRPr lang="fi-FI" sz="1200" b="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Моника Жанковяк</a:t>
          </a: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Анжелика  Звержинска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</dgm:t>
    </dgm:pt>
    <dgm:pt modelId="{9D939CB3-AC33-40C7-8539-52906B21AB09}" type="parTrans" cxnId="{C9911602-213F-4733-8E72-5CE21D82C5E2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314F7DF9-2CA7-4A0C-8DF3-216413E915E8}" type="sibTrans" cxnId="{C9911602-213F-4733-8E72-5CE21D82C5E2}">
      <dgm:prSet/>
      <dgm:spPr/>
      <dgm:t>
        <a:bodyPr/>
        <a:lstStyle/>
        <a:p>
          <a:endParaRPr lang="en-US" noProof="0" dirty="0"/>
        </a:p>
      </dgm:t>
    </dgm:pt>
    <dgm:pt modelId="{3A649644-34BD-4597-9446-13B183BACA41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Закупка Материалов</a:t>
          </a:r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867CD3FC-84B2-4E91-A8A5-FA17B0189686}" type="parTrans" cxnId="{FC8E28C2-FAD1-4385-99C3-23578AB4E7C3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309FAE77-4F9A-4703-8D53-BCB0250498C3}" type="sibTrans" cxnId="{FC8E28C2-FAD1-4385-99C3-23578AB4E7C3}">
      <dgm:prSet/>
      <dgm:spPr/>
      <dgm:t>
        <a:bodyPr/>
        <a:lstStyle/>
        <a:p>
          <a:endParaRPr lang="en-US" noProof="0" dirty="0"/>
        </a:p>
      </dgm:t>
    </dgm:pt>
    <dgm:pt modelId="{2A6AA04F-9134-4C84-A827-EA16901DC8A5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Завод в Допьево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Радослав Галиньский 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1FFA1786-CAB3-48C1-B12F-8C5C7401C9A6}" type="parTrans" cxnId="{84EBEB04-095A-473F-8225-7F3C6BEA8761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3F5AB3ED-883A-44E3-ABD8-3DF29EB5A848}" type="sibTrans" cxnId="{84EBEB04-095A-473F-8225-7F3C6BEA8761}">
      <dgm:prSet/>
      <dgm:spPr/>
      <dgm:t>
        <a:bodyPr/>
        <a:lstStyle/>
        <a:p>
          <a:endParaRPr lang="fi-FI"/>
        </a:p>
      </dgm:t>
    </dgm:pt>
    <dgm:pt modelId="{242F81FA-FB3E-4F71-9560-0C851E9B49D3}" type="asst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Продажи</a:t>
          </a: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Микаэл Паулин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Мартин Экенбратт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Мишель Шваб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noProof="1" smtClean="0">
              <a:solidFill>
                <a:schemeClr val="tx2">
                  <a:lumMod val="75000"/>
                </a:schemeClr>
              </a:solidFill>
            </a:rPr>
            <a:t>Ээро Ринтала</a:t>
          </a:r>
          <a:endParaRPr lang="fi-FI" sz="1200" noProof="1" smtClean="0">
            <a:solidFill>
              <a:schemeClr val="tx2">
                <a:lumMod val="75000"/>
              </a:schemeClr>
            </a:solidFill>
          </a:endParaRPr>
        </a:p>
      </dgm:t>
    </dgm:pt>
    <dgm:pt modelId="{BAC6F908-CF7A-4315-B6BA-768E299091C9}" type="sibTrans" cxnId="{26CF7687-975F-4B1F-91C9-08761CD88A43}">
      <dgm:prSet/>
      <dgm:spPr/>
      <dgm:t>
        <a:bodyPr/>
        <a:lstStyle/>
        <a:p>
          <a:endParaRPr lang="fi-FI"/>
        </a:p>
      </dgm:t>
    </dgm:pt>
    <dgm:pt modelId="{27AFF904-596C-4E6D-9B9B-03E57D9FC89D}" type="parTrans" cxnId="{26CF7687-975F-4B1F-91C9-08761CD88A43}">
      <dgm:prSet/>
      <dgm:spPr>
        <a:noFill/>
        <a:ln>
          <a:solidFill>
            <a:schemeClr val="accent5"/>
          </a:solidFill>
        </a:ln>
      </dgm:spPr>
      <dgm:t>
        <a:bodyPr/>
        <a:lstStyle/>
        <a:p>
          <a:endParaRPr lang="fi-FI" sz="1200" noProof="1">
            <a:solidFill>
              <a:schemeClr val="tx2">
                <a:lumMod val="75000"/>
              </a:schemeClr>
            </a:solidFill>
          </a:endParaRPr>
        </a:p>
      </dgm:t>
    </dgm:pt>
    <dgm:pt modelId="{8D20BC79-266B-4F98-8A56-68DA764AA5AB}" type="pres">
      <dgm:prSet presAssocID="{F5359381-4480-470A-9DC1-9FA9F9D1F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F61AEFF5-03C5-4BB4-8E06-09A6C82CD1DD}" type="pres">
      <dgm:prSet presAssocID="{4C9FB4C8-CA30-4C3D-8489-1B8CFAAE42D0}" presName="hierRoot1" presStyleCnt="0">
        <dgm:presLayoutVars>
          <dgm:hierBranch val="init"/>
        </dgm:presLayoutVars>
      </dgm:prSet>
      <dgm:spPr/>
    </dgm:pt>
    <dgm:pt modelId="{07152FC2-5B3B-4A35-9FE4-0917F32B5C9E}" type="pres">
      <dgm:prSet presAssocID="{4C9FB4C8-CA30-4C3D-8489-1B8CFAAE42D0}" presName="rootComposite1" presStyleCnt="0"/>
      <dgm:spPr/>
    </dgm:pt>
    <dgm:pt modelId="{F5F27971-DB7C-40C6-9D7B-D0E90D910655}" type="pres">
      <dgm:prSet presAssocID="{4C9FB4C8-CA30-4C3D-8489-1B8CFAAE42D0}" presName="rootText1" presStyleLbl="node0" presStyleIdx="0" presStyleCnt="1" custScaleX="140587" custLinFactNeighborY="-305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FD993799-3241-4295-931A-993CE279BF39}" type="pres">
      <dgm:prSet presAssocID="{4C9FB4C8-CA30-4C3D-8489-1B8CFAAE42D0}" presName="rootConnector1" presStyleLbl="node1" presStyleIdx="0" presStyleCnt="0"/>
      <dgm:spPr/>
      <dgm:t>
        <a:bodyPr/>
        <a:lstStyle/>
        <a:p>
          <a:endParaRPr lang="fi-FI"/>
        </a:p>
      </dgm:t>
    </dgm:pt>
    <dgm:pt modelId="{D4F49878-C6D0-4AC2-8201-B50757AF7901}" type="pres">
      <dgm:prSet presAssocID="{4C9FB4C8-CA30-4C3D-8489-1B8CFAAE42D0}" presName="hierChild2" presStyleCnt="0"/>
      <dgm:spPr/>
    </dgm:pt>
    <dgm:pt modelId="{BB325695-B0A7-43CD-8927-AEDA6B749162}" type="pres">
      <dgm:prSet presAssocID="{A65FEFF5-4B70-489C-A36A-32E205303618}" presName="Name37" presStyleLbl="parChTrans1D2" presStyleIdx="0" presStyleCnt="8"/>
      <dgm:spPr/>
      <dgm:t>
        <a:bodyPr/>
        <a:lstStyle/>
        <a:p>
          <a:endParaRPr lang="fi-FI"/>
        </a:p>
      </dgm:t>
    </dgm:pt>
    <dgm:pt modelId="{8A0211DF-85FF-44D0-8AFB-07020D51A50A}" type="pres">
      <dgm:prSet presAssocID="{3156C5D4-77AA-4B37-802C-572B9CACA12F}" presName="hierRoot2" presStyleCnt="0">
        <dgm:presLayoutVars>
          <dgm:hierBranch val="init"/>
        </dgm:presLayoutVars>
      </dgm:prSet>
      <dgm:spPr/>
    </dgm:pt>
    <dgm:pt modelId="{60A189DC-637B-4C4E-AB6B-7E31F38A0BF3}" type="pres">
      <dgm:prSet presAssocID="{3156C5D4-77AA-4B37-802C-572B9CACA12F}" presName="rootComposite" presStyleCnt="0"/>
      <dgm:spPr/>
    </dgm:pt>
    <dgm:pt modelId="{9CEF477F-1E7E-4658-803C-FD4FEB2F41BC}" type="pres">
      <dgm:prSet presAssocID="{3156C5D4-77AA-4B37-802C-572B9CACA12F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AAF391F-415B-47C6-A79D-542772E5C4BB}" type="pres">
      <dgm:prSet presAssocID="{3156C5D4-77AA-4B37-802C-572B9CACA12F}" presName="rootConnector" presStyleLbl="node2" presStyleIdx="0" presStyleCnt="6"/>
      <dgm:spPr/>
      <dgm:t>
        <a:bodyPr/>
        <a:lstStyle/>
        <a:p>
          <a:endParaRPr lang="fi-FI"/>
        </a:p>
      </dgm:t>
    </dgm:pt>
    <dgm:pt modelId="{A555B605-A799-4CBD-9DE4-B03DAAFB7136}" type="pres">
      <dgm:prSet presAssocID="{3156C5D4-77AA-4B37-802C-572B9CACA12F}" presName="hierChild4" presStyleCnt="0"/>
      <dgm:spPr/>
    </dgm:pt>
    <dgm:pt modelId="{BD394455-9026-42DC-9F78-22775C1BA09C}" type="pres">
      <dgm:prSet presAssocID="{867CD3FC-84B2-4E91-A8A5-FA17B0189686}" presName="Name37" presStyleLbl="parChTrans1D3" presStyleIdx="0" presStyleCnt="2"/>
      <dgm:spPr/>
      <dgm:t>
        <a:bodyPr/>
        <a:lstStyle/>
        <a:p>
          <a:endParaRPr lang="fi-FI"/>
        </a:p>
      </dgm:t>
    </dgm:pt>
    <dgm:pt modelId="{9E91AA95-A8E7-4F17-8064-D3FDB7A827C6}" type="pres">
      <dgm:prSet presAssocID="{3A649644-34BD-4597-9446-13B183BACA41}" presName="hierRoot2" presStyleCnt="0">
        <dgm:presLayoutVars>
          <dgm:hierBranch val="init"/>
        </dgm:presLayoutVars>
      </dgm:prSet>
      <dgm:spPr/>
    </dgm:pt>
    <dgm:pt modelId="{74E3F68F-A3AF-4BAD-B8DF-DBEFC5CEDB7B}" type="pres">
      <dgm:prSet presAssocID="{3A649644-34BD-4597-9446-13B183BACA41}" presName="rootComposite" presStyleCnt="0"/>
      <dgm:spPr/>
    </dgm:pt>
    <dgm:pt modelId="{C976C07C-F65E-437B-B0B2-8114523282F7}" type="pres">
      <dgm:prSet presAssocID="{3A649644-34BD-4597-9446-13B183BACA41}" presName="rootText" presStyleLbl="node3" presStyleIdx="0" presStyleCnt="1" custLinFactNeighborX="-3673" custLinFactNeighborY="-644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300EE16-1360-4370-9C3A-61AEC16257B1}" type="pres">
      <dgm:prSet presAssocID="{3A649644-34BD-4597-9446-13B183BACA41}" presName="rootConnector" presStyleLbl="node3" presStyleIdx="0" presStyleCnt="1"/>
      <dgm:spPr/>
      <dgm:t>
        <a:bodyPr/>
        <a:lstStyle/>
        <a:p>
          <a:endParaRPr lang="fi-FI"/>
        </a:p>
      </dgm:t>
    </dgm:pt>
    <dgm:pt modelId="{AF8E6BA6-DA98-4A45-9BE8-01FB2B974943}" type="pres">
      <dgm:prSet presAssocID="{3A649644-34BD-4597-9446-13B183BACA41}" presName="hierChild4" presStyleCnt="0"/>
      <dgm:spPr/>
    </dgm:pt>
    <dgm:pt modelId="{139CC04D-DD4D-43D7-BC0B-72EBA5A52A97}" type="pres">
      <dgm:prSet presAssocID="{3A649644-34BD-4597-9446-13B183BACA41}" presName="hierChild5" presStyleCnt="0"/>
      <dgm:spPr/>
    </dgm:pt>
    <dgm:pt modelId="{3FD8F052-238D-44C8-8E45-D152D0B8C9DE}" type="pres">
      <dgm:prSet presAssocID="{3156C5D4-77AA-4B37-802C-572B9CACA12F}" presName="hierChild5" presStyleCnt="0"/>
      <dgm:spPr/>
    </dgm:pt>
    <dgm:pt modelId="{C7EACBAE-2B18-4454-834A-F4179127D720}" type="pres">
      <dgm:prSet presAssocID="{A7CC732B-8ED1-45E7-8C0B-D1D03D99107A}" presName="Name37" presStyleLbl="parChTrans1D2" presStyleIdx="1" presStyleCnt="8"/>
      <dgm:spPr/>
      <dgm:t>
        <a:bodyPr/>
        <a:lstStyle/>
        <a:p>
          <a:endParaRPr lang="fi-FI"/>
        </a:p>
      </dgm:t>
    </dgm:pt>
    <dgm:pt modelId="{4528F5A9-B35F-4414-A25B-5F63B3B10ACF}" type="pres">
      <dgm:prSet presAssocID="{39DE0393-E00F-46E1-8A62-7E6D2728D4D8}" presName="hierRoot2" presStyleCnt="0">
        <dgm:presLayoutVars>
          <dgm:hierBranch val="init"/>
        </dgm:presLayoutVars>
      </dgm:prSet>
      <dgm:spPr/>
    </dgm:pt>
    <dgm:pt modelId="{180D7E3B-F289-4957-9E01-F411FEFF9B1B}" type="pres">
      <dgm:prSet presAssocID="{39DE0393-E00F-46E1-8A62-7E6D2728D4D8}" presName="rootComposite" presStyleCnt="0"/>
      <dgm:spPr/>
    </dgm:pt>
    <dgm:pt modelId="{F057ED36-7F6F-403C-A3F3-3E15B72A5C49}" type="pres">
      <dgm:prSet presAssocID="{39DE0393-E00F-46E1-8A62-7E6D2728D4D8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B0CA522-6716-4DFC-9EEF-F462A6F64760}" type="pres">
      <dgm:prSet presAssocID="{39DE0393-E00F-46E1-8A62-7E6D2728D4D8}" presName="rootConnector" presStyleLbl="node2" presStyleIdx="1" presStyleCnt="6"/>
      <dgm:spPr/>
      <dgm:t>
        <a:bodyPr/>
        <a:lstStyle/>
        <a:p>
          <a:endParaRPr lang="fi-FI"/>
        </a:p>
      </dgm:t>
    </dgm:pt>
    <dgm:pt modelId="{2D6A35CC-237B-4FC6-A6DF-16B28AC0E47E}" type="pres">
      <dgm:prSet presAssocID="{39DE0393-E00F-46E1-8A62-7E6D2728D4D8}" presName="hierChild4" presStyleCnt="0"/>
      <dgm:spPr/>
    </dgm:pt>
    <dgm:pt modelId="{B40C61FA-69D0-4AAB-8C9D-0FB75B33AA56}" type="pres">
      <dgm:prSet presAssocID="{39DE0393-E00F-46E1-8A62-7E6D2728D4D8}" presName="hierChild5" presStyleCnt="0"/>
      <dgm:spPr/>
    </dgm:pt>
    <dgm:pt modelId="{449B81D9-A9F8-456D-A208-08E3B2385689}" type="pres">
      <dgm:prSet presAssocID="{0B4ED805-87B3-4DF2-BCD9-2BF6C62C2686}" presName="Name37" presStyleLbl="parChTrans1D2" presStyleIdx="2" presStyleCnt="8"/>
      <dgm:spPr/>
      <dgm:t>
        <a:bodyPr/>
        <a:lstStyle/>
        <a:p>
          <a:endParaRPr lang="fi-FI"/>
        </a:p>
      </dgm:t>
    </dgm:pt>
    <dgm:pt modelId="{BE372787-8441-4D54-B5D7-87CD3373EEBA}" type="pres">
      <dgm:prSet presAssocID="{06615E77-B77F-4010-8B00-712D2017E1C7}" presName="hierRoot2" presStyleCnt="0">
        <dgm:presLayoutVars>
          <dgm:hierBranch val="init"/>
        </dgm:presLayoutVars>
      </dgm:prSet>
      <dgm:spPr/>
    </dgm:pt>
    <dgm:pt modelId="{9679A3C2-9598-4A90-96AF-02C77E1A862D}" type="pres">
      <dgm:prSet presAssocID="{06615E77-B77F-4010-8B00-712D2017E1C7}" presName="rootComposite" presStyleCnt="0"/>
      <dgm:spPr/>
    </dgm:pt>
    <dgm:pt modelId="{579AF460-76EB-46F8-82CC-7DD935A8FEC7}" type="pres">
      <dgm:prSet presAssocID="{06615E77-B77F-4010-8B00-712D2017E1C7}" presName="rootText" presStyleLbl="node2" presStyleIdx="2" presStyleCnt="6" custScaleY="141848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B54E7D2-391F-4618-B9B4-546523C82A13}" type="pres">
      <dgm:prSet presAssocID="{06615E77-B77F-4010-8B00-712D2017E1C7}" presName="rootConnector" presStyleLbl="node2" presStyleIdx="2" presStyleCnt="6"/>
      <dgm:spPr/>
      <dgm:t>
        <a:bodyPr/>
        <a:lstStyle/>
        <a:p>
          <a:endParaRPr lang="fi-FI"/>
        </a:p>
      </dgm:t>
    </dgm:pt>
    <dgm:pt modelId="{0352D562-FFD5-4FCF-9E28-A5B3C64A2C4C}" type="pres">
      <dgm:prSet presAssocID="{06615E77-B77F-4010-8B00-712D2017E1C7}" presName="hierChild4" presStyleCnt="0"/>
      <dgm:spPr/>
    </dgm:pt>
    <dgm:pt modelId="{07A1E607-1C73-4506-87C4-107A51555BF4}" type="pres">
      <dgm:prSet presAssocID="{06615E77-B77F-4010-8B00-712D2017E1C7}" presName="hierChild5" presStyleCnt="0"/>
      <dgm:spPr/>
    </dgm:pt>
    <dgm:pt modelId="{83107DED-C804-49AB-8BE3-61561E7F7B9E}" type="pres">
      <dgm:prSet presAssocID="{AF5DC5E8-F5F6-4E39-977D-FAA5DBE17349}" presName="Name37" presStyleLbl="parChTrans1D2" presStyleIdx="3" presStyleCnt="8"/>
      <dgm:spPr/>
      <dgm:t>
        <a:bodyPr/>
        <a:lstStyle/>
        <a:p>
          <a:endParaRPr lang="fi-FI"/>
        </a:p>
      </dgm:t>
    </dgm:pt>
    <dgm:pt modelId="{B899F4CC-ECA9-4E5D-8853-FF87B23522D1}" type="pres">
      <dgm:prSet presAssocID="{D94AA52B-1294-4465-85F4-222183556942}" presName="hierRoot2" presStyleCnt="0">
        <dgm:presLayoutVars>
          <dgm:hierBranch val="l"/>
        </dgm:presLayoutVars>
      </dgm:prSet>
      <dgm:spPr/>
    </dgm:pt>
    <dgm:pt modelId="{813DDB22-9130-45F8-A550-601BECC1202B}" type="pres">
      <dgm:prSet presAssocID="{D94AA52B-1294-4465-85F4-222183556942}" presName="rootComposite" presStyleCnt="0"/>
      <dgm:spPr/>
    </dgm:pt>
    <dgm:pt modelId="{23DD3C8F-55C9-4DFD-BA11-A7E3D118CDA7}" type="pres">
      <dgm:prSet presAssocID="{D94AA52B-1294-4465-85F4-222183556942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DB4A975-8D06-42FA-BAFB-9C7134E1C9FB}" type="pres">
      <dgm:prSet presAssocID="{D94AA52B-1294-4465-85F4-222183556942}" presName="rootConnector" presStyleLbl="node2" presStyleIdx="3" presStyleCnt="6"/>
      <dgm:spPr/>
      <dgm:t>
        <a:bodyPr/>
        <a:lstStyle/>
        <a:p>
          <a:endParaRPr lang="fi-FI"/>
        </a:p>
      </dgm:t>
    </dgm:pt>
    <dgm:pt modelId="{17D9F471-F5DF-47CA-AF09-7015C7288FCD}" type="pres">
      <dgm:prSet presAssocID="{D94AA52B-1294-4465-85F4-222183556942}" presName="hierChild4" presStyleCnt="0"/>
      <dgm:spPr/>
    </dgm:pt>
    <dgm:pt modelId="{04EF39C8-5BCE-4070-B7EA-15F4A7218B89}" type="pres">
      <dgm:prSet presAssocID="{D94AA52B-1294-4465-85F4-222183556942}" presName="hierChild5" presStyleCnt="0"/>
      <dgm:spPr/>
    </dgm:pt>
    <dgm:pt modelId="{98764A45-5EB7-49DB-9555-56B241DDC88E}" type="pres">
      <dgm:prSet presAssocID="{27AFF904-596C-4E6D-9B9B-03E57D9FC89D}" presName="Name111" presStyleLbl="parChTrans1D3" presStyleIdx="1" presStyleCnt="2"/>
      <dgm:spPr/>
      <dgm:t>
        <a:bodyPr/>
        <a:lstStyle/>
        <a:p>
          <a:endParaRPr lang="fi-FI"/>
        </a:p>
      </dgm:t>
    </dgm:pt>
    <dgm:pt modelId="{11EA0F60-BEF2-4EA5-832C-60ABD642F427}" type="pres">
      <dgm:prSet presAssocID="{242F81FA-FB3E-4F71-9560-0C851E9B49D3}" presName="hierRoot3" presStyleCnt="0">
        <dgm:presLayoutVars>
          <dgm:hierBranch val="init"/>
        </dgm:presLayoutVars>
      </dgm:prSet>
      <dgm:spPr/>
    </dgm:pt>
    <dgm:pt modelId="{495B4B29-448C-493F-8720-86F6DCE00AB9}" type="pres">
      <dgm:prSet presAssocID="{242F81FA-FB3E-4F71-9560-0C851E9B49D3}" presName="rootComposite3" presStyleCnt="0"/>
      <dgm:spPr/>
    </dgm:pt>
    <dgm:pt modelId="{99B501AD-BDE2-4AF5-9DF6-86F3D7CCD0D3}" type="pres">
      <dgm:prSet presAssocID="{242F81FA-FB3E-4F71-9560-0C851E9B49D3}" presName="rootText3" presStyleLbl="asst2" presStyleIdx="0" presStyleCnt="1" custScaleX="153365" custScaleY="191827" custLinFactX="61165" custLinFactNeighborX="100000" custLinFactNeighborY="157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8A58B52-A71E-4F08-BD67-306B93CDEA38}" type="pres">
      <dgm:prSet presAssocID="{242F81FA-FB3E-4F71-9560-0C851E9B49D3}" presName="rootConnector3" presStyleLbl="asst2" presStyleIdx="0" presStyleCnt="1"/>
      <dgm:spPr/>
      <dgm:t>
        <a:bodyPr/>
        <a:lstStyle/>
        <a:p>
          <a:endParaRPr lang="fi-FI"/>
        </a:p>
      </dgm:t>
    </dgm:pt>
    <dgm:pt modelId="{AA1262E3-23D1-49EB-A3F2-081766F0586A}" type="pres">
      <dgm:prSet presAssocID="{242F81FA-FB3E-4F71-9560-0C851E9B49D3}" presName="hierChild6" presStyleCnt="0"/>
      <dgm:spPr/>
    </dgm:pt>
    <dgm:pt modelId="{EA2E5A0C-388D-46BD-9D86-0875A73A50C3}" type="pres">
      <dgm:prSet presAssocID="{242F81FA-FB3E-4F71-9560-0C851E9B49D3}" presName="hierChild7" presStyleCnt="0"/>
      <dgm:spPr/>
    </dgm:pt>
    <dgm:pt modelId="{0F000374-FAFB-46C6-AB33-2882B1E28CA6}" type="pres">
      <dgm:prSet presAssocID="{A138E400-7E6D-44F8-B6DE-2E63C80C8B5E}" presName="Name37" presStyleLbl="parChTrans1D2" presStyleIdx="4" presStyleCnt="8"/>
      <dgm:spPr/>
      <dgm:t>
        <a:bodyPr/>
        <a:lstStyle/>
        <a:p>
          <a:endParaRPr lang="fi-FI"/>
        </a:p>
      </dgm:t>
    </dgm:pt>
    <dgm:pt modelId="{DFA5EB48-8D9C-4F82-977D-417DB92D8E11}" type="pres">
      <dgm:prSet presAssocID="{AA462C5A-474E-4B0B-AD80-8C2AEE573125}" presName="hierRoot2" presStyleCnt="0">
        <dgm:presLayoutVars>
          <dgm:hierBranch val="init"/>
        </dgm:presLayoutVars>
      </dgm:prSet>
      <dgm:spPr/>
    </dgm:pt>
    <dgm:pt modelId="{312F77FE-CE64-4B54-A03D-98DD8B8AAB21}" type="pres">
      <dgm:prSet presAssocID="{AA462C5A-474E-4B0B-AD80-8C2AEE573125}" presName="rootComposite" presStyleCnt="0"/>
      <dgm:spPr/>
    </dgm:pt>
    <dgm:pt modelId="{323925EA-5271-4F1A-9A2A-EDB8C218C78B}" type="pres">
      <dgm:prSet presAssocID="{AA462C5A-474E-4B0B-AD80-8C2AEE57312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B4E04AE-CD23-409F-8335-5D1DF4374F51}" type="pres">
      <dgm:prSet presAssocID="{AA462C5A-474E-4B0B-AD80-8C2AEE573125}" presName="rootConnector" presStyleLbl="node2" presStyleIdx="4" presStyleCnt="6"/>
      <dgm:spPr/>
      <dgm:t>
        <a:bodyPr/>
        <a:lstStyle/>
        <a:p>
          <a:endParaRPr lang="fi-FI"/>
        </a:p>
      </dgm:t>
    </dgm:pt>
    <dgm:pt modelId="{C2D7E046-60F2-4F62-A22F-1716F535C7D8}" type="pres">
      <dgm:prSet presAssocID="{AA462C5A-474E-4B0B-AD80-8C2AEE573125}" presName="hierChild4" presStyleCnt="0"/>
      <dgm:spPr/>
    </dgm:pt>
    <dgm:pt modelId="{ECA96FB2-91D9-41A0-B6D8-98BAD65EDDC4}" type="pres">
      <dgm:prSet presAssocID="{AA462C5A-474E-4B0B-AD80-8C2AEE573125}" presName="hierChild5" presStyleCnt="0"/>
      <dgm:spPr/>
    </dgm:pt>
    <dgm:pt modelId="{F4107808-DA95-47E0-BD37-3CDF550AA30B}" type="pres">
      <dgm:prSet presAssocID="{1FFA1786-CAB3-48C1-B12F-8C5C7401C9A6}" presName="Name37" presStyleLbl="parChTrans1D2" presStyleIdx="5" presStyleCnt="8"/>
      <dgm:spPr/>
      <dgm:t>
        <a:bodyPr/>
        <a:lstStyle/>
        <a:p>
          <a:endParaRPr lang="fi-FI"/>
        </a:p>
      </dgm:t>
    </dgm:pt>
    <dgm:pt modelId="{68CD8E10-A053-47F7-A504-DE4BAF2435DD}" type="pres">
      <dgm:prSet presAssocID="{2A6AA04F-9134-4C84-A827-EA16901DC8A5}" presName="hierRoot2" presStyleCnt="0">
        <dgm:presLayoutVars>
          <dgm:hierBranch val="init"/>
        </dgm:presLayoutVars>
      </dgm:prSet>
      <dgm:spPr/>
    </dgm:pt>
    <dgm:pt modelId="{F2420DA5-6DDC-4762-A21A-A208BF4A888E}" type="pres">
      <dgm:prSet presAssocID="{2A6AA04F-9134-4C84-A827-EA16901DC8A5}" presName="rootComposite" presStyleCnt="0"/>
      <dgm:spPr/>
    </dgm:pt>
    <dgm:pt modelId="{4B24EC8E-C5B4-45AC-AB2B-D1C6868B6122}" type="pres">
      <dgm:prSet presAssocID="{2A6AA04F-9134-4C84-A827-EA16901DC8A5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DE7E5CD4-E18B-4683-A11C-184C3A0DC55A}" type="pres">
      <dgm:prSet presAssocID="{2A6AA04F-9134-4C84-A827-EA16901DC8A5}" presName="rootConnector" presStyleLbl="node2" presStyleIdx="5" presStyleCnt="6"/>
      <dgm:spPr/>
      <dgm:t>
        <a:bodyPr/>
        <a:lstStyle/>
        <a:p>
          <a:endParaRPr lang="fi-FI"/>
        </a:p>
      </dgm:t>
    </dgm:pt>
    <dgm:pt modelId="{83A706DD-6D10-47E1-B97A-19FDADDF8393}" type="pres">
      <dgm:prSet presAssocID="{2A6AA04F-9134-4C84-A827-EA16901DC8A5}" presName="hierChild4" presStyleCnt="0"/>
      <dgm:spPr/>
    </dgm:pt>
    <dgm:pt modelId="{F34831DC-B58C-4CEA-ADCE-AB2E27888065}" type="pres">
      <dgm:prSet presAssocID="{2A6AA04F-9134-4C84-A827-EA16901DC8A5}" presName="hierChild5" presStyleCnt="0"/>
      <dgm:spPr/>
    </dgm:pt>
    <dgm:pt modelId="{D3138AE5-9F84-48C4-B2F2-6288B229D243}" type="pres">
      <dgm:prSet presAssocID="{4C9FB4C8-CA30-4C3D-8489-1B8CFAAE42D0}" presName="hierChild3" presStyleCnt="0"/>
      <dgm:spPr/>
    </dgm:pt>
    <dgm:pt modelId="{1DE66BD2-3D7E-459F-A7E3-AA6601757900}" type="pres">
      <dgm:prSet presAssocID="{53DE9681-2361-4AD3-A805-5CEAFB041745}" presName="Name111" presStyleLbl="parChTrans1D2" presStyleIdx="6" presStyleCnt="8"/>
      <dgm:spPr/>
      <dgm:t>
        <a:bodyPr/>
        <a:lstStyle/>
        <a:p>
          <a:endParaRPr lang="fi-FI"/>
        </a:p>
      </dgm:t>
    </dgm:pt>
    <dgm:pt modelId="{D8BB1A75-3B1C-43F3-A34F-2132B4029CD6}" type="pres">
      <dgm:prSet presAssocID="{4DC81960-CFCE-42A6-B251-CA3A303CD0B9}" presName="hierRoot3" presStyleCnt="0">
        <dgm:presLayoutVars>
          <dgm:hierBranch val="init"/>
        </dgm:presLayoutVars>
      </dgm:prSet>
      <dgm:spPr/>
    </dgm:pt>
    <dgm:pt modelId="{50F76189-F51E-435C-8F7F-33DA62A6FAFE}" type="pres">
      <dgm:prSet presAssocID="{4DC81960-CFCE-42A6-B251-CA3A303CD0B9}" presName="rootComposite3" presStyleCnt="0"/>
      <dgm:spPr/>
    </dgm:pt>
    <dgm:pt modelId="{F225EC9E-E6D4-48A8-890A-390EB3F98EE7}" type="pres">
      <dgm:prSet presAssocID="{4DC81960-CFCE-42A6-B251-CA3A303CD0B9}" presName="rootText3" presStyleLbl="asst1" presStyleIdx="0" presStyleCnt="2" custScaleX="164942" custScaleY="154125" custLinFactNeighborX="-377" custLinFactNeighborY="-2927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9C26622-D7A2-413F-B3BE-909DB02E6857}" type="pres">
      <dgm:prSet presAssocID="{4DC81960-CFCE-42A6-B251-CA3A303CD0B9}" presName="rootConnector3" presStyleLbl="asst1" presStyleIdx="0" presStyleCnt="2"/>
      <dgm:spPr/>
      <dgm:t>
        <a:bodyPr/>
        <a:lstStyle/>
        <a:p>
          <a:endParaRPr lang="fi-FI"/>
        </a:p>
      </dgm:t>
    </dgm:pt>
    <dgm:pt modelId="{3FC8B2A5-B17A-4A42-90D9-8021A56C5050}" type="pres">
      <dgm:prSet presAssocID="{4DC81960-CFCE-42A6-B251-CA3A303CD0B9}" presName="hierChild6" presStyleCnt="0"/>
      <dgm:spPr/>
    </dgm:pt>
    <dgm:pt modelId="{1C479ED1-50A6-48D8-806A-6DD720CDECE4}" type="pres">
      <dgm:prSet presAssocID="{4DC81960-CFCE-42A6-B251-CA3A303CD0B9}" presName="hierChild7" presStyleCnt="0"/>
      <dgm:spPr/>
    </dgm:pt>
    <dgm:pt modelId="{DC69A04A-5BA6-4190-971F-3DA741304586}" type="pres">
      <dgm:prSet presAssocID="{9D939CB3-AC33-40C7-8539-52906B21AB09}" presName="Name111" presStyleLbl="parChTrans1D2" presStyleIdx="7" presStyleCnt="8"/>
      <dgm:spPr/>
      <dgm:t>
        <a:bodyPr/>
        <a:lstStyle/>
        <a:p>
          <a:endParaRPr lang="fi-FI"/>
        </a:p>
      </dgm:t>
    </dgm:pt>
    <dgm:pt modelId="{8224C92E-917F-4E8B-B713-BBA0EDD2B72A}" type="pres">
      <dgm:prSet presAssocID="{83FE5607-392B-4377-837B-57DB4DCB52A5}" presName="hierRoot3" presStyleCnt="0">
        <dgm:presLayoutVars>
          <dgm:hierBranch val="init"/>
        </dgm:presLayoutVars>
      </dgm:prSet>
      <dgm:spPr/>
    </dgm:pt>
    <dgm:pt modelId="{3D169646-58C8-43C3-82A7-B2EAE11F58FA}" type="pres">
      <dgm:prSet presAssocID="{83FE5607-392B-4377-837B-57DB4DCB52A5}" presName="rootComposite3" presStyleCnt="0"/>
      <dgm:spPr/>
    </dgm:pt>
    <dgm:pt modelId="{2BEC64BA-EC96-4B28-9B99-484725054DFB}" type="pres">
      <dgm:prSet presAssocID="{83FE5607-392B-4377-837B-57DB4DCB52A5}" presName="rootText3" presStyleLbl="asst1" presStyleIdx="1" presStyleCnt="2" custScaleX="183312" custScaleY="152259" custLinFactNeighborY="-2927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6E615694-F07B-4C67-8762-1DFA06069203}" type="pres">
      <dgm:prSet presAssocID="{83FE5607-392B-4377-837B-57DB4DCB52A5}" presName="rootConnector3" presStyleLbl="asst1" presStyleIdx="1" presStyleCnt="2"/>
      <dgm:spPr/>
      <dgm:t>
        <a:bodyPr/>
        <a:lstStyle/>
        <a:p>
          <a:endParaRPr lang="fi-FI"/>
        </a:p>
      </dgm:t>
    </dgm:pt>
    <dgm:pt modelId="{1795F13E-0ECF-4CE7-9DA0-D6357C670720}" type="pres">
      <dgm:prSet presAssocID="{83FE5607-392B-4377-837B-57DB4DCB52A5}" presName="hierChild6" presStyleCnt="0"/>
      <dgm:spPr/>
    </dgm:pt>
    <dgm:pt modelId="{293C9C0E-5EAD-4EA3-98B0-1CCC334E4A02}" type="pres">
      <dgm:prSet presAssocID="{83FE5607-392B-4377-837B-57DB4DCB52A5}" presName="hierChild7" presStyleCnt="0"/>
      <dgm:spPr/>
    </dgm:pt>
  </dgm:ptLst>
  <dgm:cxnLst>
    <dgm:cxn modelId="{3E1700AE-3B7B-4AF1-B8AC-FD1F4984E3D8}" type="presOf" srcId="{D94AA52B-1294-4465-85F4-222183556942}" destId="{23DD3C8F-55C9-4DFD-BA11-A7E3D118CDA7}" srcOrd="0" destOrd="0" presId="urn:microsoft.com/office/officeart/2005/8/layout/orgChart1"/>
    <dgm:cxn modelId="{5441EA01-9FAD-42A3-9422-99AAF592D2E2}" type="presOf" srcId="{F5359381-4480-470A-9DC1-9FA9F9D1F78B}" destId="{8D20BC79-266B-4F98-8A56-68DA764AA5AB}" srcOrd="0" destOrd="0" presId="urn:microsoft.com/office/officeart/2005/8/layout/orgChart1"/>
    <dgm:cxn modelId="{30995181-E44A-48F3-97AE-E667072A26CF}" type="presOf" srcId="{A138E400-7E6D-44F8-B6DE-2E63C80C8B5E}" destId="{0F000374-FAFB-46C6-AB33-2882B1E28CA6}" srcOrd="0" destOrd="0" presId="urn:microsoft.com/office/officeart/2005/8/layout/orgChart1"/>
    <dgm:cxn modelId="{ECC2C30F-BB02-4BDF-8C9E-57CDDE8DCEE4}" type="presOf" srcId="{0B4ED805-87B3-4DF2-BCD9-2BF6C62C2686}" destId="{449B81D9-A9F8-456D-A208-08E3B2385689}" srcOrd="0" destOrd="0" presId="urn:microsoft.com/office/officeart/2005/8/layout/orgChart1"/>
    <dgm:cxn modelId="{47071199-CAB0-4A19-AB3F-D7CD02E7E967}" type="presOf" srcId="{39DE0393-E00F-46E1-8A62-7E6D2728D4D8}" destId="{F057ED36-7F6F-403C-A3F3-3E15B72A5C49}" srcOrd="0" destOrd="0" presId="urn:microsoft.com/office/officeart/2005/8/layout/orgChart1"/>
    <dgm:cxn modelId="{786B1771-ECF5-4EBB-A5F6-315994E8E578}" type="presOf" srcId="{06615E77-B77F-4010-8B00-712D2017E1C7}" destId="{0B54E7D2-391F-4618-B9B4-546523C82A13}" srcOrd="1" destOrd="0" presId="urn:microsoft.com/office/officeart/2005/8/layout/orgChart1"/>
    <dgm:cxn modelId="{8F600014-232B-4FE3-8F80-38CBA4E45780}" type="presOf" srcId="{1FFA1786-CAB3-48C1-B12F-8C5C7401C9A6}" destId="{F4107808-DA95-47E0-BD37-3CDF550AA30B}" srcOrd="0" destOrd="0" presId="urn:microsoft.com/office/officeart/2005/8/layout/orgChart1"/>
    <dgm:cxn modelId="{15C29A32-4451-4ED0-B395-F00A5C42CFCC}" type="presOf" srcId="{27AFF904-596C-4E6D-9B9B-03E57D9FC89D}" destId="{98764A45-5EB7-49DB-9555-56B241DDC88E}" srcOrd="0" destOrd="0" presId="urn:microsoft.com/office/officeart/2005/8/layout/orgChart1"/>
    <dgm:cxn modelId="{2F175423-808D-4EAE-BCD6-1465A41768EF}" type="presOf" srcId="{AF5DC5E8-F5F6-4E39-977D-FAA5DBE17349}" destId="{83107DED-C804-49AB-8BE3-61561E7F7B9E}" srcOrd="0" destOrd="0" presId="urn:microsoft.com/office/officeart/2005/8/layout/orgChart1"/>
    <dgm:cxn modelId="{0818DFC3-5728-40CD-88D4-F6FAA6F1B861}" type="presOf" srcId="{3156C5D4-77AA-4B37-802C-572B9CACA12F}" destId="{9CEF477F-1E7E-4658-803C-FD4FEB2F41BC}" srcOrd="0" destOrd="0" presId="urn:microsoft.com/office/officeart/2005/8/layout/orgChart1"/>
    <dgm:cxn modelId="{90F1D5A6-FEA2-4F81-830F-9B50E92801F8}" type="presOf" srcId="{A7CC732B-8ED1-45E7-8C0B-D1D03D99107A}" destId="{C7EACBAE-2B18-4454-834A-F4179127D720}" srcOrd="0" destOrd="0" presId="urn:microsoft.com/office/officeart/2005/8/layout/orgChart1"/>
    <dgm:cxn modelId="{4E3716AE-E15A-4C51-B91A-B95345144F2A}" type="presOf" srcId="{3A649644-34BD-4597-9446-13B183BACA41}" destId="{C976C07C-F65E-437B-B0B2-8114523282F7}" srcOrd="0" destOrd="0" presId="urn:microsoft.com/office/officeart/2005/8/layout/orgChart1"/>
    <dgm:cxn modelId="{446F5E11-A1DA-4ECA-80A3-B38BD9ADB14C}" srcId="{4C9FB4C8-CA30-4C3D-8489-1B8CFAAE42D0}" destId="{AA462C5A-474E-4B0B-AD80-8C2AEE573125}" srcOrd="4" destOrd="0" parTransId="{A138E400-7E6D-44F8-B6DE-2E63C80C8B5E}" sibTransId="{9E8110C2-BFAD-4878-BCF4-6AE7D13297A9}"/>
    <dgm:cxn modelId="{B84CDD77-53EB-4761-937D-CBA531CD9615}" type="presOf" srcId="{AA462C5A-474E-4B0B-AD80-8C2AEE573125}" destId="{323925EA-5271-4F1A-9A2A-EDB8C218C78B}" srcOrd="0" destOrd="0" presId="urn:microsoft.com/office/officeart/2005/8/layout/orgChart1"/>
    <dgm:cxn modelId="{8AE44DAB-D046-4D24-BDA5-D44080A5FA94}" type="presOf" srcId="{4DC81960-CFCE-42A6-B251-CA3A303CD0B9}" destId="{F225EC9E-E6D4-48A8-890A-390EB3F98EE7}" srcOrd="0" destOrd="0" presId="urn:microsoft.com/office/officeart/2005/8/layout/orgChart1"/>
    <dgm:cxn modelId="{84EBEB04-095A-473F-8225-7F3C6BEA8761}" srcId="{4C9FB4C8-CA30-4C3D-8489-1B8CFAAE42D0}" destId="{2A6AA04F-9134-4C84-A827-EA16901DC8A5}" srcOrd="7" destOrd="0" parTransId="{1FFA1786-CAB3-48C1-B12F-8C5C7401C9A6}" sibTransId="{3F5AB3ED-883A-44E3-ABD8-3DF29EB5A848}"/>
    <dgm:cxn modelId="{427DAA5A-8F79-475D-92F3-060F42FBA6E7}" srcId="{4C9FB4C8-CA30-4C3D-8489-1B8CFAAE42D0}" destId="{4DC81960-CFCE-42A6-B251-CA3A303CD0B9}" srcOrd="5" destOrd="0" parTransId="{53DE9681-2361-4AD3-A805-5CEAFB041745}" sibTransId="{8C4F2D8A-7B0A-4E17-B67B-1A482688327B}"/>
    <dgm:cxn modelId="{FE7DDA10-60CB-4DBF-8F1A-D915E1EB2BF2}" type="presOf" srcId="{4C9FB4C8-CA30-4C3D-8489-1B8CFAAE42D0}" destId="{FD993799-3241-4295-931A-993CE279BF39}" srcOrd="1" destOrd="0" presId="urn:microsoft.com/office/officeart/2005/8/layout/orgChart1"/>
    <dgm:cxn modelId="{14241DD1-6435-4AB8-A6C2-9BF66EE741E4}" type="presOf" srcId="{D94AA52B-1294-4465-85F4-222183556942}" destId="{4DB4A975-8D06-42FA-BAFB-9C7134E1C9FB}" srcOrd="1" destOrd="0" presId="urn:microsoft.com/office/officeart/2005/8/layout/orgChart1"/>
    <dgm:cxn modelId="{FC8E28C2-FAD1-4385-99C3-23578AB4E7C3}" srcId="{3156C5D4-77AA-4B37-802C-572B9CACA12F}" destId="{3A649644-34BD-4597-9446-13B183BACA41}" srcOrd="0" destOrd="0" parTransId="{867CD3FC-84B2-4E91-A8A5-FA17B0189686}" sibTransId="{309FAE77-4F9A-4703-8D53-BCB0250498C3}"/>
    <dgm:cxn modelId="{BA9B2330-B4F2-4448-ACC6-B14741C3BDB2}" type="presOf" srcId="{2A6AA04F-9134-4C84-A827-EA16901DC8A5}" destId="{4B24EC8E-C5B4-45AC-AB2B-D1C6868B6122}" srcOrd="0" destOrd="0" presId="urn:microsoft.com/office/officeart/2005/8/layout/orgChart1"/>
    <dgm:cxn modelId="{D5CE4054-289C-4C2F-866A-AD195979A3D1}" srcId="{4C9FB4C8-CA30-4C3D-8489-1B8CFAAE42D0}" destId="{06615E77-B77F-4010-8B00-712D2017E1C7}" srcOrd="2" destOrd="0" parTransId="{0B4ED805-87B3-4DF2-BCD9-2BF6C62C2686}" sibTransId="{A05268F3-1FD9-450E-A3BD-C40CBCDE8A98}"/>
    <dgm:cxn modelId="{C9911602-213F-4733-8E72-5CE21D82C5E2}" srcId="{4C9FB4C8-CA30-4C3D-8489-1B8CFAAE42D0}" destId="{83FE5607-392B-4377-837B-57DB4DCB52A5}" srcOrd="6" destOrd="0" parTransId="{9D939CB3-AC33-40C7-8539-52906B21AB09}" sibTransId="{314F7DF9-2CA7-4A0C-8DF3-216413E915E8}"/>
    <dgm:cxn modelId="{C4E04410-7327-46DB-AEC0-8477CFBBC15C}" type="presOf" srcId="{3A649644-34BD-4597-9446-13B183BACA41}" destId="{A300EE16-1360-4370-9C3A-61AEC16257B1}" srcOrd="1" destOrd="0" presId="urn:microsoft.com/office/officeart/2005/8/layout/orgChart1"/>
    <dgm:cxn modelId="{775A01A3-3102-4C83-A899-52CF9F1B2CA8}" type="presOf" srcId="{39DE0393-E00F-46E1-8A62-7E6D2728D4D8}" destId="{BB0CA522-6716-4DFC-9EEF-F462A6F64760}" srcOrd="1" destOrd="0" presId="urn:microsoft.com/office/officeart/2005/8/layout/orgChart1"/>
    <dgm:cxn modelId="{762CF47B-0250-4743-8EB1-F5EE32D594CB}" type="presOf" srcId="{3156C5D4-77AA-4B37-802C-572B9CACA12F}" destId="{3AAF391F-415B-47C6-A79D-542772E5C4BB}" srcOrd="1" destOrd="0" presId="urn:microsoft.com/office/officeart/2005/8/layout/orgChart1"/>
    <dgm:cxn modelId="{EEE105BF-757F-491B-8286-397D5E27B585}" srcId="{4C9FB4C8-CA30-4C3D-8489-1B8CFAAE42D0}" destId="{3156C5D4-77AA-4B37-802C-572B9CACA12F}" srcOrd="0" destOrd="0" parTransId="{A65FEFF5-4B70-489C-A36A-32E205303618}" sibTransId="{FB8ABA1A-B8E5-4DE2-A226-45CC02CBE141}"/>
    <dgm:cxn modelId="{86649DD0-AB5A-41F9-8B6A-5CEC3FD2A99A}" type="presOf" srcId="{83FE5607-392B-4377-837B-57DB4DCB52A5}" destId="{2BEC64BA-EC96-4B28-9B99-484725054DFB}" srcOrd="0" destOrd="0" presId="urn:microsoft.com/office/officeart/2005/8/layout/orgChart1"/>
    <dgm:cxn modelId="{9193EF96-56EB-4300-97C2-00BC1CE2727B}" type="presOf" srcId="{53DE9681-2361-4AD3-A805-5CEAFB041745}" destId="{1DE66BD2-3D7E-459F-A7E3-AA6601757900}" srcOrd="0" destOrd="0" presId="urn:microsoft.com/office/officeart/2005/8/layout/orgChart1"/>
    <dgm:cxn modelId="{5B1C3F10-F0DF-492A-8BD9-7A8C562AA431}" srcId="{4C9FB4C8-CA30-4C3D-8489-1B8CFAAE42D0}" destId="{D94AA52B-1294-4465-85F4-222183556942}" srcOrd="3" destOrd="0" parTransId="{AF5DC5E8-F5F6-4E39-977D-FAA5DBE17349}" sibTransId="{3DC1DAC6-54A3-464A-B2DD-174D759A5584}"/>
    <dgm:cxn modelId="{B57E6FCE-C729-4BD6-9B2D-63ABA4E29C64}" type="presOf" srcId="{242F81FA-FB3E-4F71-9560-0C851E9B49D3}" destId="{99B501AD-BDE2-4AF5-9DF6-86F3D7CCD0D3}" srcOrd="0" destOrd="0" presId="urn:microsoft.com/office/officeart/2005/8/layout/orgChart1"/>
    <dgm:cxn modelId="{CA164C91-2D7F-4B6F-912A-BF736B4475B1}" type="presOf" srcId="{06615E77-B77F-4010-8B00-712D2017E1C7}" destId="{579AF460-76EB-46F8-82CC-7DD935A8FEC7}" srcOrd="0" destOrd="0" presId="urn:microsoft.com/office/officeart/2005/8/layout/orgChart1"/>
    <dgm:cxn modelId="{E1A7A660-8ACB-4D7F-9911-6006AA929A14}" type="presOf" srcId="{4C9FB4C8-CA30-4C3D-8489-1B8CFAAE42D0}" destId="{F5F27971-DB7C-40C6-9D7B-D0E90D910655}" srcOrd="0" destOrd="0" presId="urn:microsoft.com/office/officeart/2005/8/layout/orgChart1"/>
    <dgm:cxn modelId="{7E6FE2E6-CB71-4B71-8FBB-14653737BE59}" type="presOf" srcId="{AA462C5A-474E-4B0B-AD80-8C2AEE573125}" destId="{EB4E04AE-CD23-409F-8335-5D1DF4374F51}" srcOrd="1" destOrd="0" presId="urn:microsoft.com/office/officeart/2005/8/layout/orgChart1"/>
    <dgm:cxn modelId="{FEF86BA7-B566-4B0B-A785-D95881D793B8}" srcId="{4C9FB4C8-CA30-4C3D-8489-1B8CFAAE42D0}" destId="{39DE0393-E00F-46E1-8A62-7E6D2728D4D8}" srcOrd="1" destOrd="0" parTransId="{A7CC732B-8ED1-45E7-8C0B-D1D03D99107A}" sibTransId="{ED80138B-91C1-4137-AE0E-3246CE10127A}"/>
    <dgm:cxn modelId="{69657518-6DC4-4C10-A515-E852D83B63E6}" type="presOf" srcId="{9D939CB3-AC33-40C7-8539-52906B21AB09}" destId="{DC69A04A-5BA6-4190-971F-3DA741304586}" srcOrd="0" destOrd="0" presId="urn:microsoft.com/office/officeart/2005/8/layout/orgChart1"/>
    <dgm:cxn modelId="{26CF7687-975F-4B1F-91C9-08761CD88A43}" srcId="{D94AA52B-1294-4465-85F4-222183556942}" destId="{242F81FA-FB3E-4F71-9560-0C851E9B49D3}" srcOrd="0" destOrd="0" parTransId="{27AFF904-596C-4E6D-9B9B-03E57D9FC89D}" sibTransId="{BAC6F908-CF7A-4315-B6BA-768E299091C9}"/>
    <dgm:cxn modelId="{AE5C2634-E8C0-4BE6-99A0-40BA0A1FF2FB}" type="presOf" srcId="{2A6AA04F-9134-4C84-A827-EA16901DC8A5}" destId="{DE7E5CD4-E18B-4683-A11C-184C3A0DC55A}" srcOrd="1" destOrd="0" presId="urn:microsoft.com/office/officeart/2005/8/layout/orgChart1"/>
    <dgm:cxn modelId="{7AC52CA3-F11C-4243-901F-D4F4D5A60915}" type="presOf" srcId="{242F81FA-FB3E-4F71-9560-0C851E9B49D3}" destId="{88A58B52-A71E-4F08-BD67-306B93CDEA38}" srcOrd="1" destOrd="0" presId="urn:microsoft.com/office/officeart/2005/8/layout/orgChart1"/>
    <dgm:cxn modelId="{ADC85430-77A6-43D1-9F15-BCC3450649BE}" type="presOf" srcId="{867CD3FC-84B2-4E91-A8A5-FA17B0189686}" destId="{BD394455-9026-42DC-9F78-22775C1BA09C}" srcOrd="0" destOrd="0" presId="urn:microsoft.com/office/officeart/2005/8/layout/orgChart1"/>
    <dgm:cxn modelId="{2D8D8AC0-FDBF-4D97-AA60-08697D229E6B}" type="presOf" srcId="{A65FEFF5-4B70-489C-A36A-32E205303618}" destId="{BB325695-B0A7-43CD-8927-AEDA6B749162}" srcOrd="0" destOrd="0" presId="urn:microsoft.com/office/officeart/2005/8/layout/orgChart1"/>
    <dgm:cxn modelId="{F4BC9923-4A24-4AA3-B000-CA95CC270C52}" type="presOf" srcId="{4DC81960-CFCE-42A6-B251-CA3A303CD0B9}" destId="{A9C26622-D7A2-413F-B3BE-909DB02E6857}" srcOrd="1" destOrd="0" presId="urn:microsoft.com/office/officeart/2005/8/layout/orgChart1"/>
    <dgm:cxn modelId="{31FB9FBD-B7EE-4060-A26D-77D2E480AE88}" type="presOf" srcId="{83FE5607-392B-4377-837B-57DB4DCB52A5}" destId="{6E615694-F07B-4C67-8762-1DFA06069203}" srcOrd="1" destOrd="0" presId="urn:microsoft.com/office/officeart/2005/8/layout/orgChart1"/>
    <dgm:cxn modelId="{EAB16112-A00A-435E-8CA4-7E909CD58C19}" srcId="{F5359381-4480-470A-9DC1-9FA9F9D1F78B}" destId="{4C9FB4C8-CA30-4C3D-8489-1B8CFAAE42D0}" srcOrd="0" destOrd="0" parTransId="{32AAAF10-3D96-49DF-9F0F-586893A6DE6A}" sibTransId="{E86636D7-81F1-46F6-8240-CD08224D80FB}"/>
    <dgm:cxn modelId="{FD09DE0C-BA44-4785-81C8-A2E54DBF844A}" type="presParOf" srcId="{8D20BC79-266B-4F98-8A56-68DA764AA5AB}" destId="{F61AEFF5-03C5-4BB4-8E06-09A6C82CD1DD}" srcOrd="0" destOrd="0" presId="urn:microsoft.com/office/officeart/2005/8/layout/orgChart1"/>
    <dgm:cxn modelId="{2D2CD8B5-9EAF-4602-8773-CC58307618C0}" type="presParOf" srcId="{F61AEFF5-03C5-4BB4-8E06-09A6C82CD1DD}" destId="{07152FC2-5B3B-4A35-9FE4-0917F32B5C9E}" srcOrd="0" destOrd="0" presId="urn:microsoft.com/office/officeart/2005/8/layout/orgChart1"/>
    <dgm:cxn modelId="{43A36614-1E53-4844-AAC5-F00DF09649A9}" type="presParOf" srcId="{07152FC2-5B3B-4A35-9FE4-0917F32B5C9E}" destId="{F5F27971-DB7C-40C6-9D7B-D0E90D910655}" srcOrd="0" destOrd="0" presId="urn:microsoft.com/office/officeart/2005/8/layout/orgChart1"/>
    <dgm:cxn modelId="{EB3182C6-DC36-42EC-9498-9743CF49E722}" type="presParOf" srcId="{07152FC2-5B3B-4A35-9FE4-0917F32B5C9E}" destId="{FD993799-3241-4295-931A-993CE279BF39}" srcOrd="1" destOrd="0" presId="urn:microsoft.com/office/officeart/2005/8/layout/orgChart1"/>
    <dgm:cxn modelId="{24F803B3-EF74-4170-9CB7-412E28066F06}" type="presParOf" srcId="{F61AEFF5-03C5-4BB4-8E06-09A6C82CD1DD}" destId="{D4F49878-C6D0-4AC2-8201-B50757AF7901}" srcOrd="1" destOrd="0" presId="urn:microsoft.com/office/officeart/2005/8/layout/orgChart1"/>
    <dgm:cxn modelId="{B63C6640-401E-4E7C-9D61-F917AE8C3483}" type="presParOf" srcId="{D4F49878-C6D0-4AC2-8201-B50757AF7901}" destId="{BB325695-B0A7-43CD-8927-AEDA6B749162}" srcOrd="0" destOrd="0" presId="urn:microsoft.com/office/officeart/2005/8/layout/orgChart1"/>
    <dgm:cxn modelId="{B1C759B5-38CE-4D30-BD09-E79C93F661EE}" type="presParOf" srcId="{D4F49878-C6D0-4AC2-8201-B50757AF7901}" destId="{8A0211DF-85FF-44D0-8AFB-07020D51A50A}" srcOrd="1" destOrd="0" presId="urn:microsoft.com/office/officeart/2005/8/layout/orgChart1"/>
    <dgm:cxn modelId="{BDA1D6FA-5336-4E64-9662-B391F2C9D16D}" type="presParOf" srcId="{8A0211DF-85FF-44D0-8AFB-07020D51A50A}" destId="{60A189DC-637B-4C4E-AB6B-7E31F38A0BF3}" srcOrd="0" destOrd="0" presId="urn:microsoft.com/office/officeart/2005/8/layout/orgChart1"/>
    <dgm:cxn modelId="{379B65D5-A2C6-420C-84D3-8E787681EE5B}" type="presParOf" srcId="{60A189DC-637B-4C4E-AB6B-7E31F38A0BF3}" destId="{9CEF477F-1E7E-4658-803C-FD4FEB2F41BC}" srcOrd="0" destOrd="0" presId="urn:microsoft.com/office/officeart/2005/8/layout/orgChart1"/>
    <dgm:cxn modelId="{B8098C8B-5DEB-45AF-BF7F-A5822C129719}" type="presParOf" srcId="{60A189DC-637B-4C4E-AB6B-7E31F38A0BF3}" destId="{3AAF391F-415B-47C6-A79D-542772E5C4BB}" srcOrd="1" destOrd="0" presId="urn:microsoft.com/office/officeart/2005/8/layout/orgChart1"/>
    <dgm:cxn modelId="{736BB35B-65CE-47B5-9BEA-8FA3CF6BA24B}" type="presParOf" srcId="{8A0211DF-85FF-44D0-8AFB-07020D51A50A}" destId="{A555B605-A799-4CBD-9DE4-B03DAAFB7136}" srcOrd="1" destOrd="0" presId="urn:microsoft.com/office/officeart/2005/8/layout/orgChart1"/>
    <dgm:cxn modelId="{61CFC8D1-31E9-4C16-87C6-4361CEBC6285}" type="presParOf" srcId="{A555B605-A799-4CBD-9DE4-B03DAAFB7136}" destId="{BD394455-9026-42DC-9F78-22775C1BA09C}" srcOrd="0" destOrd="0" presId="urn:microsoft.com/office/officeart/2005/8/layout/orgChart1"/>
    <dgm:cxn modelId="{8DC6F990-B5BD-458B-83F4-B9FFBE2DEC1E}" type="presParOf" srcId="{A555B605-A799-4CBD-9DE4-B03DAAFB7136}" destId="{9E91AA95-A8E7-4F17-8064-D3FDB7A827C6}" srcOrd="1" destOrd="0" presId="urn:microsoft.com/office/officeart/2005/8/layout/orgChart1"/>
    <dgm:cxn modelId="{D000C7F4-8489-4307-BC88-8A4685EAA432}" type="presParOf" srcId="{9E91AA95-A8E7-4F17-8064-D3FDB7A827C6}" destId="{74E3F68F-A3AF-4BAD-B8DF-DBEFC5CEDB7B}" srcOrd="0" destOrd="0" presId="urn:microsoft.com/office/officeart/2005/8/layout/orgChart1"/>
    <dgm:cxn modelId="{943C292A-DF50-4DF3-B946-88173BB64F80}" type="presParOf" srcId="{74E3F68F-A3AF-4BAD-B8DF-DBEFC5CEDB7B}" destId="{C976C07C-F65E-437B-B0B2-8114523282F7}" srcOrd="0" destOrd="0" presId="urn:microsoft.com/office/officeart/2005/8/layout/orgChart1"/>
    <dgm:cxn modelId="{633582DB-8563-492D-9A26-171AA2429EE4}" type="presParOf" srcId="{74E3F68F-A3AF-4BAD-B8DF-DBEFC5CEDB7B}" destId="{A300EE16-1360-4370-9C3A-61AEC16257B1}" srcOrd="1" destOrd="0" presId="urn:microsoft.com/office/officeart/2005/8/layout/orgChart1"/>
    <dgm:cxn modelId="{BF417502-5923-4566-BAE0-B4712075188C}" type="presParOf" srcId="{9E91AA95-A8E7-4F17-8064-D3FDB7A827C6}" destId="{AF8E6BA6-DA98-4A45-9BE8-01FB2B974943}" srcOrd="1" destOrd="0" presId="urn:microsoft.com/office/officeart/2005/8/layout/orgChart1"/>
    <dgm:cxn modelId="{765AE142-D44C-44D2-B1F4-83A59A2E0ADB}" type="presParOf" srcId="{9E91AA95-A8E7-4F17-8064-D3FDB7A827C6}" destId="{139CC04D-DD4D-43D7-BC0B-72EBA5A52A97}" srcOrd="2" destOrd="0" presId="urn:microsoft.com/office/officeart/2005/8/layout/orgChart1"/>
    <dgm:cxn modelId="{EF1AE91E-3778-40E2-A268-097315D7F2C0}" type="presParOf" srcId="{8A0211DF-85FF-44D0-8AFB-07020D51A50A}" destId="{3FD8F052-238D-44C8-8E45-D152D0B8C9DE}" srcOrd="2" destOrd="0" presId="urn:microsoft.com/office/officeart/2005/8/layout/orgChart1"/>
    <dgm:cxn modelId="{CF0C2CE3-2070-49DE-B0F1-A2D7CF03E9D6}" type="presParOf" srcId="{D4F49878-C6D0-4AC2-8201-B50757AF7901}" destId="{C7EACBAE-2B18-4454-834A-F4179127D720}" srcOrd="2" destOrd="0" presId="urn:microsoft.com/office/officeart/2005/8/layout/orgChart1"/>
    <dgm:cxn modelId="{0063CB7D-3BF8-4D25-B4E4-3D992EBBCFC3}" type="presParOf" srcId="{D4F49878-C6D0-4AC2-8201-B50757AF7901}" destId="{4528F5A9-B35F-4414-A25B-5F63B3B10ACF}" srcOrd="3" destOrd="0" presId="urn:microsoft.com/office/officeart/2005/8/layout/orgChart1"/>
    <dgm:cxn modelId="{E4316F33-A510-4935-86CB-FD19A5371C80}" type="presParOf" srcId="{4528F5A9-B35F-4414-A25B-5F63B3B10ACF}" destId="{180D7E3B-F289-4957-9E01-F411FEFF9B1B}" srcOrd="0" destOrd="0" presId="urn:microsoft.com/office/officeart/2005/8/layout/orgChart1"/>
    <dgm:cxn modelId="{E74896BA-D024-4F95-8212-D1E3785B445F}" type="presParOf" srcId="{180D7E3B-F289-4957-9E01-F411FEFF9B1B}" destId="{F057ED36-7F6F-403C-A3F3-3E15B72A5C49}" srcOrd="0" destOrd="0" presId="urn:microsoft.com/office/officeart/2005/8/layout/orgChart1"/>
    <dgm:cxn modelId="{C8DEED0B-A8D4-4C83-A43D-FACD2C83D199}" type="presParOf" srcId="{180D7E3B-F289-4957-9E01-F411FEFF9B1B}" destId="{BB0CA522-6716-4DFC-9EEF-F462A6F64760}" srcOrd="1" destOrd="0" presId="urn:microsoft.com/office/officeart/2005/8/layout/orgChart1"/>
    <dgm:cxn modelId="{4FDDACD5-B981-45FB-8F08-B7905DBC8869}" type="presParOf" srcId="{4528F5A9-B35F-4414-A25B-5F63B3B10ACF}" destId="{2D6A35CC-237B-4FC6-A6DF-16B28AC0E47E}" srcOrd="1" destOrd="0" presId="urn:microsoft.com/office/officeart/2005/8/layout/orgChart1"/>
    <dgm:cxn modelId="{29993A43-0553-4D83-81B4-9DCA77E2A466}" type="presParOf" srcId="{4528F5A9-B35F-4414-A25B-5F63B3B10ACF}" destId="{B40C61FA-69D0-4AAB-8C9D-0FB75B33AA56}" srcOrd="2" destOrd="0" presId="urn:microsoft.com/office/officeart/2005/8/layout/orgChart1"/>
    <dgm:cxn modelId="{272AA199-DDC7-478A-8189-3DD9C674B65C}" type="presParOf" srcId="{D4F49878-C6D0-4AC2-8201-B50757AF7901}" destId="{449B81D9-A9F8-456D-A208-08E3B2385689}" srcOrd="4" destOrd="0" presId="urn:microsoft.com/office/officeart/2005/8/layout/orgChart1"/>
    <dgm:cxn modelId="{13FFE3AE-F1F8-43FD-9C82-6A542A299663}" type="presParOf" srcId="{D4F49878-C6D0-4AC2-8201-B50757AF7901}" destId="{BE372787-8441-4D54-B5D7-87CD3373EEBA}" srcOrd="5" destOrd="0" presId="urn:microsoft.com/office/officeart/2005/8/layout/orgChart1"/>
    <dgm:cxn modelId="{64BB6741-C768-4549-AB5A-6183A7B1C105}" type="presParOf" srcId="{BE372787-8441-4D54-B5D7-87CD3373EEBA}" destId="{9679A3C2-9598-4A90-96AF-02C77E1A862D}" srcOrd="0" destOrd="0" presId="urn:microsoft.com/office/officeart/2005/8/layout/orgChart1"/>
    <dgm:cxn modelId="{25187E98-610D-4681-AE21-90F9D6B96EA5}" type="presParOf" srcId="{9679A3C2-9598-4A90-96AF-02C77E1A862D}" destId="{579AF460-76EB-46F8-82CC-7DD935A8FEC7}" srcOrd="0" destOrd="0" presId="urn:microsoft.com/office/officeart/2005/8/layout/orgChart1"/>
    <dgm:cxn modelId="{75E81999-9B9F-4EC8-8874-863ECD9E0AC3}" type="presParOf" srcId="{9679A3C2-9598-4A90-96AF-02C77E1A862D}" destId="{0B54E7D2-391F-4618-B9B4-546523C82A13}" srcOrd="1" destOrd="0" presId="urn:microsoft.com/office/officeart/2005/8/layout/orgChart1"/>
    <dgm:cxn modelId="{9AD49661-ED5F-4323-9222-7659A0BB305D}" type="presParOf" srcId="{BE372787-8441-4D54-B5D7-87CD3373EEBA}" destId="{0352D562-FFD5-4FCF-9E28-A5B3C64A2C4C}" srcOrd="1" destOrd="0" presId="urn:microsoft.com/office/officeart/2005/8/layout/orgChart1"/>
    <dgm:cxn modelId="{9F707BBC-089D-4252-89B4-564826014C0A}" type="presParOf" srcId="{BE372787-8441-4D54-B5D7-87CD3373EEBA}" destId="{07A1E607-1C73-4506-87C4-107A51555BF4}" srcOrd="2" destOrd="0" presId="urn:microsoft.com/office/officeart/2005/8/layout/orgChart1"/>
    <dgm:cxn modelId="{54BBD96A-6CF9-4DF2-B866-94F21E152727}" type="presParOf" srcId="{D4F49878-C6D0-4AC2-8201-B50757AF7901}" destId="{83107DED-C804-49AB-8BE3-61561E7F7B9E}" srcOrd="6" destOrd="0" presId="urn:microsoft.com/office/officeart/2005/8/layout/orgChart1"/>
    <dgm:cxn modelId="{D5A5C4DB-F01F-4EF1-9D0F-079CED8B375E}" type="presParOf" srcId="{D4F49878-C6D0-4AC2-8201-B50757AF7901}" destId="{B899F4CC-ECA9-4E5D-8853-FF87B23522D1}" srcOrd="7" destOrd="0" presId="urn:microsoft.com/office/officeart/2005/8/layout/orgChart1"/>
    <dgm:cxn modelId="{8BDC3295-A4F4-4863-A3D6-E339B5F3546F}" type="presParOf" srcId="{B899F4CC-ECA9-4E5D-8853-FF87B23522D1}" destId="{813DDB22-9130-45F8-A550-601BECC1202B}" srcOrd="0" destOrd="0" presId="urn:microsoft.com/office/officeart/2005/8/layout/orgChart1"/>
    <dgm:cxn modelId="{7048DEA0-5A23-40EA-AE19-D08DF0CE3D87}" type="presParOf" srcId="{813DDB22-9130-45F8-A550-601BECC1202B}" destId="{23DD3C8F-55C9-4DFD-BA11-A7E3D118CDA7}" srcOrd="0" destOrd="0" presId="urn:microsoft.com/office/officeart/2005/8/layout/orgChart1"/>
    <dgm:cxn modelId="{3F478E96-0086-421C-A987-65CCA8582C91}" type="presParOf" srcId="{813DDB22-9130-45F8-A550-601BECC1202B}" destId="{4DB4A975-8D06-42FA-BAFB-9C7134E1C9FB}" srcOrd="1" destOrd="0" presId="urn:microsoft.com/office/officeart/2005/8/layout/orgChart1"/>
    <dgm:cxn modelId="{EDB00427-E6D3-484F-B319-FA7522746FA6}" type="presParOf" srcId="{B899F4CC-ECA9-4E5D-8853-FF87B23522D1}" destId="{17D9F471-F5DF-47CA-AF09-7015C7288FCD}" srcOrd="1" destOrd="0" presId="urn:microsoft.com/office/officeart/2005/8/layout/orgChart1"/>
    <dgm:cxn modelId="{E6AEE08E-AE38-4964-8417-F8A6D48C8A2F}" type="presParOf" srcId="{B899F4CC-ECA9-4E5D-8853-FF87B23522D1}" destId="{04EF39C8-5BCE-4070-B7EA-15F4A7218B89}" srcOrd="2" destOrd="0" presId="urn:microsoft.com/office/officeart/2005/8/layout/orgChart1"/>
    <dgm:cxn modelId="{1787530B-6616-4A72-A775-FA78F1A1C841}" type="presParOf" srcId="{04EF39C8-5BCE-4070-B7EA-15F4A7218B89}" destId="{98764A45-5EB7-49DB-9555-56B241DDC88E}" srcOrd="0" destOrd="0" presId="urn:microsoft.com/office/officeart/2005/8/layout/orgChart1"/>
    <dgm:cxn modelId="{F68128C2-A957-41C0-A19E-EC38D62CFE4D}" type="presParOf" srcId="{04EF39C8-5BCE-4070-B7EA-15F4A7218B89}" destId="{11EA0F60-BEF2-4EA5-832C-60ABD642F427}" srcOrd="1" destOrd="0" presId="urn:microsoft.com/office/officeart/2005/8/layout/orgChart1"/>
    <dgm:cxn modelId="{F88C5B44-B587-4F3C-8C5E-84484E8DCA76}" type="presParOf" srcId="{11EA0F60-BEF2-4EA5-832C-60ABD642F427}" destId="{495B4B29-448C-493F-8720-86F6DCE00AB9}" srcOrd="0" destOrd="0" presId="urn:microsoft.com/office/officeart/2005/8/layout/orgChart1"/>
    <dgm:cxn modelId="{B1AEA2F4-E223-4C87-B1E5-4F11E242B332}" type="presParOf" srcId="{495B4B29-448C-493F-8720-86F6DCE00AB9}" destId="{99B501AD-BDE2-4AF5-9DF6-86F3D7CCD0D3}" srcOrd="0" destOrd="0" presId="urn:microsoft.com/office/officeart/2005/8/layout/orgChart1"/>
    <dgm:cxn modelId="{D5557640-7C95-455A-8688-0689F6FB1497}" type="presParOf" srcId="{495B4B29-448C-493F-8720-86F6DCE00AB9}" destId="{88A58B52-A71E-4F08-BD67-306B93CDEA38}" srcOrd="1" destOrd="0" presId="urn:microsoft.com/office/officeart/2005/8/layout/orgChart1"/>
    <dgm:cxn modelId="{0BE9E20A-E04E-43A5-8720-B544628FE26B}" type="presParOf" srcId="{11EA0F60-BEF2-4EA5-832C-60ABD642F427}" destId="{AA1262E3-23D1-49EB-A3F2-081766F0586A}" srcOrd="1" destOrd="0" presId="urn:microsoft.com/office/officeart/2005/8/layout/orgChart1"/>
    <dgm:cxn modelId="{F047F673-4A97-4501-981E-17C45BCFFB31}" type="presParOf" srcId="{11EA0F60-BEF2-4EA5-832C-60ABD642F427}" destId="{EA2E5A0C-388D-46BD-9D86-0875A73A50C3}" srcOrd="2" destOrd="0" presId="urn:microsoft.com/office/officeart/2005/8/layout/orgChart1"/>
    <dgm:cxn modelId="{B1CFE9B8-62A4-41FA-BA0A-198D89571D3D}" type="presParOf" srcId="{D4F49878-C6D0-4AC2-8201-B50757AF7901}" destId="{0F000374-FAFB-46C6-AB33-2882B1E28CA6}" srcOrd="8" destOrd="0" presId="urn:microsoft.com/office/officeart/2005/8/layout/orgChart1"/>
    <dgm:cxn modelId="{19907F1D-5DD4-4FF7-86F7-7D8842C63885}" type="presParOf" srcId="{D4F49878-C6D0-4AC2-8201-B50757AF7901}" destId="{DFA5EB48-8D9C-4F82-977D-417DB92D8E11}" srcOrd="9" destOrd="0" presId="urn:microsoft.com/office/officeart/2005/8/layout/orgChart1"/>
    <dgm:cxn modelId="{32A04543-96BB-46AE-B59C-32CE759F9B31}" type="presParOf" srcId="{DFA5EB48-8D9C-4F82-977D-417DB92D8E11}" destId="{312F77FE-CE64-4B54-A03D-98DD8B8AAB21}" srcOrd="0" destOrd="0" presId="urn:microsoft.com/office/officeart/2005/8/layout/orgChart1"/>
    <dgm:cxn modelId="{9E4B397E-79BF-48A5-BE87-31A8C2D4F376}" type="presParOf" srcId="{312F77FE-CE64-4B54-A03D-98DD8B8AAB21}" destId="{323925EA-5271-4F1A-9A2A-EDB8C218C78B}" srcOrd="0" destOrd="0" presId="urn:microsoft.com/office/officeart/2005/8/layout/orgChart1"/>
    <dgm:cxn modelId="{F791F94C-8A74-4EF4-A259-99CBAD0279CC}" type="presParOf" srcId="{312F77FE-CE64-4B54-A03D-98DD8B8AAB21}" destId="{EB4E04AE-CD23-409F-8335-5D1DF4374F51}" srcOrd="1" destOrd="0" presId="urn:microsoft.com/office/officeart/2005/8/layout/orgChart1"/>
    <dgm:cxn modelId="{6C6CCEF9-E80C-4242-A523-E18B07464605}" type="presParOf" srcId="{DFA5EB48-8D9C-4F82-977D-417DB92D8E11}" destId="{C2D7E046-60F2-4F62-A22F-1716F535C7D8}" srcOrd="1" destOrd="0" presId="urn:microsoft.com/office/officeart/2005/8/layout/orgChart1"/>
    <dgm:cxn modelId="{F9AA061E-FD72-46B5-993C-DB52596C519B}" type="presParOf" srcId="{DFA5EB48-8D9C-4F82-977D-417DB92D8E11}" destId="{ECA96FB2-91D9-41A0-B6D8-98BAD65EDDC4}" srcOrd="2" destOrd="0" presId="urn:microsoft.com/office/officeart/2005/8/layout/orgChart1"/>
    <dgm:cxn modelId="{7821EEC1-510B-4C34-9EC3-1F9311DEBD21}" type="presParOf" srcId="{D4F49878-C6D0-4AC2-8201-B50757AF7901}" destId="{F4107808-DA95-47E0-BD37-3CDF550AA30B}" srcOrd="10" destOrd="0" presId="urn:microsoft.com/office/officeart/2005/8/layout/orgChart1"/>
    <dgm:cxn modelId="{B0B32A16-E4DF-4F23-BC65-1CA0CB015BF7}" type="presParOf" srcId="{D4F49878-C6D0-4AC2-8201-B50757AF7901}" destId="{68CD8E10-A053-47F7-A504-DE4BAF2435DD}" srcOrd="11" destOrd="0" presId="urn:microsoft.com/office/officeart/2005/8/layout/orgChart1"/>
    <dgm:cxn modelId="{E5B79552-8F8D-4C2B-BBA9-27D74A02058E}" type="presParOf" srcId="{68CD8E10-A053-47F7-A504-DE4BAF2435DD}" destId="{F2420DA5-6DDC-4762-A21A-A208BF4A888E}" srcOrd="0" destOrd="0" presId="urn:microsoft.com/office/officeart/2005/8/layout/orgChart1"/>
    <dgm:cxn modelId="{D17D6E38-7C2C-4D1A-89A2-C68574D9944B}" type="presParOf" srcId="{F2420DA5-6DDC-4762-A21A-A208BF4A888E}" destId="{4B24EC8E-C5B4-45AC-AB2B-D1C6868B6122}" srcOrd="0" destOrd="0" presId="urn:microsoft.com/office/officeart/2005/8/layout/orgChart1"/>
    <dgm:cxn modelId="{374E5B8D-A45C-48A0-A195-57381E75F3AF}" type="presParOf" srcId="{F2420DA5-6DDC-4762-A21A-A208BF4A888E}" destId="{DE7E5CD4-E18B-4683-A11C-184C3A0DC55A}" srcOrd="1" destOrd="0" presId="urn:microsoft.com/office/officeart/2005/8/layout/orgChart1"/>
    <dgm:cxn modelId="{4C3E54B0-50FA-47A4-8C1B-415292366D89}" type="presParOf" srcId="{68CD8E10-A053-47F7-A504-DE4BAF2435DD}" destId="{83A706DD-6D10-47E1-B97A-19FDADDF8393}" srcOrd="1" destOrd="0" presId="urn:microsoft.com/office/officeart/2005/8/layout/orgChart1"/>
    <dgm:cxn modelId="{A15C6410-1243-4FF1-8DFC-75B3F34849D0}" type="presParOf" srcId="{68CD8E10-A053-47F7-A504-DE4BAF2435DD}" destId="{F34831DC-B58C-4CEA-ADCE-AB2E27888065}" srcOrd="2" destOrd="0" presId="urn:microsoft.com/office/officeart/2005/8/layout/orgChart1"/>
    <dgm:cxn modelId="{8726742B-9227-44D3-9FA6-B33CDADC3F4C}" type="presParOf" srcId="{F61AEFF5-03C5-4BB4-8E06-09A6C82CD1DD}" destId="{D3138AE5-9F84-48C4-B2F2-6288B229D243}" srcOrd="2" destOrd="0" presId="urn:microsoft.com/office/officeart/2005/8/layout/orgChart1"/>
    <dgm:cxn modelId="{DD9EC990-573B-4D4D-B83D-E1DC43748528}" type="presParOf" srcId="{D3138AE5-9F84-48C4-B2F2-6288B229D243}" destId="{1DE66BD2-3D7E-459F-A7E3-AA6601757900}" srcOrd="0" destOrd="0" presId="urn:microsoft.com/office/officeart/2005/8/layout/orgChart1"/>
    <dgm:cxn modelId="{14910DA3-DEF3-416D-8F3C-CC198AB99F7B}" type="presParOf" srcId="{D3138AE5-9F84-48C4-B2F2-6288B229D243}" destId="{D8BB1A75-3B1C-43F3-A34F-2132B4029CD6}" srcOrd="1" destOrd="0" presId="urn:microsoft.com/office/officeart/2005/8/layout/orgChart1"/>
    <dgm:cxn modelId="{F325800C-4B34-4014-8066-56B134A1B330}" type="presParOf" srcId="{D8BB1A75-3B1C-43F3-A34F-2132B4029CD6}" destId="{50F76189-F51E-435C-8F7F-33DA62A6FAFE}" srcOrd="0" destOrd="0" presId="urn:microsoft.com/office/officeart/2005/8/layout/orgChart1"/>
    <dgm:cxn modelId="{7A136F49-43D2-4B17-9D49-558074A67C5D}" type="presParOf" srcId="{50F76189-F51E-435C-8F7F-33DA62A6FAFE}" destId="{F225EC9E-E6D4-48A8-890A-390EB3F98EE7}" srcOrd="0" destOrd="0" presId="urn:microsoft.com/office/officeart/2005/8/layout/orgChart1"/>
    <dgm:cxn modelId="{31ACB9EB-A567-4EBB-86C6-783B8964F9BE}" type="presParOf" srcId="{50F76189-F51E-435C-8F7F-33DA62A6FAFE}" destId="{A9C26622-D7A2-413F-B3BE-909DB02E6857}" srcOrd="1" destOrd="0" presId="urn:microsoft.com/office/officeart/2005/8/layout/orgChart1"/>
    <dgm:cxn modelId="{18D4E49E-D156-443E-B4BB-A7D865348789}" type="presParOf" srcId="{D8BB1A75-3B1C-43F3-A34F-2132B4029CD6}" destId="{3FC8B2A5-B17A-4A42-90D9-8021A56C5050}" srcOrd="1" destOrd="0" presId="urn:microsoft.com/office/officeart/2005/8/layout/orgChart1"/>
    <dgm:cxn modelId="{9A14A249-15DA-4F66-99FA-10C6680B3D61}" type="presParOf" srcId="{D8BB1A75-3B1C-43F3-A34F-2132B4029CD6}" destId="{1C479ED1-50A6-48D8-806A-6DD720CDECE4}" srcOrd="2" destOrd="0" presId="urn:microsoft.com/office/officeart/2005/8/layout/orgChart1"/>
    <dgm:cxn modelId="{FC999F41-DEDD-47D2-8BF1-941B9AE4FED1}" type="presParOf" srcId="{D3138AE5-9F84-48C4-B2F2-6288B229D243}" destId="{DC69A04A-5BA6-4190-971F-3DA741304586}" srcOrd="2" destOrd="0" presId="urn:microsoft.com/office/officeart/2005/8/layout/orgChart1"/>
    <dgm:cxn modelId="{185959F9-8FA6-41CE-9BA8-64719A41CD98}" type="presParOf" srcId="{D3138AE5-9F84-48C4-B2F2-6288B229D243}" destId="{8224C92E-917F-4E8B-B713-BBA0EDD2B72A}" srcOrd="3" destOrd="0" presId="urn:microsoft.com/office/officeart/2005/8/layout/orgChart1"/>
    <dgm:cxn modelId="{A0BC4688-04A8-4719-A97B-D78A98A44299}" type="presParOf" srcId="{8224C92E-917F-4E8B-B713-BBA0EDD2B72A}" destId="{3D169646-58C8-43C3-82A7-B2EAE11F58FA}" srcOrd="0" destOrd="0" presId="urn:microsoft.com/office/officeart/2005/8/layout/orgChart1"/>
    <dgm:cxn modelId="{1EE80D70-FDA1-4DC5-9826-D77E0FFD4326}" type="presParOf" srcId="{3D169646-58C8-43C3-82A7-B2EAE11F58FA}" destId="{2BEC64BA-EC96-4B28-9B99-484725054DFB}" srcOrd="0" destOrd="0" presId="urn:microsoft.com/office/officeart/2005/8/layout/orgChart1"/>
    <dgm:cxn modelId="{B486369F-9B90-4DDD-9B6C-A80F57E26396}" type="presParOf" srcId="{3D169646-58C8-43C3-82A7-B2EAE11F58FA}" destId="{6E615694-F07B-4C67-8762-1DFA06069203}" srcOrd="1" destOrd="0" presId="urn:microsoft.com/office/officeart/2005/8/layout/orgChart1"/>
    <dgm:cxn modelId="{C6B69505-4A2A-4858-88DD-0F3B55128E9E}" type="presParOf" srcId="{8224C92E-917F-4E8B-B713-BBA0EDD2B72A}" destId="{1795F13E-0ECF-4CE7-9DA0-D6357C670720}" srcOrd="1" destOrd="0" presId="urn:microsoft.com/office/officeart/2005/8/layout/orgChart1"/>
    <dgm:cxn modelId="{7D443CEB-9ADB-4E41-A611-C1CAE97639D3}" type="presParOf" srcId="{8224C92E-917F-4E8B-B713-BBA0EDD2B72A}" destId="{293C9C0E-5EAD-4EA3-98B0-1CCC334E4A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D7E3B-E7B9-4FFD-B7BB-2A20D2E37EED}">
      <dsp:nvSpPr>
        <dsp:cNvPr id="0" name=""/>
        <dsp:cNvSpPr/>
      </dsp:nvSpPr>
      <dsp:spPr>
        <a:xfrm>
          <a:off x="220613" y="-16508"/>
          <a:ext cx="8132580" cy="3423103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AD01035A-A476-483E-8B5E-A14B9B9B2976}">
      <dsp:nvSpPr>
        <dsp:cNvPr id="0" name=""/>
        <dsp:cNvSpPr/>
      </dsp:nvSpPr>
      <dsp:spPr>
        <a:xfrm>
          <a:off x="157744" y="3210616"/>
          <a:ext cx="205491" cy="2124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B4914-AD95-4E0E-9361-0F3367A47B73}">
      <dsp:nvSpPr>
        <dsp:cNvPr id="0" name=""/>
        <dsp:cNvSpPr/>
      </dsp:nvSpPr>
      <dsp:spPr>
        <a:xfrm>
          <a:off x="77981" y="896626"/>
          <a:ext cx="1364122" cy="1055310"/>
        </a:xfrm>
        <a:prstGeom prst="rect">
          <a:avLst/>
        </a:prstGeom>
        <a:noFill/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5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1" smtClean="0"/>
            <a:t>Rentto Oy started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1" smtClean="0"/>
            <a:t>manufacturing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1" smtClean="0"/>
            <a:t>Shoes in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1" smtClean="0"/>
            <a:t>Korkeakoski FIN</a:t>
          </a:r>
          <a:endParaRPr lang="fi-FI" sz="1400" kern="1200" noProof="1"/>
        </a:p>
      </dsp:txBody>
      <dsp:txXfrm>
        <a:off x="77981" y="896626"/>
        <a:ext cx="1364122" cy="1055310"/>
      </dsp:txXfrm>
    </dsp:sp>
    <dsp:sp modelId="{2AE37CB8-DD88-4806-B7DB-D23B3339C18A}">
      <dsp:nvSpPr>
        <dsp:cNvPr id="0" name=""/>
        <dsp:cNvSpPr/>
      </dsp:nvSpPr>
      <dsp:spPr>
        <a:xfrm flipV="1">
          <a:off x="1557687" y="2130663"/>
          <a:ext cx="285406" cy="3249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59A7E-9F23-4FF3-8B38-9E331A70A6ED}">
      <dsp:nvSpPr>
        <dsp:cNvPr id="0" name=""/>
        <dsp:cNvSpPr/>
      </dsp:nvSpPr>
      <dsp:spPr>
        <a:xfrm>
          <a:off x="3836305" y="2047723"/>
          <a:ext cx="1314471" cy="871438"/>
        </a:xfrm>
        <a:prstGeom prst="rect">
          <a:avLst/>
        </a:prstGeom>
        <a:noFill/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4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noProof="1" smtClean="0"/>
            <a:t>Thailand based partner network established</a:t>
          </a:r>
          <a:endParaRPr lang="fi-FI" sz="1400" kern="1200" noProof="1"/>
        </a:p>
      </dsp:txBody>
      <dsp:txXfrm>
        <a:off x="3836305" y="2047723"/>
        <a:ext cx="1314471" cy="871438"/>
      </dsp:txXfrm>
    </dsp:sp>
    <dsp:sp modelId="{0BAF9048-8EE4-4E0C-A0EC-33D65E646E9D}">
      <dsp:nvSpPr>
        <dsp:cNvPr id="0" name=""/>
        <dsp:cNvSpPr/>
      </dsp:nvSpPr>
      <dsp:spPr>
        <a:xfrm>
          <a:off x="4075708" y="1193499"/>
          <a:ext cx="246282" cy="26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A0833-5127-4CEC-B227-52B20C2EEA4C}">
      <dsp:nvSpPr>
        <dsp:cNvPr id="0" name=""/>
        <dsp:cNvSpPr/>
      </dsp:nvSpPr>
      <dsp:spPr>
        <a:xfrm>
          <a:off x="4315548" y="0"/>
          <a:ext cx="1396126" cy="551274"/>
        </a:xfrm>
        <a:prstGeom prst="rect">
          <a:avLst/>
        </a:prstGeom>
        <a:noFill/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63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noProof="1" smtClean="0"/>
            <a:t>Manufacturing plant in Poland started</a:t>
          </a:r>
          <a:endParaRPr lang="fi-FI" sz="1400" b="0" kern="1200" noProof="1"/>
        </a:p>
      </dsp:txBody>
      <dsp:txXfrm>
        <a:off x="4315548" y="0"/>
        <a:ext cx="1396126" cy="551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9A04A-5BA6-4190-971F-3DA741304586}">
      <dsp:nvSpPr>
        <dsp:cNvPr id="0" name=""/>
        <dsp:cNvSpPr/>
      </dsp:nvSpPr>
      <dsp:spPr>
        <a:xfrm>
          <a:off x="4253644" y="1597092"/>
          <a:ext cx="126624" cy="720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62"/>
              </a:lnTo>
              <a:lnTo>
                <a:pt x="126624" y="720162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6BD2-3D7E-459F-A7E3-AA6601757900}">
      <dsp:nvSpPr>
        <dsp:cNvPr id="0" name=""/>
        <dsp:cNvSpPr/>
      </dsp:nvSpPr>
      <dsp:spPr>
        <a:xfrm>
          <a:off x="4122473" y="1597092"/>
          <a:ext cx="131170" cy="725787"/>
        </a:xfrm>
        <a:custGeom>
          <a:avLst/>
          <a:gdLst/>
          <a:ahLst/>
          <a:cxnLst/>
          <a:rect l="0" t="0" r="0" b="0"/>
          <a:pathLst>
            <a:path>
              <a:moveTo>
                <a:pt x="131170" y="0"/>
              </a:moveTo>
              <a:lnTo>
                <a:pt x="131170" y="725787"/>
              </a:lnTo>
              <a:lnTo>
                <a:pt x="0" y="72578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07808-DA95-47E0-BD37-3CDF550AA30B}">
      <dsp:nvSpPr>
        <dsp:cNvPr id="0" name=""/>
        <dsp:cNvSpPr/>
      </dsp:nvSpPr>
      <dsp:spPr>
        <a:xfrm>
          <a:off x="4253644" y="1597092"/>
          <a:ext cx="3647978" cy="162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597"/>
              </a:lnTo>
              <a:lnTo>
                <a:pt x="3647978" y="1493597"/>
              </a:lnTo>
              <a:lnTo>
                <a:pt x="3647978" y="16202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0374-FAFB-46C6-AB33-2882B1E28CA6}">
      <dsp:nvSpPr>
        <dsp:cNvPr id="0" name=""/>
        <dsp:cNvSpPr/>
      </dsp:nvSpPr>
      <dsp:spPr>
        <a:xfrm>
          <a:off x="4253644" y="1597092"/>
          <a:ext cx="2188787" cy="162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597"/>
              </a:lnTo>
              <a:lnTo>
                <a:pt x="2188787" y="1493597"/>
              </a:lnTo>
              <a:lnTo>
                <a:pt x="2188787" y="16202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64A45-5EB7-49DB-9555-56B241DDC88E}">
      <dsp:nvSpPr>
        <dsp:cNvPr id="0" name=""/>
        <dsp:cNvSpPr/>
      </dsp:nvSpPr>
      <dsp:spPr>
        <a:xfrm>
          <a:off x="4983239" y="3820285"/>
          <a:ext cx="103373" cy="776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03"/>
              </a:lnTo>
              <a:lnTo>
                <a:pt x="103373" y="77650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07DED-C804-49AB-8BE3-61561E7F7B9E}">
      <dsp:nvSpPr>
        <dsp:cNvPr id="0" name=""/>
        <dsp:cNvSpPr/>
      </dsp:nvSpPr>
      <dsp:spPr>
        <a:xfrm>
          <a:off x="4253644" y="1597092"/>
          <a:ext cx="729595" cy="162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597"/>
              </a:lnTo>
              <a:lnTo>
                <a:pt x="729595" y="1493597"/>
              </a:lnTo>
              <a:lnTo>
                <a:pt x="729595" y="16202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B81D9-A9F8-456D-A208-08E3B2385689}">
      <dsp:nvSpPr>
        <dsp:cNvPr id="0" name=""/>
        <dsp:cNvSpPr/>
      </dsp:nvSpPr>
      <dsp:spPr>
        <a:xfrm>
          <a:off x="3524048" y="1597092"/>
          <a:ext cx="729595" cy="1620221"/>
        </a:xfrm>
        <a:custGeom>
          <a:avLst/>
          <a:gdLst/>
          <a:ahLst/>
          <a:cxnLst/>
          <a:rect l="0" t="0" r="0" b="0"/>
          <a:pathLst>
            <a:path>
              <a:moveTo>
                <a:pt x="729595" y="0"/>
              </a:moveTo>
              <a:lnTo>
                <a:pt x="729595" y="1493597"/>
              </a:lnTo>
              <a:lnTo>
                <a:pt x="0" y="1493597"/>
              </a:lnTo>
              <a:lnTo>
                <a:pt x="0" y="16202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ACBAE-2B18-4454-834A-F4179127D720}">
      <dsp:nvSpPr>
        <dsp:cNvPr id="0" name=""/>
        <dsp:cNvSpPr/>
      </dsp:nvSpPr>
      <dsp:spPr>
        <a:xfrm>
          <a:off x="2064856" y="1597092"/>
          <a:ext cx="2188787" cy="1620221"/>
        </a:xfrm>
        <a:custGeom>
          <a:avLst/>
          <a:gdLst/>
          <a:ahLst/>
          <a:cxnLst/>
          <a:rect l="0" t="0" r="0" b="0"/>
          <a:pathLst>
            <a:path>
              <a:moveTo>
                <a:pt x="2188787" y="0"/>
              </a:moveTo>
              <a:lnTo>
                <a:pt x="2188787" y="1493597"/>
              </a:lnTo>
              <a:lnTo>
                <a:pt x="0" y="1493597"/>
              </a:lnTo>
              <a:lnTo>
                <a:pt x="0" y="16202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94455-9026-42DC-9F78-22775C1BA09C}">
      <dsp:nvSpPr>
        <dsp:cNvPr id="0" name=""/>
        <dsp:cNvSpPr/>
      </dsp:nvSpPr>
      <dsp:spPr>
        <a:xfrm>
          <a:off x="123287" y="3820285"/>
          <a:ext cx="136597" cy="515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48"/>
              </a:lnTo>
              <a:lnTo>
                <a:pt x="136597" y="515848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5695-B0A7-43CD-8927-AEDA6B749162}">
      <dsp:nvSpPr>
        <dsp:cNvPr id="0" name=""/>
        <dsp:cNvSpPr/>
      </dsp:nvSpPr>
      <dsp:spPr>
        <a:xfrm>
          <a:off x="605665" y="1597092"/>
          <a:ext cx="3647978" cy="1620221"/>
        </a:xfrm>
        <a:custGeom>
          <a:avLst/>
          <a:gdLst/>
          <a:ahLst/>
          <a:cxnLst/>
          <a:rect l="0" t="0" r="0" b="0"/>
          <a:pathLst>
            <a:path>
              <a:moveTo>
                <a:pt x="3647978" y="0"/>
              </a:moveTo>
              <a:lnTo>
                <a:pt x="3647978" y="1493597"/>
              </a:lnTo>
              <a:lnTo>
                <a:pt x="0" y="1493597"/>
              </a:lnTo>
              <a:lnTo>
                <a:pt x="0" y="16202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27971-DB7C-40C6-9D7B-D0E90D910655}">
      <dsp:nvSpPr>
        <dsp:cNvPr id="0" name=""/>
        <dsp:cNvSpPr/>
      </dsp:nvSpPr>
      <dsp:spPr>
        <a:xfrm>
          <a:off x="3405944" y="994121"/>
          <a:ext cx="1695399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CEO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Martti  Aromaa</a:t>
          </a:r>
          <a:endParaRPr lang="fi-FI" sz="1200" kern="1200" noProof="1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3405944" y="994121"/>
        <a:ext cx="1695399" cy="602971"/>
      </dsp:txXfrm>
    </dsp:sp>
    <dsp:sp modelId="{9CEF477F-1E7E-4658-803C-FD4FEB2F41BC}">
      <dsp:nvSpPr>
        <dsp:cNvPr id="0" name=""/>
        <dsp:cNvSpPr/>
      </dsp:nvSpPr>
      <dsp:spPr>
        <a:xfrm>
          <a:off x="2693" y="3217313"/>
          <a:ext cx="1205943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R &amp;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Benny </a:t>
          </a:r>
          <a:r>
            <a:rPr lang="en-US" sz="1200" kern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Gröning</a:t>
          </a:r>
          <a:endParaRPr lang="en-US" sz="1200" kern="1200" noProof="1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693" y="3217313"/>
        <a:ext cx="1205943" cy="602971"/>
      </dsp:txXfrm>
    </dsp:sp>
    <dsp:sp modelId="{C976C07C-F65E-437B-B0B2-8114523282F7}">
      <dsp:nvSpPr>
        <dsp:cNvPr id="0" name=""/>
        <dsp:cNvSpPr/>
      </dsp:nvSpPr>
      <dsp:spPr>
        <a:xfrm>
          <a:off x="259885" y="4034648"/>
          <a:ext cx="1205943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Purchasing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Materials</a:t>
          </a: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259885" y="4034648"/>
        <a:ext cx="1205943" cy="602971"/>
      </dsp:txXfrm>
    </dsp:sp>
    <dsp:sp modelId="{F057ED36-7F6F-403C-A3F3-3E15B72A5C49}">
      <dsp:nvSpPr>
        <dsp:cNvPr id="0" name=""/>
        <dsp:cNvSpPr/>
      </dsp:nvSpPr>
      <dsp:spPr>
        <a:xfrm>
          <a:off x="1461885" y="3217313"/>
          <a:ext cx="1205943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IT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Jyri Myllymäki</a:t>
          </a:r>
          <a:endParaRPr lang="fi-FI" sz="1200" kern="1200" noProof="1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461885" y="3217313"/>
        <a:ext cx="1205943" cy="602971"/>
      </dsp:txXfrm>
    </dsp:sp>
    <dsp:sp modelId="{579AF460-76EB-46F8-82CC-7DD935A8FEC7}">
      <dsp:nvSpPr>
        <dsp:cNvPr id="0" name=""/>
        <dsp:cNvSpPr/>
      </dsp:nvSpPr>
      <dsp:spPr>
        <a:xfrm>
          <a:off x="2921076" y="3217313"/>
          <a:ext cx="1205943" cy="855303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RRAN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Pekka Härkki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Supachai Kuljittiprasit</a:t>
          </a: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2921076" y="3217313"/>
        <a:ext cx="1205943" cy="855303"/>
      </dsp:txXfrm>
    </dsp:sp>
    <dsp:sp modelId="{23DD3C8F-55C9-4DFD-BA11-A7E3D118CDA7}">
      <dsp:nvSpPr>
        <dsp:cNvPr id="0" name=""/>
        <dsp:cNvSpPr/>
      </dsp:nvSpPr>
      <dsp:spPr>
        <a:xfrm>
          <a:off x="4380268" y="3217313"/>
          <a:ext cx="1205943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Sales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Jari Leino</a:t>
          </a: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4380268" y="3217313"/>
        <a:ext cx="1205943" cy="602971"/>
      </dsp:txXfrm>
    </dsp:sp>
    <dsp:sp modelId="{99B501AD-BDE2-4AF5-9DF6-86F3D7CCD0D3}">
      <dsp:nvSpPr>
        <dsp:cNvPr id="0" name=""/>
        <dsp:cNvSpPr/>
      </dsp:nvSpPr>
      <dsp:spPr>
        <a:xfrm>
          <a:off x="5086613" y="4018458"/>
          <a:ext cx="1164772" cy="1156662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Sales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Mikael Paulin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Martin Ekenbratt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Michael Schwab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Eero Rintala</a:t>
          </a:r>
        </a:p>
      </dsp:txBody>
      <dsp:txXfrm>
        <a:off x="5086613" y="4018458"/>
        <a:ext cx="1164772" cy="1156662"/>
      </dsp:txXfrm>
    </dsp:sp>
    <dsp:sp modelId="{323925EA-5271-4F1A-9A2A-EDB8C218C78B}">
      <dsp:nvSpPr>
        <dsp:cNvPr id="0" name=""/>
        <dsp:cNvSpPr/>
      </dsp:nvSpPr>
      <dsp:spPr>
        <a:xfrm>
          <a:off x="5839459" y="3217313"/>
          <a:ext cx="1205943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Aura Plant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Timo Wrang</a:t>
          </a: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5839459" y="3217313"/>
        <a:ext cx="1205943" cy="602971"/>
      </dsp:txXfrm>
    </dsp:sp>
    <dsp:sp modelId="{4B24EC8E-C5B4-45AC-AB2B-D1C6868B6122}">
      <dsp:nvSpPr>
        <dsp:cNvPr id="0" name=""/>
        <dsp:cNvSpPr/>
      </dsp:nvSpPr>
      <dsp:spPr>
        <a:xfrm>
          <a:off x="7298651" y="3217313"/>
          <a:ext cx="1205943" cy="602971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noProof="1" smtClean="0">
            <a:solidFill>
              <a:schemeClr val="tx2">
                <a:lumMod val="7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Dopiewo Plant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Radosław Goliński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7298651" y="3217313"/>
        <a:ext cx="1205943" cy="602971"/>
      </dsp:txXfrm>
    </dsp:sp>
    <dsp:sp modelId="{F225EC9E-E6D4-48A8-890A-390EB3F98EE7}">
      <dsp:nvSpPr>
        <dsp:cNvPr id="0" name=""/>
        <dsp:cNvSpPr/>
      </dsp:nvSpPr>
      <dsp:spPr>
        <a:xfrm>
          <a:off x="2767330" y="1858215"/>
          <a:ext cx="1355142" cy="929330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Admin / Aura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Hanna Pelttari-Koski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Sami Vuorinen</a:t>
          </a: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2767330" y="1858215"/>
        <a:ext cx="1355142" cy="929330"/>
      </dsp:txXfrm>
    </dsp:sp>
    <dsp:sp modelId="{2BEC64BA-EC96-4B28-9B99-484725054DFB}">
      <dsp:nvSpPr>
        <dsp:cNvPr id="0" name=""/>
        <dsp:cNvSpPr/>
      </dsp:nvSpPr>
      <dsp:spPr>
        <a:xfrm>
          <a:off x="4380268" y="1858215"/>
          <a:ext cx="1359062" cy="918078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Admin / Dopiewo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Monika Jankoviak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noProof="1" smtClean="0">
              <a:solidFill>
                <a:schemeClr val="tx2">
                  <a:lumMod val="75000"/>
                </a:schemeClr>
              </a:solidFill>
            </a:rPr>
            <a:t>Angelika Zwierzynska</a:t>
          </a:r>
          <a:endParaRPr lang="fi-FI" sz="1200" kern="1200" noProof="1">
            <a:solidFill>
              <a:schemeClr val="tx2">
                <a:lumMod val="75000"/>
              </a:schemeClr>
            </a:solidFill>
          </a:endParaRPr>
        </a:p>
      </dsp:txBody>
      <dsp:txXfrm>
        <a:off x="4380268" y="1858215"/>
        <a:ext cx="1359062" cy="91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9A10-AD8E-4334-8B98-B6F86D07B1DD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B5C9-083D-40CA-973C-9B1906425F3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3171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2339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2119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3391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79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4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72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04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27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86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35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97824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50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2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5044" y="6112354"/>
            <a:ext cx="9276630" cy="7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518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iR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6315" y="6297220"/>
            <a:ext cx="9276630" cy="5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2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1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827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342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843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1252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3652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7679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4EF0-36AD-49A9-B428-89AA5181D35A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57C7-F9C8-4A12-ACF8-EAD4925FA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1609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8" r:id="rId19"/>
    <p:sldLayoutId id="2147483683" r:id="rId20"/>
    <p:sldLayoutId id="2147483684" r:id="rId21"/>
    <p:sldLayoutId id="2147483685" r:id="rId22"/>
    <p:sldLayoutId id="2147483686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ltra.fi/products/tractors/1692.asp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2204864"/>
            <a:ext cx="7391400" cy="16561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dirty="0" smtClean="0">
                <a:solidFill>
                  <a:schemeClr val="accent5"/>
                </a:solidFill>
              </a:rPr>
              <a:t>REKA Corporation </a:t>
            </a:r>
          </a:p>
          <a:p>
            <a:endParaRPr lang="fi-FI" sz="6000" dirty="0" smtClean="0">
              <a:solidFill>
                <a:schemeClr val="accent5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595292" y="34917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noProof="1" smtClean="0"/>
              <a:t>Customer Presentation 2018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xmlns="" val="2536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291270" y="1011017"/>
            <a:ext cx="320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Продажи </a:t>
            </a:r>
            <a:r>
              <a:rPr lang="hr-HR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 201</a:t>
            </a:r>
            <a:r>
              <a:rPr lang="fi-FI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7</a:t>
            </a:r>
            <a:r>
              <a:rPr lang="hr-HR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: </a:t>
            </a:r>
            <a:r>
              <a:rPr lang="fi-FI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22,4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Млн.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€</a:t>
            </a:r>
            <a:endParaRPr lang="fi-FI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endParaRPr lang="fi-FI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01134" y="1324357"/>
            <a:ext cx="181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Штат</a:t>
            </a:r>
            <a:r>
              <a:rPr lang="fi-FI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: </a:t>
            </a:r>
            <a:r>
              <a:rPr lang="fi-FI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260</a:t>
            </a:r>
          </a:p>
          <a:p>
            <a:r>
              <a:rPr lang="fi-FI" sz="1600" dirty="0" smtClean="0">
                <a:solidFill>
                  <a:srgbClr val="007FA0"/>
                </a:solidFill>
                <a:latin typeface="Century Gothic"/>
                <a:cs typeface="Century Gothic"/>
              </a:rPr>
              <a:t> </a:t>
            </a:r>
            <a:r>
              <a:rPr lang="fi-FI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260</a:t>
            </a:r>
            <a:endParaRPr lang="fi-FI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02" y="1595793"/>
            <a:ext cx="7829217" cy="43715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160405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/>
                </a:solidFill>
              </a:rPr>
              <a:t>Бизнес Арены</a:t>
            </a:r>
            <a:endParaRPr lang="fi-FI" noProof="1" smtClean="0">
              <a:solidFill>
                <a:schemeClr val="accent5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5572132" y="1785926"/>
            <a:ext cx="2000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Наши производства </a:t>
            </a:r>
          </a:p>
          <a:p>
            <a:pPr algn="r"/>
            <a:r>
              <a:rPr lang="ru-RU" sz="1200" dirty="0" smtClean="0"/>
              <a:t>Наши партнеры </a:t>
            </a:r>
          </a:p>
          <a:p>
            <a:pPr algn="r"/>
            <a:r>
              <a:rPr lang="ru-RU" sz="1200" dirty="0" smtClean="0"/>
              <a:t>Применение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887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2773508"/>
              </p:ext>
            </p:extLst>
          </p:nvPr>
        </p:nvGraphicFramePr>
        <p:xfrm>
          <a:off x="192829" y="274638"/>
          <a:ext cx="85072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/>
                </a:solidFill>
              </a:rPr>
              <a:t>ОРГАНИЗАЦИЯ </a:t>
            </a:r>
            <a:endParaRPr lang="en-US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5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363521" y="1340768"/>
            <a:ext cx="58408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>
              <a:latin typeface="Century Gothic"/>
              <a:cs typeface="Century Gothic"/>
            </a:endParaRPr>
          </a:p>
          <a:p>
            <a:endParaRPr lang="fi-FI" sz="1400" b="1" dirty="0" smtClean="0">
              <a:latin typeface="Century Gothic"/>
              <a:cs typeface="Century Gothic"/>
            </a:endParaRPr>
          </a:p>
          <a:p>
            <a:r>
              <a:rPr lang="fi-FI" sz="2400" b="1" dirty="0" smtClean="0">
                <a:latin typeface="Century Gothic" panose="020B0502020202020204" pitchFamily="34" charset="0"/>
                <a:cs typeface="Century Gothic"/>
              </a:rPr>
              <a:t>ISO/TS 16949 -&gt; IATF 16949 (2018)</a:t>
            </a:r>
          </a:p>
          <a:p>
            <a:r>
              <a:rPr lang="fi-FI" sz="2400" b="1" dirty="0" smtClean="0">
                <a:latin typeface="Century Gothic" panose="020B0502020202020204" pitchFamily="34" charset="0"/>
                <a:cs typeface="Century Gothic"/>
              </a:rPr>
              <a:t>	ISO 9001 : 2015 </a:t>
            </a:r>
            <a:endParaRPr lang="pt-BR" sz="2400" b="1" dirty="0" smtClean="0">
              <a:latin typeface="Century Gothic" panose="020B0502020202020204" pitchFamily="34" charset="0"/>
              <a:cs typeface="Century Gothic"/>
            </a:endParaRPr>
          </a:p>
          <a:p>
            <a:r>
              <a:rPr lang="pt-BR" sz="2400" b="1" dirty="0" smtClean="0">
                <a:latin typeface="Century Gothic" panose="020B0502020202020204" pitchFamily="34" charset="0"/>
                <a:cs typeface="Century Gothic"/>
              </a:rPr>
              <a:t>		ISO 14001 : 2015</a:t>
            </a:r>
            <a:endParaRPr lang="fi-FI" sz="1400" b="1" dirty="0" smtClean="0">
              <a:latin typeface="Century Gothic"/>
              <a:cs typeface="Century Gothic"/>
            </a:endParaRPr>
          </a:p>
          <a:p>
            <a:endParaRPr lang="fi-FI" sz="1400" b="1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05447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noProof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СЕРТИФИКАТЫ</a:t>
            </a:r>
            <a:r>
              <a:rPr lang="fi-FI" sz="3600" noProof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endParaRPr lang="fi-FI" sz="3600" noProof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18864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КАЧЕСТВО </a:t>
            </a:r>
            <a:endParaRPr lang="fi-FI" noProof="1" smtClean="0">
              <a:solidFill>
                <a:schemeClr val="accent5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3274533"/>
            <a:ext cx="2016223" cy="296277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8807" y="3274533"/>
            <a:ext cx="2179417" cy="296277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3064" y="3274533"/>
            <a:ext cx="2179416" cy="296277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8567" y="3274533"/>
            <a:ext cx="2035401" cy="29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6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14" y="1268760"/>
            <a:ext cx="8851262" cy="4386399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267744" y="260648"/>
            <a:ext cx="4350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</a:rPr>
              <a:t>Product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5"/>
                </a:solidFill>
              </a:rPr>
              <a:t>Segments</a:t>
            </a:r>
            <a:endParaRPr lang="en-US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2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0100" y="21429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5" name="Tekstikehys 4"/>
          <p:cNvSpPr txBox="1"/>
          <p:nvPr/>
        </p:nvSpPr>
        <p:spPr>
          <a:xfrm>
            <a:off x="1142976" y="1000109"/>
            <a:ext cx="735811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Наши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основные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сегменты</a:t>
            </a:r>
            <a:r>
              <a:rPr lang="ru-RU" sz="4000" b="1" dirty="0" smtClean="0"/>
              <a:t> 	</a:t>
            </a:r>
            <a:r>
              <a:rPr lang="ru-RU" sz="3200" dirty="0" smtClean="0"/>
              <a:t>Добывающая промышленность</a:t>
            </a:r>
          </a:p>
          <a:p>
            <a:r>
              <a:rPr lang="ru-RU" sz="3200" dirty="0" smtClean="0"/>
              <a:t>	Машиностроение</a:t>
            </a:r>
          </a:p>
          <a:p>
            <a:r>
              <a:rPr lang="ru-RU" sz="3200" dirty="0" smtClean="0"/>
              <a:t>	Строительное оборудование</a:t>
            </a:r>
          </a:p>
          <a:p>
            <a:r>
              <a:rPr lang="ru-RU" sz="3200" dirty="0" smtClean="0"/>
              <a:t>	Производство  двигателей</a:t>
            </a:r>
          </a:p>
          <a:p>
            <a:r>
              <a:rPr lang="ru-RU" sz="3200" dirty="0" smtClean="0"/>
              <a:t>	Судостроение </a:t>
            </a:r>
          </a:p>
          <a:p>
            <a:r>
              <a:rPr lang="ru-RU" sz="3200" dirty="0" smtClean="0"/>
              <a:t>	Сельское хозяйство </a:t>
            </a:r>
          </a:p>
          <a:p>
            <a:r>
              <a:rPr lang="ru-RU" sz="3200" dirty="0" smtClean="0"/>
              <a:t>	Грузовые автомобили</a:t>
            </a:r>
          </a:p>
          <a:p>
            <a:r>
              <a:rPr lang="ru-RU" sz="3200" dirty="0" smtClean="0"/>
              <a:t>	Погрузочно-разгрузочные работы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Font typeface="Arial" charset="0"/>
              <a:buChar char="•"/>
            </a:pPr>
            <a:endParaRPr lang="ru-RU" sz="3200" dirty="0" smtClean="0">
              <a:solidFill>
                <a:srgbClr val="00B0F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316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xmlns="" val="2316085922"/>
              </p:ext>
            </p:extLst>
          </p:nvPr>
        </p:nvGraphicFramePr>
        <p:xfrm>
          <a:off x="1115616" y="1484784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576" y="18864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Продажи по группам клиентов </a:t>
            </a:r>
            <a:r>
              <a:rPr lang="fi-FI" noProof="1" smtClean="0">
                <a:solidFill>
                  <a:schemeClr val="accent5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977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xmlns="" val="2793578613"/>
              </p:ext>
            </p:extLst>
          </p:nvPr>
        </p:nvGraphicFramePr>
        <p:xfrm>
          <a:off x="179512" y="1052736"/>
          <a:ext cx="8280920" cy="53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xmlns="" val="680536451"/>
              </p:ext>
            </p:extLst>
          </p:nvPr>
        </p:nvGraphicFramePr>
        <p:xfrm>
          <a:off x="611560" y="1340768"/>
          <a:ext cx="7416824" cy="44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576" y="18864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Продажи по странам </a:t>
            </a:r>
            <a:r>
              <a:rPr lang="fi-FI" noProof="1" smtClean="0">
                <a:solidFill>
                  <a:schemeClr val="accent5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252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 descr="2Q=="/>
          <p:cNvSpPr>
            <a:spLocks noChangeAspect="1" noChangeArrowheads="1"/>
          </p:cNvSpPr>
          <p:nvPr/>
        </p:nvSpPr>
        <p:spPr bwMode="auto">
          <a:xfrm>
            <a:off x="3741128" y="2210992"/>
            <a:ext cx="1661746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sp>
        <p:nvSpPr>
          <p:cNvPr id="3" name="AutoShape 22" descr="2Q=="/>
          <p:cNvSpPr>
            <a:spLocks noChangeAspect="1" noChangeArrowheads="1"/>
          </p:cNvSpPr>
          <p:nvPr/>
        </p:nvSpPr>
        <p:spPr bwMode="auto">
          <a:xfrm>
            <a:off x="3741128" y="2210992"/>
            <a:ext cx="1661746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sp>
        <p:nvSpPr>
          <p:cNvPr id="4" name="AutoShape 24" descr="2Q=="/>
          <p:cNvSpPr>
            <a:spLocks noChangeAspect="1" noChangeArrowheads="1"/>
          </p:cNvSpPr>
          <p:nvPr/>
        </p:nvSpPr>
        <p:spPr bwMode="auto">
          <a:xfrm>
            <a:off x="3741128" y="2210992"/>
            <a:ext cx="1661746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sp>
        <p:nvSpPr>
          <p:cNvPr id="5" name="AutoShape 36" descr="Z"/>
          <p:cNvSpPr>
            <a:spLocks noChangeAspect="1" noChangeArrowheads="1"/>
          </p:cNvSpPr>
          <p:nvPr/>
        </p:nvSpPr>
        <p:spPr bwMode="auto">
          <a:xfrm>
            <a:off x="3692769" y="2007395"/>
            <a:ext cx="17584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sp>
        <p:nvSpPr>
          <p:cNvPr id="6" name="AutoShape 38" descr="Z"/>
          <p:cNvSpPr>
            <a:spLocks noChangeAspect="1" noChangeArrowheads="1"/>
          </p:cNvSpPr>
          <p:nvPr/>
        </p:nvSpPr>
        <p:spPr bwMode="auto">
          <a:xfrm>
            <a:off x="3692769" y="2007395"/>
            <a:ext cx="17584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pic>
        <p:nvPicPr>
          <p:cNvPr id="7" name="Picture 4" descr="AL18HM6CAC7LQH9CAUVMI2WCADM530UCA9WEB3TCA2IBQ2ICAJNGE6RCAFMV86TCA050EUPCAIYS521CARFFWP8CA72QIXUCAI8Y5YMCAPF8160CAKGC51SCA8A6J9QCAFRUD3PCA6CQZ98CAF8VXMBCAP7QV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44225" y="1227218"/>
            <a:ext cx="1737216" cy="1038559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Nd9GcS_0JhOPOmvktW3s5l5eCkNBq__WBPAJeUESi9f93A0WkHh0IV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44225" y="4262771"/>
            <a:ext cx="1765709" cy="1122761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 descr="m3_tcd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44225" y="2608972"/>
            <a:ext cx="1765709" cy="1291335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0.gstatic.com/images?q=tbn:ANd9GcTN4Gv1EswZE6RMLD4g8OkI0fuCqLVYZRPM5jcppWbCw1PQAmyQ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15901" y="1227218"/>
            <a:ext cx="2806195" cy="1560354"/>
          </a:xfrm>
          <a:prstGeom prst="rect">
            <a:avLst/>
          </a:prstGeom>
          <a:noFill/>
          <a:ln>
            <a:solidFill>
              <a:srgbClr val="007F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age.trucktrend.com/f/features/news/2012/163_news120907_volvo_unveils_new_fh_series_truck/39477791+pheader_460x1000/Volvo-FH16-On-Road-Trail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5902" y="3630895"/>
            <a:ext cx="2806194" cy="1754637"/>
          </a:xfrm>
          <a:prstGeom prst="rect">
            <a:avLst/>
          </a:prstGeom>
          <a:noFill/>
          <a:ln>
            <a:solidFill>
              <a:srgbClr val="007F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27894" y="175718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Индустрия клиентов</a:t>
            </a:r>
            <a:endParaRPr lang="fi-FI" noProof="1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volvo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5663" y="4319805"/>
            <a:ext cx="2600192" cy="1125419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sn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2253" y="1310624"/>
            <a:ext cx="1844824" cy="1341510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kalm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58270" y="1879234"/>
            <a:ext cx="1259029" cy="1075056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2031" y="3456740"/>
            <a:ext cx="1285266" cy="1044279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Nd9GcSfEwsrTV8qrJh3gWulpZtdNHAbCSWmxDOgRJHyc19-VX78LyzZhQ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2253" y="4171300"/>
            <a:ext cx="1844824" cy="1273924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ANd9GcSAD_6usKczunyLVuSVnc8dqnn3QE50BbtEQJ3FuatiKaKJYfNlF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5666" y="2281854"/>
            <a:ext cx="2600190" cy="633796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6" descr="2Q=="/>
          <p:cNvSpPr>
            <a:spLocks noChangeAspect="1" noChangeArrowheads="1"/>
          </p:cNvSpPr>
          <p:nvPr/>
        </p:nvSpPr>
        <p:spPr bwMode="auto">
          <a:xfrm>
            <a:off x="3945872" y="3051532"/>
            <a:ext cx="1661746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pic>
        <p:nvPicPr>
          <p:cNvPr id="9" name="Picture 31" descr="S-sarja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22253" y="2805581"/>
            <a:ext cx="1844824" cy="1162122"/>
          </a:xfrm>
          <a:prstGeom prst="rect">
            <a:avLst/>
          </a:prstGeom>
          <a:noFill/>
          <a:ln w="9525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5665" y="3125806"/>
            <a:ext cx="2600190" cy="975071"/>
          </a:xfrm>
          <a:prstGeom prst="rect">
            <a:avLst/>
          </a:prstGeom>
          <a:noFill/>
          <a:ln w="9525" algn="ctr">
            <a:solidFill>
              <a:srgbClr val="007FA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AutoShape 38" descr="Z"/>
          <p:cNvSpPr>
            <a:spLocks noChangeAspect="1" noChangeArrowheads="1"/>
          </p:cNvSpPr>
          <p:nvPr/>
        </p:nvSpPr>
        <p:spPr bwMode="auto">
          <a:xfrm>
            <a:off x="3897513" y="2847935"/>
            <a:ext cx="17584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fi-FI"/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5666" y="1310625"/>
            <a:ext cx="2600191" cy="763262"/>
          </a:xfrm>
          <a:prstGeom prst="rect">
            <a:avLst/>
          </a:prstGeom>
          <a:noFill/>
          <a:ln w="9525" algn="ctr">
            <a:solidFill>
              <a:srgbClr val="007F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27894" y="175718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Индустрия клиентов</a:t>
            </a:r>
            <a:endParaRPr lang="fi-FI" noProof="1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oto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136" y="4637088"/>
            <a:ext cx="2094288" cy="147415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muotok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344" y="1062010"/>
            <a:ext cx="2145080" cy="157834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ubber ped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577" y="1114331"/>
            <a:ext cx="2128543" cy="152258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ello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16" y="2882637"/>
            <a:ext cx="2174612" cy="15544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Vibration damp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16" y="4653136"/>
            <a:ext cx="2174612" cy="151195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etku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344" y="2852936"/>
            <a:ext cx="2114080" cy="158164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rofiil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3141"/>
            <a:ext cx="2200402" cy="88003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7584" y="218728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/>
                </a:solidFill>
              </a:rPr>
              <a:t>Приложение</a:t>
            </a:r>
            <a:endParaRPr lang="fi-FI" dirty="0" smtClean="0">
              <a:solidFill>
                <a:schemeClr val="accent5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916832"/>
            <a:ext cx="2151175" cy="16041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08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290736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ИСТОРИЯ</a:t>
            </a:r>
            <a:endParaRPr lang="fi-FI" noProof="1" smtClean="0">
              <a:solidFill>
                <a:schemeClr val="accent5"/>
              </a:solidFill>
            </a:endParaRPr>
          </a:p>
        </p:txBody>
      </p:sp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123226" y="1628800"/>
            <a:ext cx="4232750" cy="5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en-US" sz="3692" dirty="0" smtClean="0">
                <a:solidFill>
                  <a:schemeClr val="accent5"/>
                </a:solidFill>
                <a:latin typeface="+mj-lt"/>
              </a:rPr>
              <a:t>Корпорация </a:t>
            </a:r>
            <a:r>
              <a:rPr kumimoji="0" lang="fi-FI" altLang="en-US" sz="3692" dirty="0" smtClean="0">
                <a:solidFill>
                  <a:schemeClr val="accent5"/>
                </a:solidFill>
                <a:latin typeface="+mj-lt"/>
              </a:rPr>
              <a:t>REKA</a:t>
            </a:r>
            <a:endParaRPr kumimoji="0" lang="fi-FI" altLang="en-US" sz="3692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259632" y="2480104"/>
            <a:ext cx="5679587" cy="123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1371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71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71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160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 smtClean="0"/>
              <a:t>Корни </a:t>
            </a:r>
            <a:r>
              <a:rPr lang="ru-RU" sz="1600" dirty="0" err="1" smtClean="0"/>
              <a:t>Reka</a:t>
            </a:r>
            <a:r>
              <a:rPr lang="ru-RU" sz="1600" dirty="0" smtClean="0"/>
              <a:t> </a:t>
            </a:r>
            <a:r>
              <a:rPr lang="ru-RU" sz="1600" dirty="0" err="1" smtClean="0"/>
              <a:t>Group</a:t>
            </a:r>
            <a:r>
              <a:rPr lang="ru-RU" sz="1600" dirty="0" smtClean="0"/>
              <a:t> уходят далеко </a:t>
            </a:r>
            <a:br>
              <a:rPr lang="ru-RU" sz="1600" dirty="0" smtClean="0"/>
            </a:br>
            <a:r>
              <a:rPr lang="ru-RU" sz="1600" dirty="0" smtClean="0"/>
              <a:t>назад </a:t>
            </a:r>
            <a:r>
              <a:rPr lang="fi-FI" sz="1600" dirty="0" smtClean="0"/>
              <a:t> </a:t>
            </a:r>
            <a:r>
              <a:rPr lang="ru-RU" sz="1600" dirty="0" smtClean="0"/>
              <a:t> прошлое к 1898 году, когда Эдвард </a:t>
            </a:r>
            <a:r>
              <a:rPr lang="ru-RU" sz="1600" dirty="0" err="1" smtClean="0"/>
              <a:t>Рентто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начал свою карьеру на обувной фабрике </a:t>
            </a:r>
            <a:r>
              <a:rPr lang="ru-RU" sz="1600" dirty="0" err="1" smtClean="0"/>
              <a:t>Коркеакоски</a:t>
            </a:r>
            <a:endParaRPr lang="ru-RU" sz="1600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SzPct val="75000"/>
              <a:buFont typeface="Monotype Sorts" pitchFamily="2" charset="2"/>
              <a:buNone/>
            </a:pPr>
            <a:r>
              <a:rPr kumimoji="0" lang="en-US" altLang="en-US" sz="1600" noProof="1" smtClean="0"/>
              <a:t>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75000"/>
              <a:buFont typeface="Monotype Sorts" pitchFamily="2" charset="2"/>
              <a:buNone/>
            </a:pPr>
            <a:endParaRPr kumimoji="0" lang="fi-FI" altLang="en-US" sz="2215" dirty="0">
              <a:latin typeface="Times New Roman" panose="02020603050405020304" pitchFamily="18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915816" y="4005064"/>
            <a:ext cx="5688632" cy="195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13716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71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71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160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/>
              <a:t>      За последние 100 лет Река пройдя  через</a:t>
            </a:r>
            <a:br>
              <a:rPr lang="ru-RU" sz="1600" dirty="0" smtClean="0"/>
            </a:br>
            <a:r>
              <a:rPr lang="ru-RU" sz="1600" dirty="0" smtClean="0"/>
              <a:t>различные этапы превратилось в </a:t>
            </a:r>
            <a:r>
              <a:rPr lang="ru-RU" sz="1600" dirty="0" err="1" smtClean="0"/>
              <a:t>международно</a:t>
            </a:r>
            <a:r>
              <a:rPr lang="ru-RU" sz="1600" dirty="0" smtClean="0"/>
              <a:t> известное и уважаемое промышленное предприятие с основной сферой деятельности в кабельной и резинотехнической промышленности</a:t>
            </a:r>
            <a:endParaRPr kumimoji="0" lang="fi-FI" altLang="en-US" sz="2215" dirty="0">
              <a:latin typeface="Times New Roman" panose="02020603050405020304" pitchFamily="18" charset="0"/>
            </a:endParaRPr>
          </a:p>
        </p:txBody>
      </p:sp>
      <p:pic>
        <p:nvPicPr>
          <p:cNvPr id="275" name="Kuva 2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340768"/>
            <a:ext cx="1512168" cy="17834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54928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212" y="4329474"/>
            <a:ext cx="2515046" cy="16094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00702"/>
            <a:ext cx="2374522" cy="111305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0969" y="1509885"/>
            <a:ext cx="1800200" cy="134196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14000">
            <a:off x="5685200" y="1459533"/>
            <a:ext cx="2287639" cy="100811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8431">
            <a:off x="6564150" y="2634107"/>
            <a:ext cx="1973504" cy="130952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63935">
            <a:off x="4178005" y="2899739"/>
            <a:ext cx="862820" cy="156876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68" y="1628283"/>
            <a:ext cx="1494680" cy="120261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97" y="4454634"/>
            <a:ext cx="1582778" cy="1359125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63663"/>
            <a:ext cx="1729748" cy="95801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39425" y="238816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/>
                </a:solidFill>
              </a:rPr>
              <a:t>Приложение</a:t>
            </a:r>
            <a:endParaRPr lang="fi-FI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18864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Референции</a:t>
            </a:r>
            <a:endParaRPr lang="fi-FI" noProof="1" smtClean="0">
              <a:solidFill>
                <a:schemeClr val="accent5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920" y="1196752"/>
            <a:ext cx="6696744" cy="47591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kstikehys 4"/>
          <p:cNvSpPr txBox="1"/>
          <p:nvPr/>
        </p:nvSpPr>
        <p:spPr>
          <a:xfrm>
            <a:off x="1357290" y="1142984"/>
            <a:ext cx="37147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Несколько наших клиентов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688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12059" y="14672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Стратегия </a:t>
            </a:r>
            <a:endParaRPr lang="fi-FI" noProof="1" smtClean="0">
              <a:solidFill>
                <a:schemeClr val="accent5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95536" y="1095127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</a:rPr>
              <a:t>Бизнес концепция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67544" y="3140968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</a:rPr>
              <a:t>Бизнес идея </a:t>
            </a:r>
            <a:endParaRPr lang="fi-FI" sz="2400" dirty="0">
              <a:solidFill>
                <a:schemeClr val="accent5"/>
              </a:solidFill>
            </a:endParaRPr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560144" y="1628800"/>
            <a:ext cx="7756272" cy="1224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Уникальные характеристики резины  помогают промышленности производить продукцию более высокого качества с более длительным сроком эксплуатации.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Мы быстрые и гибкие в разработке и производстве резинотехнических изделий в соответствии с потребностями наших клиентов</a:t>
            </a:r>
            <a:endParaRPr lang="en-US" dirty="0"/>
          </a:p>
        </p:txBody>
      </p:sp>
      <p:sp>
        <p:nvSpPr>
          <p:cNvPr id="11" name="Sisällön paikkamerkki 8"/>
          <p:cNvSpPr txBox="1">
            <a:spLocks/>
          </p:cNvSpPr>
          <p:nvPr/>
        </p:nvSpPr>
        <p:spPr>
          <a:xfrm>
            <a:off x="560144" y="3687413"/>
            <a:ext cx="7848872" cy="24058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Мы концентрируемся на тщательно отобранных сегментах рынка и продуктов с эффективными субподрядчиками, что подчеркивает высокий уровень обслуживания клиентов, гибкость, качество и качество работы.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маркетинге мы концентрируемся в первую очередь на автомобильной, специальной автомобильной, машиностроительной и судостроительной отраслях в Европе, предлагая продукцию, в которой мы можем обеспечить высокий уровень технической экспертизы: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Погонажные</a:t>
            </a:r>
            <a:r>
              <a:rPr lang="ru-RU" dirty="0" smtClean="0"/>
              <a:t> изделия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Резина для металлических изделий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Шланги низкого и среднего объема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Продукция по параметрам заказчика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Тяжелые профили</a:t>
            </a:r>
          </a:p>
        </p:txBody>
      </p:sp>
    </p:spTree>
    <p:extLst>
      <p:ext uri="{BB962C8B-B14F-4D97-AF65-F5344CB8AC3E}">
        <p14:creationId xmlns:p14="http://schemas.microsoft.com/office/powerpoint/2010/main" xmlns="" val="3550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67544" y="2276872"/>
            <a:ext cx="8292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noProof="1" smtClean="0">
                <a:latin typeface="Century Gothic"/>
                <a:cs typeface="Century Gothic"/>
              </a:rPr>
              <a:t>Правильный продукт,</a:t>
            </a:r>
          </a:p>
          <a:p>
            <a:r>
              <a:rPr lang="ru-RU" sz="4000" noProof="1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	в нужное время,</a:t>
            </a:r>
          </a:p>
          <a:p>
            <a:r>
              <a:rPr lang="ru-RU" sz="4000" noProof="1" smtClean="0">
                <a:latin typeface="Century Gothic"/>
                <a:cs typeface="Century Gothic"/>
              </a:rPr>
              <a:t>		по 								конкурентоспособной 		цене</a:t>
            </a:r>
            <a:endParaRPr lang="fi-FI" sz="4000" noProof="1">
              <a:latin typeface="Century Gothic"/>
              <a:cs typeface="Century Gothic"/>
            </a:endParaRPr>
          </a:p>
        </p:txBody>
      </p:sp>
      <p:pic>
        <p:nvPicPr>
          <p:cNvPr id="3" name="Kuva 2" descr="logo.eps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982048"/>
            <a:ext cx="1294824" cy="12948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18864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Стратегия</a:t>
            </a:r>
            <a:endParaRPr lang="fi-FI" noProof="1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902441" y="2812448"/>
            <a:ext cx="6936760" cy="557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2114107" y="2090383"/>
            <a:ext cx="6725093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		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Мы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можем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обеспечи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вать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вашу продукцию в течение всего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ее жизненного цикла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					</a:t>
            </a:r>
            <a:endParaRPr lang="fi-FI" sz="2800" dirty="0">
              <a:latin typeface="Century Gothic"/>
              <a:cs typeface="Century Gothic"/>
            </a:endParaRPr>
          </a:p>
        </p:txBody>
      </p:sp>
      <p:pic>
        <p:nvPicPr>
          <p:cNvPr id="4" name="Kuva 3" descr="CIRCLE3.eps"/>
          <p:cNvPicPr>
            <a:picLocks noChangeAspect="1"/>
          </p:cNvPicPr>
          <p:nvPr/>
        </p:nvPicPr>
        <p:blipFill>
          <a:blip r:embed="rId2" cstate="print">
            <a:alphaModFix amt="4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1142984"/>
            <a:ext cx="3848100" cy="3657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188640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Стратегия</a:t>
            </a:r>
            <a:endParaRPr lang="fi-FI" noProof="1" smtClean="0">
              <a:solidFill>
                <a:schemeClr val="accent5"/>
              </a:solidFill>
            </a:endParaRPr>
          </a:p>
          <a:p>
            <a:r>
              <a:rPr lang="fi-FI" dirty="0" smtClean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78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902441" y="2812448"/>
            <a:ext cx="6936760" cy="557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115616" y="202761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noProof="1" smtClean="0">
                <a:solidFill>
                  <a:schemeClr val="accent5"/>
                </a:solidFill>
                <a:latin typeface="+mj-lt"/>
              </a:rPr>
              <a:t>Спасибо!</a:t>
            </a:r>
            <a:endParaRPr lang="fi-FI" sz="9600" noProof="1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9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332656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dirty="0" smtClean="0">
                <a:solidFill>
                  <a:schemeClr val="accent5"/>
                </a:solidFill>
              </a:rPr>
              <a:t>Корпорация </a:t>
            </a:r>
            <a:r>
              <a:rPr lang="fi-FI" altLang="en-US" dirty="0" smtClean="0">
                <a:solidFill>
                  <a:schemeClr val="accent5"/>
                </a:solidFill>
              </a:rPr>
              <a:t>REKA</a:t>
            </a:r>
            <a:endParaRPr lang="fi-FI" altLang="en-US" dirty="0">
              <a:solidFill>
                <a:schemeClr val="accent5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352929" cy="309634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23528" y="509621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noProof="1" smtClean="0"/>
              <a:t>Пометка </a:t>
            </a:r>
            <a:r>
              <a:rPr lang="fi-FI" sz="1200" noProof="1" smtClean="0"/>
              <a:t>: </a:t>
            </a:r>
            <a:r>
              <a:rPr lang="ru-RU" sz="1200" noProof="1" smtClean="0"/>
              <a:t>Завод  </a:t>
            </a:r>
            <a:r>
              <a:rPr lang="fi-FI" sz="1200" noProof="1" smtClean="0"/>
              <a:t>REKA</a:t>
            </a:r>
            <a:r>
              <a:rPr lang="ru-RU" sz="1200" noProof="1" smtClean="0"/>
              <a:t> по производству кабеля в  городе</a:t>
            </a:r>
            <a:r>
              <a:rPr lang="fi-FI" sz="1200" noProof="1" smtClean="0"/>
              <a:t> Riihimäki Finland</a:t>
            </a:r>
            <a:endParaRPr lang="fi-FI" sz="1200" noProof="1"/>
          </a:p>
        </p:txBody>
      </p:sp>
    </p:spTree>
    <p:extLst>
      <p:ext uri="{BB962C8B-B14F-4D97-AF65-F5344CB8AC3E}">
        <p14:creationId xmlns:p14="http://schemas.microsoft.com/office/powerpoint/2010/main" xmlns="" val="2399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/>
          <p:cNvGrpSpPr/>
          <p:nvPr/>
        </p:nvGrpSpPr>
        <p:grpSpPr>
          <a:xfrm>
            <a:off x="3499712" y="1052736"/>
            <a:ext cx="1720360" cy="892401"/>
            <a:chOff x="3254619" y="-31514"/>
            <a:chExt cx="1720360" cy="892401"/>
          </a:xfrm>
          <a:noFill/>
        </p:grpSpPr>
        <p:sp>
          <p:nvSpPr>
            <p:cNvPr id="6" name="Suorakulmio 5"/>
            <p:cNvSpPr/>
            <p:nvPr/>
          </p:nvSpPr>
          <p:spPr>
            <a:xfrm>
              <a:off x="3254619" y="707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uorakulmio 6"/>
            <p:cNvSpPr/>
            <p:nvPr/>
          </p:nvSpPr>
          <p:spPr>
            <a:xfrm>
              <a:off x="3254619" y="-31514"/>
              <a:ext cx="1720360" cy="8601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dirty="0" smtClean="0">
                  <a:solidFill>
                    <a:schemeClr val="accent5"/>
                  </a:solidFill>
                </a:rPr>
                <a:t>Корпорация </a:t>
              </a:r>
              <a:r>
                <a:rPr lang="fi-FI" altLang="en-US" sz="1400" dirty="0" smtClean="0">
                  <a:solidFill>
                    <a:schemeClr val="accent5"/>
                  </a:solidFill>
                </a:rPr>
                <a:t>REKA</a:t>
              </a:r>
              <a:endParaRPr lang="fi-FI" altLang="en-US" sz="14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4994244" y="2381101"/>
            <a:ext cx="1737996" cy="860180"/>
            <a:chOff x="3254619" y="1222163"/>
            <a:chExt cx="1737996" cy="860180"/>
          </a:xfrm>
          <a:noFill/>
        </p:grpSpPr>
        <p:sp>
          <p:nvSpPr>
            <p:cNvPr id="9" name="Suorakulmio 8"/>
            <p:cNvSpPr/>
            <p:nvPr/>
          </p:nvSpPr>
          <p:spPr>
            <a:xfrm>
              <a:off x="3254619" y="1222163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 9"/>
            <p:cNvSpPr/>
            <p:nvPr/>
          </p:nvSpPr>
          <p:spPr>
            <a:xfrm>
              <a:off x="3272255" y="1222163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 Oy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noProof="1" smtClean="0">
                  <a:solidFill>
                    <a:schemeClr val="tx2">
                      <a:lumMod val="75000"/>
                    </a:schemeClr>
                  </a:solidFill>
                </a:rPr>
                <a:t>Финляндия</a:t>
              </a:r>
              <a:endParaRPr lang="fi-FI" sz="14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400" kern="1200" noProof="1"/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1915536" y="2323133"/>
            <a:ext cx="1720360" cy="860180"/>
            <a:chOff x="1172984" y="1222163"/>
            <a:chExt cx="1720360" cy="860180"/>
          </a:xfrm>
          <a:noFill/>
        </p:grpSpPr>
        <p:sp>
          <p:nvSpPr>
            <p:cNvPr id="12" name="Suorakulmio 11"/>
            <p:cNvSpPr/>
            <p:nvPr/>
          </p:nvSpPr>
          <p:spPr>
            <a:xfrm>
              <a:off x="1172984" y="1222163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uorakulmio 12"/>
            <p:cNvSpPr/>
            <p:nvPr/>
          </p:nvSpPr>
          <p:spPr>
            <a:xfrm>
              <a:off x="1172984" y="1267725"/>
              <a:ext cx="1720360" cy="7360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Neo Industrial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Финляндия</a:t>
              </a:r>
              <a:endParaRPr lang="fi-FI" sz="1400" kern="12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публичная </a:t>
              </a: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1915536" y="3607645"/>
            <a:ext cx="1720360" cy="860180"/>
            <a:chOff x="1603074" y="2443619"/>
            <a:chExt cx="1720360" cy="860180"/>
          </a:xfrm>
          <a:noFill/>
        </p:grpSpPr>
        <p:sp>
          <p:nvSpPr>
            <p:cNvPr id="15" name="Suorakulmio 14"/>
            <p:cNvSpPr/>
            <p:nvPr/>
          </p:nvSpPr>
          <p:spPr>
            <a:xfrm>
              <a:off x="1603074" y="2443619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uorakulmio 15"/>
            <p:cNvSpPr/>
            <p:nvPr/>
          </p:nvSpPr>
          <p:spPr>
            <a:xfrm>
              <a:off x="1603074" y="2443619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Cables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3923928" y="4369020"/>
            <a:ext cx="1720360" cy="860180"/>
            <a:chOff x="3684709" y="2443619"/>
            <a:chExt cx="1720360" cy="860180"/>
          </a:xfrm>
          <a:noFill/>
        </p:grpSpPr>
        <p:sp>
          <p:nvSpPr>
            <p:cNvPr id="18" name="Suorakulmio 17"/>
            <p:cNvSpPr/>
            <p:nvPr/>
          </p:nvSpPr>
          <p:spPr>
            <a:xfrm>
              <a:off x="3684709" y="2443619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uorakulmio 18"/>
            <p:cNvSpPr/>
            <p:nvPr/>
          </p:nvSpPr>
          <p:spPr>
            <a:xfrm>
              <a:off x="3684709" y="2443619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Польша </a:t>
              </a:r>
              <a:endParaRPr lang="fi-FI" sz="1400" kern="12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noProof="1" smtClean="0">
                  <a:solidFill>
                    <a:schemeClr val="tx2">
                      <a:lumMod val="75000"/>
                    </a:schemeClr>
                  </a:solidFill>
                </a:rPr>
                <a:t>Производство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6085554" y="3429000"/>
            <a:ext cx="1720360" cy="865897"/>
            <a:chOff x="5562603" y="2441365"/>
            <a:chExt cx="1720360" cy="865897"/>
          </a:xfrm>
          <a:noFill/>
        </p:grpSpPr>
        <p:sp>
          <p:nvSpPr>
            <p:cNvPr id="21" name="Suorakulmio 20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 21"/>
            <p:cNvSpPr/>
            <p:nvPr/>
          </p:nvSpPr>
          <p:spPr>
            <a:xfrm>
              <a:off x="5562603" y="2447082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 </a:t>
              </a:r>
              <a:r>
                <a:rPr lang="ru-RU" sz="1400" noProof="1" smtClean="0">
                  <a:solidFill>
                    <a:schemeClr val="tx2">
                      <a:lumMod val="75000"/>
                    </a:schemeClr>
                  </a:solidFill>
                </a:rPr>
                <a:t>Финляндия</a:t>
              </a:r>
              <a:endParaRPr lang="fi-FI" sz="14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Продажа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Ryhmä 22"/>
          <p:cNvGrpSpPr/>
          <p:nvPr/>
        </p:nvGrpSpPr>
        <p:grpSpPr>
          <a:xfrm>
            <a:off x="3940570" y="5305124"/>
            <a:ext cx="1720360" cy="860180"/>
            <a:chOff x="3684709" y="3665074"/>
            <a:chExt cx="1720360" cy="860180"/>
          </a:xfrm>
          <a:noFill/>
        </p:grpSpPr>
        <p:sp>
          <p:nvSpPr>
            <p:cNvPr id="24" name="Suorakulmio 23"/>
            <p:cNvSpPr/>
            <p:nvPr/>
          </p:nvSpPr>
          <p:spPr>
            <a:xfrm>
              <a:off x="3684709" y="3665074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uorakulmio 24"/>
            <p:cNvSpPr/>
            <p:nvPr/>
          </p:nvSpPr>
          <p:spPr>
            <a:xfrm>
              <a:off x="3684709" y="3665074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Партнеры Тайланд</a:t>
              </a:r>
              <a:endParaRPr lang="fi-FI" sz="1400" kern="12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Поддержка продаж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kstiruutu 25"/>
          <p:cNvSpPr txBox="1"/>
          <p:nvPr/>
        </p:nvSpPr>
        <p:spPr>
          <a:xfrm>
            <a:off x="-36512" y="2531954"/>
            <a:ext cx="203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accent5"/>
                </a:solidFill>
              </a:rPr>
              <a:t>T/O 2017: 110,0 M</a:t>
            </a:r>
            <a:r>
              <a:rPr lang="ru-RU" sz="1600" dirty="0" err="1" smtClean="0">
                <a:solidFill>
                  <a:schemeClr val="accent5"/>
                </a:solidFill>
              </a:rPr>
              <a:t>лн</a:t>
            </a:r>
            <a:r>
              <a:rPr lang="ru-RU" sz="1600" dirty="0" smtClean="0">
                <a:solidFill>
                  <a:schemeClr val="accent5"/>
                </a:solidFill>
              </a:rPr>
              <a:t>. Евро</a:t>
            </a:r>
            <a:endParaRPr lang="fi-FI" sz="1600" dirty="0" smtClean="0">
              <a:solidFill>
                <a:schemeClr val="accent5"/>
              </a:solidFill>
            </a:endParaRPr>
          </a:p>
          <a:p>
            <a:r>
              <a:rPr lang="ru-RU" sz="1600" dirty="0" smtClean="0">
                <a:solidFill>
                  <a:schemeClr val="accent5"/>
                </a:solidFill>
              </a:rPr>
              <a:t>Кол-во сотрудников: </a:t>
            </a:r>
            <a:r>
              <a:rPr lang="fi-FI" sz="1600" dirty="0" smtClean="0">
                <a:solidFill>
                  <a:schemeClr val="accent5"/>
                </a:solidFill>
              </a:rPr>
              <a:t>278</a:t>
            </a:r>
            <a:endParaRPr lang="fi-FI" sz="1600" dirty="0">
              <a:solidFill>
                <a:schemeClr val="accent5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83568" y="202115"/>
            <a:ext cx="7391400" cy="762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dirty="0" smtClean="0">
                <a:solidFill>
                  <a:schemeClr val="accent5"/>
                </a:solidFill>
              </a:rPr>
              <a:t>Корпорация </a:t>
            </a:r>
            <a:r>
              <a:rPr lang="fi-FI" altLang="en-US" dirty="0" smtClean="0">
                <a:solidFill>
                  <a:schemeClr val="accent5"/>
                </a:solidFill>
              </a:rPr>
              <a:t>REKA</a:t>
            </a:r>
            <a:endParaRPr lang="fi-FI" altLang="en-US" dirty="0">
              <a:solidFill>
                <a:schemeClr val="accent5"/>
              </a:solidFill>
            </a:endParaRPr>
          </a:p>
        </p:txBody>
      </p:sp>
      <p:grpSp>
        <p:nvGrpSpPr>
          <p:cNvPr id="29" name="Ryhmä 28"/>
          <p:cNvGrpSpPr/>
          <p:nvPr/>
        </p:nvGrpSpPr>
        <p:grpSpPr>
          <a:xfrm>
            <a:off x="6081010" y="4365104"/>
            <a:ext cx="1720360" cy="860180"/>
            <a:chOff x="5562603" y="2441365"/>
            <a:chExt cx="1720360" cy="860180"/>
          </a:xfrm>
          <a:noFill/>
        </p:grpSpPr>
        <p:sp>
          <p:nvSpPr>
            <p:cNvPr id="30" name="Suorakulmio 29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uorakulmio 30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 </a:t>
              </a: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Швеция </a:t>
              </a:r>
              <a:endParaRPr lang="fi-FI" sz="1400" kern="12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noProof="1" smtClean="0">
                  <a:solidFill>
                    <a:schemeClr val="tx2">
                      <a:lumMod val="75000"/>
                    </a:schemeClr>
                  </a:solidFill>
                </a:rPr>
                <a:t>Продажа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33" name="Suora yhdysviiva 32"/>
          <p:cNvCxnSpPr/>
          <p:nvPr/>
        </p:nvCxnSpPr>
        <p:spPr>
          <a:xfrm>
            <a:off x="2699792" y="2171819"/>
            <a:ext cx="3096344" cy="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/>
          <p:cNvCxnSpPr>
            <a:endCxn id="9" idx="2"/>
          </p:cNvCxnSpPr>
          <p:nvPr/>
        </p:nvCxnSpPr>
        <p:spPr>
          <a:xfrm flipH="1" flipV="1">
            <a:off x="5854424" y="3241281"/>
            <a:ext cx="6701" cy="2413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2699792" y="2161161"/>
            <a:ext cx="0" cy="1619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/>
          <p:cNvCxnSpPr/>
          <p:nvPr/>
        </p:nvCxnSpPr>
        <p:spPr>
          <a:xfrm>
            <a:off x="5796136" y="2161161"/>
            <a:ext cx="0" cy="219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/>
          <p:cNvCxnSpPr>
            <a:stCxn id="6" idx="2"/>
          </p:cNvCxnSpPr>
          <p:nvPr/>
        </p:nvCxnSpPr>
        <p:spPr>
          <a:xfrm flipH="1">
            <a:off x="4355976" y="1945137"/>
            <a:ext cx="3916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2699792" y="3183313"/>
            <a:ext cx="0" cy="4243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/>
          <p:cNvCxnSpPr/>
          <p:nvPr/>
        </p:nvCxnSpPr>
        <p:spPr>
          <a:xfrm flipV="1">
            <a:off x="5652120" y="5654754"/>
            <a:ext cx="441266" cy="31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ruutu 58"/>
          <p:cNvSpPr txBox="1"/>
          <p:nvPr/>
        </p:nvSpPr>
        <p:spPr>
          <a:xfrm>
            <a:off x="7048068" y="2484185"/>
            <a:ext cx="1879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accent5"/>
                </a:solidFill>
              </a:rPr>
              <a:t>T/O 2017: 22,4 M</a:t>
            </a:r>
            <a:r>
              <a:rPr lang="ru-RU" sz="1600" dirty="0" err="1" smtClean="0">
                <a:solidFill>
                  <a:schemeClr val="accent5"/>
                </a:solidFill>
              </a:rPr>
              <a:t>лн</a:t>
            </a:r>
            <a:r>
              <a:rPr lang="ru-RU" sz="1600" dirty="0" smtClean="0">
                <a:solidFill>
                  <a:schemeClr val="accent5"/>
                </a:solidFill>
              </a:rPr>
              <a:t>. Евро</a:t>
            </a:r>
            <a:endParaRPr lang="fi-FI" sz="1600" dirty="0" smtClean="0">
              <a:solidFill>
                <a:schemeClr val="accent5"/>
              </a:solidFill>
            </a:endParaRPr>
          </a:p>
          <a:p>
            <a:r>
              <a:rPr lang="ru-RU" sz="1600" dirty="0" smtClean="0">
                <a:solidFill>
                  <a:schemeClr val="accent5"/>
                </a:solidFill>
              </a:rPr>
              <a:t>Кол-во сотрудников :</a:t>
            </a:r>
            <a:r>
              <a:rPr lang="fi-FI" sz="1600" dirty="0" smtClean="0">
                <a:solidFill>
                  <a:schemeClr val="accent5"/>
                </a:solidFill>
              </a:rPr>
              <a:t>260</a:t>
            </a:r>
            <a:endParaRPr lang="fi-FI" sz="1600" dirty="0">
              <a:solidFill>
                <a:schemeClr val="accent5"/>
              </a:solidFill>
            </a:endParaRPr>
          </a:p>
        </p:txBody>
      </p:sp>
      <p:sp>
        <p:nvSpPr>
          <p:cNvPr id="60" name="Ellipsi 59"/>
          <p:cNvSpPr/>
          <p:nvPr/>
        </p:nvSpPr>
        <p:spPr>
          <a:xfrm>
            <a:off x="4644008" y="2225200"/>
            <a:ext cx="2376264" cy="1198284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1"/>
          </a:p>
        </p:txBody>
      </p:sp>
      <p:sp>
        <p:nvSpPr>
          <p:cNvPr id="61" name="Tekstiruutu 60"/>
          <p:cNvSpPr txBox="1"/>
          <p:nvPr/>
        </p:nvSpPr>
        <p:spPr>
          <a:xfrm>
            <a:off x="2667799" y="191224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noProof="1" smtClean="0">
                <a:solidFill>
                  <a:schemeClr val="accent5"/>
                </a:solidFill>
              </a:rPr>
              <a:t>Бол.</a:t>
            </a:r>
            <a:r>
              <a:rPr lang="fi-FI" sz="1200" noProof="1" smtClean="0">
                <a:solidFill>
                  <a:schemeClr val="accent5"/>
                </a:solidFill>
              </a:rPr>
              <a:t>.51%</a:t>
            </a:r>
            <a:endParaRPr lang="fi-FI" sz="1200" noProof="1">
              <a:solidFill>
                <a:schemeClr val="accent5"/>
              </a:solidFill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5264626" y="191224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noProof="1" smtClean="0">
                <a:solidFill>
                  <a:schemeClr val="accent5"/>
                </a:solidFill>
              </a:rPr>
              <a:t>100%</a:t>
            </a:r>
            <a:endParaRPr lang="fi-FI" sz="1200" noProof="1">
              <a:solidFill>
                <a:schemeClr val="accent5"/>
              </a:solidFill>
            </a:endParaRPr>
          </a:p>
        </p:txBody>
      </p:sp>
      <p:grpSp>
        <p:nvGrpSpPr>
          <p:cNvPr id="50" name="Ryhmä 49"/>
          <p:cNvGrpSpPr/>
          <p:nvPr/>
        </p:nvGrpSpPr>
        <p:grpSpPr>
          <a:xfrm>
            <a:off x="3923928" y="3432916"/>
            <a:ext cx="1720360" cy="860180"/>
            <a:chOff x="5562603" y="2441365"/>
            <a:chExt cx="1720360" cy="860180"/>
          </a:xfrm>
          <a:noFill/>
        </p:grpSpPr>
        <p:sp>
          <p:nvSpPr>
            <p:cNvPr id="51" name="Suorakulmio 50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Suorakulmio 51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noProof="1" smtClean="0">
                  <a:solidFill>
                    <a:schemeClr val="tx2">
                      <a:lumMod val="75000"/>
                    </a:schemeClr>
                  </a:solidFill>
                </a:rPr>
                <a:t>Финляндия</a:t>
              </a:r>
              <a:endParaRPr lang="fi-FI" sz="14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Производство 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55" name="Suora yhdysviiva 54"/>
          <p:cNvCxnSpPr/>
          <p:nvPr/>
        </p:nvCxnSpPr>
        <p:spPr>
          <a:xfrm flipV="1">
            <a:off x="5652120" y="4725144"/>
            <a:ext cx="441266" cy="31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/>
          <p:cNvCxnSpPr/>
          <p:nvPr/>
        </p:nvCxnSpPr>
        <p:spPr>
          <a:xfrm flipV="1">
            <a:off x="5652120" y="3861048"/>
            <a:ext cx="441266" cy="31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Ryhmä 62"/>
          <p:cNvGrpSpPr/>
          <p:nvPr/>
        </p:nvGrpSpPr>
        <p:grpSpPr>
          <a:xfrm>
            <a:off x="6084168" y="5305124"/>
            <a:ext cx="1720360" cy="860180"/>
            <a:chOff x="5562603" y="2441365"/>
            <a:chExt cx="1720360" cy="860180"/>
          </a:xfrm>
          <a:noFill/>
        </p:grpSpPr>
        <p:sp>
          <p:nvSpPr>
            <p:cNvPr id="64" name="Suorakulmio 63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Suorakulmio 64"/>
            <p:cNvSpPr/>
            <p:nvPr/>
          </p:nvSpPr>
          <p:spPr>
            <a:xfrm>
              <a:off x="5562603" y="2441365"/>
              <a:ext cx="1720360" cy="86018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Reka Rubber </a:t>
              </a:r>
              <a:r>
                <a:rPr lang="ru-RU" sz="1400" kern="1200" noProof="1" smtClean="0">
                  <a:solidFill>
                    <a:schemeClr val="tx2">
                      <a:lumMod val="75000"/>
                    </a:schemeClr>
                  </a:solidFill>
                </a:rPr>
                <a:t>Германия</a:t>
              </a:r>
              <a:endParaRPr lang="fi-FI" sz="1400" kern="1200" noProof="1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noProof="1" smtClean="0">
                  <a:solidFill>
                    <a:schemeClr val="tx2">
                      <a:lumMod val="75000"/>
                    </a:schemeClr>
                  </a:solidFill>
                </a:rPr>
                <a:t>Продажа</a:t>
              </a:r>
              <a:endParaRPr lang="fi-FI" sz="1400" kern="1200" noProof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70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5508104" y="502420"/>
            <a:ext cx="2016223" cy="5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 descr="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0528" y="-118858"/>
            <a:ext cx="2304256" cy="182766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16832"/>
            <a:ext cx="769381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2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6228" y="67189"/>
            <a:ext cx="8352928" cy="6799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  <a:cs typeface="Tahoma" pitchFamily="34" charset="0"/>
              </a:rPr>
              <a:t>ИСТОРИЯ</a:t>
            </a:r>
            <a:endParaRPr lang="fi-FI" noProof="1" smtClean="0">
              <a:solidFill>
                <a:schemeClr val="accent5"/>
              </a:solidFill>
              <a:cs typeface="Tahoma" pitchFamily="34" charset="0"/>
            </a:endParaRPr>
          </a:p>
        </p:txBody>
      </p:sp>
      <p:graphicFrame>
        <p:nvGraphicFramePr>
          <p:cNvPr id="4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1920606"/>
              </p:ext>
            </p:extLst>
          </p:nvPr>
        </p:nvGraphicFramePr>
        <p:xfrm>
          <a:off x="87618" y="1669317"/>
          <a:ext cx="8790148" cy="342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i 4"/>
          <p:cNvSpPr/>
          <p:nvPr/>
        </p:nvSpPr>
        <p:spPr>
          <a:xfrm>
            <a:off x="3707904" y="3051669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6" name="Suora nuoliyhdysviiva 5"/>
          <p:cNvCxnSpPr/>
          <p:nvPr/>
        </p:nvCxnSpPr>
        <p:spPr>
          <a:xfrm flipV="1">
            <a:off x="130665" y="5841079"/>
            <a:ext cx="8905831" cy="4197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8820472" y="574060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1115616" y="574060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1835696" y="574060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3203848" y="574060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i 11"/>
          <p:cNvSpPr/>
          <p:nvPr/>
        </p:nvSpPr>
        <p:spPr>
          <a:xfrm>
            <a:off x="4758799" y="2728607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i 12"/>
          <p:cNvSpPr/>
          <p:nvPr/>
        </p:nvSpPr>
        <p:spPr>
          <a:xfrm>
            <a:off x="5920465" y="2545217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i 14"/>
          <p:cNvSpPr/>
          <p:nvPr/>
        </p:nvSpPr>
        <p:spPr>
          <a:xfrm>
            <a:off x="7452320" y="2329193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kstiruutu 15"/>
          <p:cNvSpPr txBox="1"/>
          <p:nvPr/>
        </p:nvSpPr>
        <p:spPr>
          <a:xfrm>
            <a:off x="1571604" y="1928802"/>
            <a:ext cx="1214446" cy="1169551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400" noProof="1" smtClean="0"/>
              <a:t>Производсво переведено в г. Аура  ФИН</a:t>
            </a:r>
            <a:endParaRPr lang="fi-FI" sz="1400" dirty="0" smtClean="0"/>
          </a:p>
          <a:p>
            <a:endParaRPr lang="fi-FI" sz="1400" noProof="1"/>
          </a:p>
        </p:txBody>
      </p:sp>
      <p:sp>
        <p:nvSpPr>
          <p:cNvPr id="18" name="Tekstiruutu 17"/>
          <p:cNvSpPr txBox="1"/>
          <p:nvPr/>
        </p:nvSpPr>
        <p:spPr>
          <a:xfrm>
            <a:off x="5636816" y="3528010"/>
            <a:ext cx="1249314" cy="1169551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noProof="1" smtClean="0"/>
              <a:t>Закрыто</a:t>
            </a:r>
          </a:p>
          <a:p>
            <a:r>
              <a:rPr lang="ru-RU" sz="1400" noProof="1" smtClean="0"/>
              <a:t>производства шлангов</a:t>
            </a:r>
          </a:p>
          <a:p>
            <a:r>
              <a:rPr lang="ru-RU" sz="1400" noProof="1" smtClean="0"/>
              <a:t>в г. Раума ФИН</a:t>
            </a:r>
            <a:endParaRPr lang="fi-FI" sz="1400" noProof="1"/>
          </a:p>
        </p:txBody>
      </p:sp>
      <p:sp>
        <p:nvSpPr>
          <p:cNvPr id="19" name="Tekstiruutu 18"/>
          <p:cNvSpPr txBox="1"/>
          <p:nvPr/>
        </p:nvSpPr>
        <p:spPr>
          <a:xfrm>
            <a:off x="2786050" y="1857364"/>
            <a:ext cx="1364449" cy="73866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noProof="1" smtClean="0"/>
              <a:t>Приобретение </a:t>
            </a:r>
            <a:r>
              <a:rPr lang="fi-FI" sz="1400" noProof="1" smtClean="0"/>
              <a:t>Muotokumi</a:t>
            </a:r>
            <a:r>
              <a:rPr lang="ru-RU" sz="1400" noProof="1" smtClean="0"/>
              <a:t> </a:t>
            </a:r>
            <a:r>
              <a:rPr lang="fi-FI" sz="1400" noProof="1" smtClean="0"/>
              <a:t>Ltd  </a:t>
            </a:r>
            <a:r>
              <a:rPr lang="ru-RU" sz="1400" noProof="1" smtClean="0"/>
              <a:t>в г. Раума ФИН</a:t>
            </a:r>
            <a:endParaRPr lang="fi-FI" sz="1400" noProof="1"/>
          </a:p>
        </p:txBody>
      </p:sp>
      <p:sp>
        <p:nvSpPr>
          <p:cNvPr id="20" name="Ellipsi 19"/>
          <p:cNvSpPr/>
          <p:nvPr/>
        </p:nvSpPr>
        <p:spPr>
          <a:xfrm>
            <a:off x="6300192" y="2492896"/>
            <a:ext cx="235711" cy="2357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1" name="Suora nuoliyhdysviiva 20"/>
          <p:cNvCxnSpPr/>
          <p:nvPr/>
        </p:nvCxnSpPr>
        <p:spPr>
          <a:xfrm>
            <a:off x="323528" y="3645024"/>
            <a:ext cx="2" cy="12893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>
            <a:off x="4876654" y="2267580"/>
            <a:ext cx="5612" cy="4246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3851920" y="2647945"/>
            <a:ext cx="1" cy="4679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V="1">
            <a:off x="4283968" y="3140968"/>
            <a:ext cx="0" cy="5870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H="1" flipV="1">
            <a:off x="6025718" y="2810015"/>
            <a:ext cx="12603" cy="6965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5929322" y="642918"/>
            <a:ext cx="1891895" cy="1169551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noProof="1" smtClean="0"/>
              <a:t>Инвестиции в производство шлангов высокого сопротивления в Польше</a:t>
            </a:r>
            <a:endParaRPr lang="fi-FI" sz="1400" noProof="1"/>
          </a:p>
        </p:txBody>
      </p:sp>
      <p:cxnSp>
        <p:nvCxnSpPr>
          <p:cNvPr id="30" name="Suora nuoliyhdysviiva 29"/>
          <p:cNvCxnSpPr/>
          <p:nvPr/>
        </p:nvCxnSpPr>
        <p:spPr>
          <a:xfrm>
            <a:off x="6994111" y="1797334"/>
            <a:ext cx="1" cy="4888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i 31"/>
          <p:cNvSpPr/>
          <p:nvPr/>
        </p:nvSpPr>
        <p:spPr>
          <a:xfrm>
            <a:off x="1890560" y="3704680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4" name="Suora nuoliyhdysviiva 33"/>
          <p:cNvCxnSpPr/>
          <p:nvPr/>
        </p:nvCxnSpPr>
        <p:spPr>
          <a:xfrm>
            <a:off x="1979711" y="3042441"/>
            <a:ext cx="6819" cy="5544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/>
          <p:cNvCxnSpPr/>
          <p:nvPr/>
        </p:nvCxnSpPr>
        <p:spPr>
          <a:xfrm>
            <a:off x="257648" y="5726096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ruutu 35"/>
          <p:cNvSpPr txBox="1"/>
          <p:nvPr/>
        </p:nvSpPr>
        <p:spPr>
          <a:xfrm>
            <a:off x="8460432" y="59603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2020´s</a:t>
            </a:r>
            <a:endParaRPr lang="fi-FI" sz="1200" b="1" dirty="0"/>
          </a:p>
        </p:txBody>
      </p:sp>
      <p:sp>
        <p:nvSpPr>
          <p:cNvPr id="37" name="Tekstiruutu 36"/>
          <p:cNvSpPr txBox="1"/>
          <p:nvPr/>
        </p:nvSpPr>
        <p:spPr>
          <a:xfrm>
            <a:off x="2195736" y="59504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1980´s</a:t>
            </a:r>
            <a:endParaRPr lang="fi-FI" sz="1200" b="1" dirty="0"/>
          </a:p>
        </p:txBody>
      </p:sp>
      <p:sp>
        <p:nvSpPr>
          <p:cNvPr id="38" name="Tekstiruutu 37"/>
          <p:cNvSpPr txBox="1"/>
          <p:nvPr/>
        </p:nvSpPr>
        <p:spPr>
          <a:xfrm>
            <a:off x="1475656" y="594067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1970´s</a:t>
            </a:r>
            <a:endParaRPr lang="fi-FI" sz="1200" b="1" dirty="0"/>
          </a:p>
        </p:txBody>
      </p:sp>
      <p:sp>
        <p:nvSpPr>
          <p:cNvPr id="39" name="Tekstiruutu 38"/>
          <p:cNvSpPr txBox="1"/>
          <p:nvPr/>
        </p:nvSpPr>
        <p:spPr>
          <a:xfrm>
            <a:off x="683568" y="595692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1960´s</a:t>
            </a:r>
            <a:endParaRPr lang="fi-FI" sz="1200" b="1" dirty="0"/>
          </a:p>
        </p:txBody>
      </p:sp>
      <p:sp>
        <p:nvSpPr>
          <p:cNvPr id="40" name="Tekstiruutu 39"/>
          <p:cNvSpPr txBox="1"/>
          <p:nvPr/>
        </p:nvSpPr>
        <p:spPr>
          <a:xfrm>
            <a:off x="3563888" y="59603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2000´s</a:t>
            </a:r>
            <a:endParaRPr lang="fi-FI" sz="1200" b="1" dirty="0"/>
          </a:p>
        </p:txBody>
      </p:sp>
      <p:sp>
        <p:nvSpPr>
          <p:cNvPr id="41" name="Tekstiruutu 40"/>
          <p:cNvSpPr txBox="1"/>
          <p:nvPr/>
        </p:nvSpPr>
        <p:spPr>
          <a:xfrm>
            <a:off x="6012160" y="59566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2010´s</a:t>
            </a:r>
            <a:endParaRPr lang="fi-FI" sz="1200" b="1" dirty="0"/>
          </a:p>
        </p:txBody>
      </p:sp>
      <p:sp>
        <p:nvSpPr>
          <p:cNvPr id="42" name="Tekstiruutu 41"/>
          <p:cNvSpPr txBox="1"/>
          <p:nvPr/>
        </p:nvSpPr>
        <p:spPr>
          <a:xfrm>
            <a:off x="2915816" y="59566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1990´s</a:t>
            </a:r>
            <a:endParaRPr lang="fi-FI" sz="1200" b="1" dirty="0"/>
          </a:p>
        </p:txBody>
      </p:sp>
      <p:cxnSp>
        <p:nvCxnSpPr>
          <p:cNvPr id="43" name="Suora yhdysviiva 42"/>
          <p:cNvCxnSpPr/>
          <p:nvPr/>
        </p:nvCxnSpPr>
        <p:spPr>
          <a:xfrm>
            <a:off x="3923928" y="574060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/>
          <p:cNvCxnSpPr/>
          <p:nvPr/>
        </p:nvCxnSpPr>
        <p:spPr>
          <a:xfrm>
            <a:off x="6372200" y="574060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2483768" y="5733256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/>
          <p:cNvSpPr txBox="1"/>
          <p:nvPr/>
        </p:nvSpPr>
        <p:spPr>
          <a:xfrm>
            <a:off x="5832140" y="309174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2007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6365260" y="18812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2011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1813295" y="30382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1976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4339150" y="2276872"/>
            <a:ext cx="63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2004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3131256" y="261254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2000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4119505" y="334080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2001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7224974" y="3573016"/>
            <a:ext cx="1633306" cy="73866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Открыт Торговый представитель.</a:t>
            </a:r>
            <a:br>
              <a:rPr lang="ru-RU" sz="1400" dirty="0" smtClean="0"/>
            </a:br>
            <a:r>
              <a:rPr lang="ru-RU" sz="1400" dirty="0" smtClean="0"/>
              <a:t>Офис в Таиланде</a:t>
            </a:r>
            <a:endParaRPr lang="fi-FI" sz="1400" noProof="1"/>
          </a:p>
        </p:txBody>
      </p:sp>
      <p:sp>
        <p:nvSpPr>
          <p:cNvPr id="56" name="Ellipsi 55"/>
          <p:cNvSpPr/>
          <p:nvPr/>
        </p:nvSpPr>
        <p:spPr>
          <a:xfrm>
            <a:off x="6876256" y="2397394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7" name="Suora nuoliyhdysviiva 56"/>
          <p:cNvCxnSpPr/>
          <p:nvPr/>
        </p:nvCxnSpPr>
        <p:spPr>
          <a:xfrm flipH="1" flipV="1">
            <a:off x="7596336" y="2530385"/>
            <a:ext cx="14832" cy="10241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iruutu 57"/>
          <p:cNvSpPr txBox="1"/>
          <p:nvPr/>
        </p:nvSpPr>
        <p:spPr>
          <a:xfrm>
            <a:off x="7596336" y="329601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2015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70" name="Tekstiruutu 69"/>
          <p:cNvSpPr txBox="1"/>
          <p:nvPr/>
        </p:nvSpPr>
        <p:spPr>
          <a:xfrm>
            <a:off x="-122764" y="59492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/>
              <a:t>1898</a:t>
            </a:r>
            <a:endParaRPr lang="fi-FI" sz="1200" b="1" dirty="0"/>
          </a:p>
        </p:txBody>
      </p:sp>
      <p:cxnSp>
        <p:nvCxnSpPr>
          <p:cNvPr id="74" name="Suora nuoliyhdysviiva 73"/>
          <p:cNvCxnSpPr/>
          <p:nvPr/>
        </p:nvCxnSpPr>
        <p:spPr>
          <a:xfrm flipV="1">
            <a:off x="755576" y="4745040"/>
            <a:ext cx="0" cy="2495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kstiruutu 75"/>
          <p:cNvSpPr txBox="1"/>
          <p:nvPr/>
        </p:nvSpPr>
        <p:spPr>
          <a:xfrm>
            <a:off x="571472" y="4929198"/>
            <a:ext cx="1368151" cy="95410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Производство</a:t>
            </a:r>
            <a:br>
              <a:rPr lang="ru-RU" sz="1400" dirty="0" smtClean="0"/>
            </a:br>
            <a:r>
              <a:rPr lang="ru-RU" sz="1400" dirty="0" smtClean="0"/>
              <a:t>резиновой обуви в </a:t>
            </a:r>
            <a:br>
              <a:rPr lang="ru-RU" sz="1400" dirty="0" smtClean="0"/>
            </a:br>
            <a:r>
              <a:rPr lang="ru-RU" sz="1400" dirty="0" err="1" smtClean="0"/>
              <a:t>Хювинкяя</a:t>
            </a:r>
            <a:r>
              <a:rPr lang="ru-RU" sz="1400" dirty="0" smtClean="0"/>
              <a:t> ФИН</a:t>
            </a:r>
            <a:endParaRPr lang="fi-FI" sz="1400" noProof="1"/>
          </a:p>
        </p:txBody>
      </p:sp>
      <p:sp>
        <p:nvSpPr>
          <p:cNvPr id="78" name="Tekstiruutu 77"/>
          <p:cNvSpPr txBox="1"/>
          <p:nvPr/>
        </p:nvSpPr>
        <p:spPr>
          <a:xfrm>
            <a:off x="611560" y="473060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1955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81" name="Ellipsi 80"/>
          <p:cNvSpPr/>
          <p:nvPr/>
        </p:nvSpPr>
        <p:spPr>
          <a:xfrm>
            <a:off x="663882" y="4510536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Tekstiruutu 83"/>
          <p:cNvSpPr txBox="1"/>
          <p:nvPr/>
        </p:nvSpPr>
        <p:spPr>
          <a:xfrm>
            <a:off x="2143108" y="4038102"/>
            <a:ext cx="1385337" cy="95410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noProof="1" smtClean="0"/>
              <a:t>Учреждена собственная РТИ компания</a:t>
            </a:r>
            <a:endParaRPr lang="fi-FI" sz="1400" noProof="1" smtClean="0"/>
          </a:p>
          <a:p>
            <a:r>
              <a:rPr lang="fi-FI" sz="1400" noProof="1" smtClean="0"/>
              <a:t>Reka Kumi Ltd</a:t>
            </a:r>
            <a:endParaRPr lang="fi-FI" sz="1400" noProof="1"/>
          </a:p>
        </p:txBody>
      </p:sp>
      <p:sp>
        <p:nvSpPr>
          <p:cNvPr id="85" name="Ellipsi 84"/>
          <p:cNvSpPr/>
          <p:nvPr/>
        </p:nvSpPr>
        <p:spPr>
          <a:xfrm>
            <a:off x="2915816" y="3337305"/>
            <a:ext cx="235711" cy="23571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86" name="Suora nuoliyhdysviiva 85"/>
          <p:cNvCxnSpPr>
            <a:stCxn id="84" idx="0"/>
          </p:cNvCxnSpPr>
          <p:nvPr/>
        </p:nvCxnSpPr>
        <p:spPr>
          <a:xfrm rot="5400000" flipH="1" flipV="1">
            <a:off x="2665836" y="3769045"/>
            <a:ext cx="438998" cy="991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iruutu 86"/>
          <p:cNvSpPr txBox="1"/>
          <p:nvPr/>
        </p:nvSpPr>
        <p:spPr>
          <a:xfrm>
            <a:off x="2895931" y="372059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1992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97" name="Ellipsi 96"/>
          <p:cNvSpPr/>
          <p:nvPr/>
        </p:nvSpPr>
        <p:spPr>
          <a:xfrm>
            <a:off x="3328177" y="3140968"/>
            <a:ext cx="235711" cy="2357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Ellipsi 108"/>
          <p:cNvSpPr/>
          <p:nvPr/>
        </p:nvSpPr>
        <p:spPr>
          <a:xfrm>
            <a:off x="4716016" y="2780928"/>
            <a:ext cx="235711" cy="2357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5" name="Tekstiruutu 114"/>
          <p:cNvSpPr txBox="1"/>
          <p:nvPr/>
        </p:nvSpPr>
        <p:spPr>
          <a:xfrm>
            <a:off x="157464" y="36536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smtClean="0">
                <a:solidFill>
                  <a:schemeClr val="accent1"/>
                </a:solidFill>
              </a:rPr>
              <a:t>1898</a:t>
            </a:r>
            <a:endParaRPr lang="fi-FI" sz="1200" b="1" dirty="0">
              <a:solidFill>
                <a:schemeClr val="accent1"/>
              </a:solidFill>
            </a:endParaRPr>
          </a:p>
        </p:txBody>
      </p:sp>
      <p:pic>
        <p:nvPicPr>
          <p:cNvPr id="80" name="Kuva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99" y="486474"/>
            <a:ext cx="1046049" cy="10750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glow rad="266700">
              <a:schemeClr val="accent5">
                <a:alpha val="55000"/>
              </a:schemeClr>
            </a:glow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4423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6" y="883402"/>
            <a:ext cx="6757988" cy="53539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800" dirty="0" smtClean="0"/>
          </a:p>
          <a:p>
            <a:pPr>
              <a:buFontTx/>
              <a:buChar char="•"/>
            </a:pPr>
            <a:r>
              <a:rPr lang="en-AU" sz="1800" dirty="0" smtClean="0"/>
              <a:t>REKA RUBBER, </a:t>
            </a:r>
            <a:r>
              <a:rPr lang="ru-RU" sz="1800" dirty="0" smtClean="0"/>
              <a:t>АУРА </a:t>
            </a:r>
            <a:r>
              <a:rPr lang="en-AU" sz="1800" dirty="0" smtClean="0"/>
              <a:t>, </a:t>
            </a:r>
            <a:r>
              <a:rPr lang="ru-RU" sz="1800" dirty="0" smtClean="0"/>
              <a:t>ФИНЛЯНДИЯ </a:t>
            </a:r>
            <a:endParaRPr lang="en-AU" sz="1800" dirty="0" smtClean="0"/>
          </a:p>
          <a:p>
            <a:pPr lvl="1">
              <a:buFontTx/>
              <a:buChar char="•"/>
            </a:pPr>
            <a:r>
              <a:rPr lang="ru-RU" sz="1600" dirty="0" err="1" smtClean="0"/>
              <a:t>Молдинги</a:t>
            </a:r>
            <a:r>
              <a:rPr lang="ru-RU" sz="1600" dirty="0" smtClean="0"/>
              <a:t> </a:t>
            </a:r>
            <a:r>
              <a:rPr lang="en-AU" sz="1600" dirty="0" smtClean="0"/>
              <a:t>&amp; </a:t>
            </a:r>
            <a:r>
              <a:rPr lang="ru-RU" sz="1600" dirty="0" smtClean="0"/>
              <a:t>Профили</a:t>
            </a:r>
            <a:endParaRPr lang="en-AU" sz="1600" dirty="0" smtClean="0"/>
          </a:p>
          <a:p>
            <a:pPr lvl="1">
              <a:buFontTx/>
              <a:buChar char="•"/>
            </a:pPr>
            <a:r>
              <a:rPr lang="ru-RU" sz="1600" dirty="0" smtClean="0"/>
              <a:t>Штат </a:t>
            </a:r>
            <a:r>
              <a:rPr lang="en-AU" sz="1600" dirty="0" smtClean="0"/>
              <a:t>70 </a:t>
            </a:r>
            <a:r>
              <a:rPr lang="ru-RU" sz="1600" dirty="0" smtClean="0"/>
              <a:t>человек</a:t>
            </a:r>
            <a:endParaRPr lang="en-AU" sz="1600" dirty="0" smtClean="0"/>
          </a:p>
          <a:p>
            <a:pPr lvl="1">
              <a:buFontTx/>
              <a:buChar char="•"/>
            </a:pPr>
            <a:r>
              <a:rPr lang="en-AU" sz="1600" dirty="0" smtClean="0"/>
              <a:t>T/O 8,3 M</a:t>
            </a:r>
            <a:r>
              <a:rPr lang="ru-RU" sz="1600" dirty="0" err="1" smtClean="0"/>
              <a:t>лн</a:t>
            </a:r>
            <a:r>
              <a:rPr lang="ru-RU" sz="1600" dirty="0" smtClean="0"/>
              <a:t>. Евро </a:t>
            </a:r>
            <a:r>
              <a:rPr lang="en-AU" sz="1600" dirty="0" smtClean="0"/>
              <a:t>(2017)</a:t>
            </a:r>
            <a:endParaRPr lang="en-AU" sz="1800" dirty="0" smtClean="0"/>
          </a:p>
          <a:p>
            <a:pPr>
              <a:buFontTx/>
              <a:buChar char="•"/>
            </a:pPr>
            <a:r>
              <a:rPr lang="en-AU" sz="1800" dirty="0" smtClean="0"/>
              <a:t>REKA RUBBER </a:t>
            </a:r>
            <a:r>
              <a:rPr lang="ru-RU" sz="1800" dirty="0" smtClean="0"/>
              <a:t>ПОЛЬША ДОПЬЕВО, ПОЛЬША</a:t>
            </a:r>
            <a:endParaRPr lang="en-AU" sz="1800" dirty="0" smtClean="0"/>
          </a:p>
          <a:p>
            <a:pPr lvl="1">
              <a:buFontTx/>
              <a:buChar char="•"/>
            </a:pPr>
            <a:r>
              <a:rPr lang="ru-RU" sz="1600" dirty="0" err="1" smtClean="0"/>
              <a:t>Молдинги</a:t>
            </a:r>
            <a:r>
              <a:rPr lang="ru-RU" sz="1600" dirty="0" smtClean="0"/>
              <a:t> </a:t>
            </a:r>
            <a:r>
              <a:rPr lang="en-AU" sz="1600" dirty="0" smtClean="0"/>
              <a:t>&amp; </a:t>
            </a:r>
            <a:r>
              <a:rPr lang="ru-RU" sz="1600" dirty="0" smtClean="0"/>
              <a:t>Шланги</a:t>
            </a:r>
            <a:br>
              <a:rPr lang="ru-RU" sz="1600" dirty="0" smtClean="0"/>
            </a:br>
            <a:r>
              <a:rPr lang="ru-RU" sz="1600" dirty="0" smtClean="0"/>
              <a:t>Штат </a:t>
            </a:r>
            <a:r>
              <a:rPr lang="en-AU" sz="1600" dirty="0" smtClean="0"/>
              <a:t>190 </a:t>
            </a:r>
            <a:r>
              <a:rPr lang="ru-RU" sz="1600" dirty="0" smtClean="0"/>
              <a:t>человек</a:t>
            </a:r>
            <a:endParaRPr lang="en-AU" sz="1600" dirty="0" smtClean="0"/>
          </a:p>
          <a:p>
            <a:pPr lvl="1">
              <a:buFontTx/>
              <a:buChar char="•"/>
            </a:pPr>
            <a:r>
              <a:rPr lang="en-AU" sz="1600" dirty="0" smtClean="0"/>
              <a:t>T/O 11,2 M</a:t>
            </a:r>
            <a:r>
              <a:rPr lang="ru-RU" sz="1600" dirty="0" err="1" smtClean="0"/>
              <a:t>лн</a:t>
            </a:r>
            <a:r>
              <a:rPr lang="ru-RU" sz="1600" dirty="0" smtClean="0"/>
              <a:t>. Евро </a:t>
            </a:r>
            <a:r>
              <a:rPr lang="en-AU" sz="1600" dirty="0" smtClean="0"/>
              <a:t>(2017)</a:t>
            </a:r>
          </a:p>
          <a:p>
            <a:pPr>
              <a:buFontTx/>
              <a:buChar char="•"/>
            </a:pPr>
            <a:r>
              <a:rPr lang="en-AU" sz="1800" dirty="0" smtClean="0"/>
              <a:t>REKA RUBBER </a:t>
            </a:r>
            <a:r>
              <a:rPr lang="ru-RU" sz="1800" dirty="0" smtClean="0"/>
              <a:t>ТАЙЛАНД БАНКОК, ТАЙЛАНД </a:t>
            </a:r>
            <a:endParaRPr lang="en-AU" sz="1800" dirty="0" smtClean="0"/>
          </a:p>
          <a:p>
            <a:pPr lvl="1">
              <a:buFontTx/>
              <a:buChar char="•"/>
            </a:pPr>
            <a:r>
              <a:rPr lang="ru-RU" sz="1600" dirty="0" smtClean="0"/>
              <a:t>Несколько партнеров </a:t>
            </a:r>
            <a:endParaRPr lang="en-AU" sz="1600" dirty="0" smtClean="0"/>
          </a:p>
          <a:p>
            <a:pPr lvl="1">
              <a:buFontTx/>
              <a:buChar char="•"/>
            </a:pPr>
            <a:r>
              <a:rPr lang="ru-RU" sz="1600" dirty="0" err="1" smtClean="0"/>
              <a:t>Молдинги</a:t>
            </a:r>
            <a:r>
              <a:rPr lang="ru-RU" sz="1600" dirty="0" smtClean="0"/>
              <a:t>, Профили </a:t>
            </a:r>
            <a:r>
              <a:rPr lang="en-AU" sz="1600" dirty="0" smtClean="0"/>
              <a:t>&amp; </a:t>
            </a:r>
            <a:r>
              <a:rPr lang="ru-RU" sz="1600" dirty="0" smtClean="0"/>
              <a:t>Шланги</a:t>
            </a:r>
            <a:endParaRPr lang="en-AU" sz="1600" dirty="0" smtClean="0"/>
          </a:p>
          <a:p>
            <a:pPr lvl="1">
              <a:buFontTx/>
              <a:buChar char="•"/>
            </a:pPr>
            <a:r>
              <a:rPr lang="en-AU" sz="1600" dirty="0" smtClean="0"/>
              <a:t>T/O 2,6 M</a:t>
            </a:r>
            <a:r>
              <a:rPr lang="ru-RU" sz="1600" dirty="0" err="1" smtClean="0"/>
              <a:t>лн</a:t>
            </a:r>
            <a:r>
              <a:rPr lang="ru-RU" sz="1600" dirty="0" smtClean="0"/>
              <a:t>. Евро</a:t>
            </a:r>
            <a:r>
              <a:rPr lang="en-AU" sz="1600" dirty="0" smtClean="0"/>
              <a:t> (2017)</a:t>
            </a:r>
          </a:p>
          <a:p>
            <a:pPr>
              <a:buFontTx/>
              <a:buChar char="•"/>
            </a:pPr>
            <a:r>
              <a:rPr lang="ru-RU" sz="1800" dirty="0" smtClean="0"/>
              <a:t>СУБПОДРЯДЧИКИ</a:t>
            </a:r>
          </a:p>
          <a:p>
            <a:pPr lvl="1">
              <a:buFontTx/>
              <a:buChar char="•"/>
            </a:pPr>
            <a:r>
              <a:rPr lang="ru-RU" sz="1600" dirty="0" smtClean="0"/>
              <a:t>Заводы в Индии, Италии, Турции</a:t>
            </a:r>
            <a:endParaRPr lang="en-AU" sz="1600" dirty="0" smtClean="0"/>
          </a:p>
          <a:p>
            <a:pPr lvl="1">
              <a:buFontTx/>
              <a:buChar char="•"/>
            </a:pPr>
            <a:r>
              <a:rPr lang="ru-RU" sz="1600" dirty="0" err="1" smtClean="0"/>
              <a:t>Молдинги</a:t>
            </a:r>
            <a:r>
              <a:rPr lang="ru-RU" sz="1600" dirty="0" smtClean="0"/>
              <a:t>, Шланги, Профили </a:t>
            </a:r>
          </a:p>
          <a:p>
            <a:pPr lvl="1">
              <a:buFontTx/>
              <a:buChar char="•"/>
            </a:pPr>
            <a:r>
              <a:rPr lang="en-AU" sz="1600" dirty="0" smtClean="0"/>
              <a:t>T/O 0,3 M</a:t>
            </a:r>
            <a:r>
              <a:rPr lang="ru-RU" sz="1600" dirty="0" err="1" smtClean="0"/>
              <a:t>лн</a:t>
            </a:r>
            <a:r>
              <a:rPr lang="ru-RU" sz="1600" dirty="0" smtClean="0"/>
              <a:t>. Евро</a:t>
            </a:r>
            <a:r>
              <a:rPr lang="en-AU" sz="1600" dirty="0" smtClean="0"/>
              <a:t> (2017)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188640"/>
            <a:ext cx="8352928" cy="6799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/>
                </a:solidFill>
                <a:cs typeface="Tahoma" pitchFamily="34" charset="0"/>
              </a:rPr>
              <a:t>ОСНОВНАЯ ИНФОРМАЦИЯ</a:t>
            </a:r>
            <a:endParaRPr lang="fi-FI" noProof="1" smtClean="0">
              <a:solidFill>
                <a:schemeClr val="accent5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uoutle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6341" y="1059406"/>
            <a:ext cx="4066443" cy="4025778"/>
          </a:xfrm>
          <a:prstGeom prst="wedgeEllipseCallout">
            <a:avLst>
              <a:gd name="adj1" fmla="val -66593"/>
              <a:gd name="adj2" fmla="val 34981"/>
            </a:avLst>
          </a:prstGeom>
          <a:solidFill>
            <a:srgbClr val="008BA4"/>
          </a:solidFill>
          <a:ln w="19050" cmpd="sng">
            <a:solidFill>
              <a:srgbClr val="008BA4"/>
            </a:solidFill>
          </a:ln>
        </p:spPr>
      </p:pic>
      <p:sp>
        <p:nvSpPr>
          <p:cNvPr id="9" name="Tekstiruutu 8"/>
          <p:cNvSpPr txBox="1"/>
          <p:nvPr/>
        </p:nvSpPr>
        <p:spPr>
          <a:xfrm>
            <a:off x="3953428" y="2420888"/>
            <a:ext cx="546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Arial"/>
                <a:cs typeface="Arial"/>
              </a:rPr>
              <a:t>Aura</a:t>
            </a:r>
            <a:r>
              <a:rPr lang="fi-FI" sz="900" dirty="0">
                <a:latin typeface="Arial"/>
                <a:cs typeface="Arial"/>
              </a:rPr>
              <a:t> 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419872" y="3340581"/>
            <a:ext cx="91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noProof="1" smtClean="0">
                <a:latin typeface="Arial"/>
                <a:cs typeface="Arial"/>
              </a:rPr>
              <a:t>Dopiewo</a:t>
            </a:r>
            <a:endParaRPr lang="fi-FI" sz="1100" b="1" noProof="1">
              <a:latin typeface="Arial"/>
              <a:cs typeface="Arial"/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2878285" y="3471386"/>
            <a:ext cx="875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b="1" noProof="1" smtClean="0">
                <a:latin typeface="Arial"/>
                <a:cs typeface="Arial"/>
              </a:rPr>
              <a:t>Wurzburg</a:t>
            </a:r>
            <a:r>
              <a:rPr lang="fi-FI" sz="900" noProof="1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fi-FI" sz="900" noProof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Kuva 2" descr="east-south-asia-ma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86926" y="3501008"/>
            <a:ext cx="2213466" cy="2301882"/>
          </a:xfrm>
          <a:prstGeom prst="ellipse">
            <a:avLst/>
          </a:prstGeom>
          <a:ln w="19050" cmpd="sng">
            <a:solidFill>
              <a:srgbClr val="008BA4"/>
            </a:solidFill>
          </a:ln>
        </p:spPr>
      </p:pic>
      <p:sp>
        <p:nvSpPr>
          <p:cNvPr id="34" name="Tekstiruutu 33"/>
          <p:cNvSpPr txBox="1"/>
          <p:nvPr/>
        </p:nvSpPr>
        <p:spPr>
          <a:xfrm>
            <a:off x="6016724" y="4765412"/>
            <a:ext cx="121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/>
                <a:cs typeface="Arial"/>
              </a:rPr>
              <a:t>Bangkok</a:t>
            </a:r>
            <a:endParaRPr lang="fi-FI" sz="1100" b="1" dirty="0">
              <a:latin typeface="Arial"/>
              <a:cs typeface="Arial"/>
            </a:endParaRPr>
          </a:p>
        </p:txBody>
      </p:sp>
      <p:sp>
        <p:nvSpPr>
          <p:cNvPr id="19" name="Dian numeron paikkamerkki 4"/>
          <p:cNvSpPr txBox="1">
            <a:spLocks/>
          </p:cNvSpPr>
          <p:nvPr/>
        </p:nvSpPr>
        <p:spPr>
          <a:xfrm>
            <a:off x="8605780" y="5548630"/>
            <a:ext cx="538220" cy="27559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633142" indent="-243516" algn="l" defTabSz="457200" rtl="0" eaLnBrk="1" latinLnBrk="0" hangingPunct="1"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74065" indent="-194813" algn="l" defTabSz="457200" rtl="0" eaLnBrk="1" latinLnBrk="0" hangingPunct="1"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63690" indent="-194813" algn="l" defTabSz="457200" rtl="0" eaLnBrk="1" latinLnBrk="0" hangingPunct="1"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753316" indent="-194813" algn="l" defTabSz="457200" rtl="0" eaLnBrk="1" latinLnBrk="0" hangingPunct="1"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142942" indent="-194813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532568" indent="-194813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2922194" indent="-194813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311820" indent="-194813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8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1FAF9EB-509A-4F3E-B6C6-BAC4E1190E68}" type="slidenum">
              <a:rPr kumimoji="0" lang="fi-FI" b="0">
                <a:solidFill>
                  <a:schemeClr val="bg1"/>
                </a:solidFill>
                <a:latin typeface="+mj-lt"/>
              </a:rPr>
              <a:pPr/>
              <a:t>8</a:t>
            </a:fld>
            <a:endParaRPr kumimoji="0" lang="fi-FI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Kuva 7" descr="ukk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1" y="4006058"/>
            <a:ext cx="1415026" cy="20152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7894" y="175718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МЕСТОНАХОЖДЕНИЕ</a:t>
            </a:r>
            <a:endParaRPr lang="fi-FI" noProof="1" smtClean="0">
              <a:solidFill>
                <a:schemeClr val="accent5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43808" y="27884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noProof="1" smtClean="0"/>
              <a:t>Vänersborg</a:t>
            </a:r>
            <a:endParaRPr lang="fi-FI" sz="1200" b="1" noProof="1"/>
          </a:p>
        </p:txBody>
      </p:sp>
    </p:spTree>
    <p:extLst>
      <p:ext uri="{BB962C8B-B14F-4D97-AF65-F5344CB8AC3E}">
        <p14:creationId xmlns:p14="http://schemas.microsoft.com/office/powerpoint/2010/main" xmlns="" val="11858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5"/>
          <p:cNvSpPr>
            <a:spLocks noEditPoints="1"/>
          </p:cNvSpPr>
          <p:nvPr/>
        </p:nvSpPr>
        <p:spPr bwMode="auto">
          <a:xfrm>
            <a:off x="1504950" y="2000983"/>
            <a:ext cx="928688" cy="1593850"/>
          </a:xfrm>
          <a:custGeom>
            <a:avLst/>
            <a:gdLst>
              <a:gd name="T0" fmla="*/ 84 w 540"/>
              <a:gd name="T1" fmla="*/ 960 h 1008"/>
              <a:gd name="T2" fmla="*/ 96 w 540"/>
              <a:gd name="T3" fmla="*/ 960 h 1008"/>
              <a:gd name="T4" fmla="*/ 78 w 540"/>
              <a:gd name="T5" fmla="*/ 972 h 1008"/>
              <a:gd name="T6" fmla="*/ 102 w 540"/>
              <a:gd name="T7" fmla="*/ 954 h 1008"/>
              <a:gd name="T8" fmla="*/ 108 w 540"/>
              <a:gd name="T9" fmla="*/ 720 h 1008"/>
              <a:gd name="T10" fmla="*/ 108 w 540"/>
              <a:gd name="T11" fmla="*/ 744 h 1008"/>
              <a:gd name="T12" fmla="*/ 108 w 540"/>
              <a:gd name="T13" fmla="*/ 960 h 1008"/>
              <a:gd name="T14" fmla="*/ 114 w 540"/>
              <a:gd name="T15" fmla="*/ 702 h 1008"/>
              <a:gd name="T16" fmla="*/ 114 w 540"/>
              <a:gd name="T17" fmla="*/ 702 h 1008"/>
              <a:gd name="T18" fmla="*/ 120 w 540"/>
              <a:gd name="T19" fmla="*/ 690 h 1008"/>
              <a:gd name="T20" fmla="*/ 120 w 540"/>
              <a:gd name="T21" fmla="*/ 678 h 1008"/>
              <a:gd name="T22" fmla="*/ 126 w 540"/>
              <a:gd name="T23" fmla="*/ 672 h 1008"/>
              <a:gd name="T24" fmla="*/ 126 w 540"/>
              <a:gd name="T25" fmla="*/ 978 h 1008"/>
              <a:gd name="T26" fmla="*/ 132 w 540"/>
              <a:gd name="T27" fmla="*/ 942 h 1008"/>
              <a:gd name="T28" fmla="*/ 132 w 540"/>
              <a:gd name="T29" fmla="*/ 810 h 1008"/>
              <a:gd name="T30" fmla="*/ 138 w 540"/>
              <a:gd name="T31" fmla="*/ 666 h 1008"/>
              <a:gd name="T32" fmla="*/ 138 w 540"/>
              <a:gd name="T33" fmla="*/ 834 h 1008"/>
              <a:gd name="T34" fmla="*/ 144 w 540"/>
              <a:gd name="T35" fmla="*/ 996 h 1008"/>
              <a:gd name="T36" fmla="*/ 144 w 540"/>
              <a:gd name="T37" fmla="*/ 918 h 1008"/>
              <a:gd name="T38" fmla="*/ 144 w 540"/>
              <a:gd name="T39" fmla="*/ 954 h 1008"/>
              <a:gd name="T40" fmla="*/ 144 w 540"/>
              <a:gd name="T41" fmla="*/ 966 h 1008"/>
              <a:gd name="T42" fmla="*/ 150 w 540"/>
              <a:gd name="T43" fmla="*/ 912 h 1008"/>
              <a:gd name="T44" fmla="*/ 150 w 540"/>
              <a:gd name="T45" fmla="*/ 630 h 1008"/>
              <a:gd name="T46" fmla="*/ 156 w 540"/>
              <a:gd name="T47" fmla="*/ 972 h 1008"/>
              <a:gd name="T48" fmla="*/ 156 w 540"/>
              <a:gd name="T49" fmla="*/ 636 h 1008"/>
              <a:gd name="T50" fmla="*/ 162 w 540"/>
              <a:gd name="T51" fmla="*/ 636 h 1008"/>
              <a:gd name="T52" fmla="*/ 162 w 540"/>
              <a:gd name="T53" fmla="*/ 960 h 1008"/>
              <a:gd name="T54" fmla="*/ 168 w 540"/>
              <a:gd name="T55" fmla="*/ 954 h 1008"/>
              <a:gd name="T56" fmla="*/ 174 w 540"/>
              <a:gd name="T57" fmla="*/ 948 h 1008"/>
              <a:gd name="T58" fmla="*/ 180 w 540"/>
              <a:gd name="T59" fmla="*/ 984 h 1008"/>
              <a:gd name="T60" fmla="*/ 186 w 540"/>
              <a:gd name="T61" fmla="*/ 942 h 1008"/>
              <a:gd name="T62" fmla="*/ 192 w 540"/>
              <a:gd name="T63" fmla="*/ 948 h 1008"/>
              <a:gd name="T64" fmla="*/ 192 w 540"/>
              <a:gd name="T65" fmla="*/ 960 h 1008"/>
              <a:gd name="T66" fmla="*/ 204 w 540"/>
              <a:gd name="T67" fmla="*/ 984 h 1008"/>
              <a:gd name="T68" fmla="*/ 204 w 540"/>
              <a:gd name="T69" fmla="*/ 984 h 1008"/>
              <a:gd name="T70" fmla="*/ 210 w 540"/>
              <a:gd name="T71" fmla="*/ 978 h 1008"/>
              <a:gd name="T72" fmla="*/ 222 w 540"/>
              <a:gd name="T73" fmla="*/ 492 h 1008"/>
              <a:gd name="T74" fmla="*/ 228 w 540"/>
              <a:gd name="T75" fmla="*/ 966 h 1008"/>
              <a:gd name="T76" fmla="*/ 264 w 540"/>
              <a:gd name="T77" fmla="*/ 984 h 1008"/>
              <a:gd name="T78" fmla="*/ 282 w 540"/>
              <a:gd name="T79" fmla="*/ 966 h 1008"/>
              <a:gd name="T80" fmla="*/ 300 w 540"/>
              <a:gd name="T81" fmla="*/ 966 h 1008"/>
              <a:gd name="T82" fmla="*/ 162 w 540"/>
              <a:gd name="T83" fmla="*/ 156 h 1008"/>
              <a:gd name="T84" fmla="*/ 282 w 540"/>
              <a:gd name="T85" fmla="*/ 108 h 1008"/>
              <a:gd name="T86" fmla="*/ 408 w 540"/>
              <a:gd name="T87" fmla="*/ 432 h 1008"/>
              <a:gd name="T88" fmla="*/ 534 w 540"/>
              <a:gd name="T89" fmla="*/ 660 h 1008"/>
              <a:gd name="T90" fmla="*/ 426 w 540"/>
              <a:gd name="T91" fmla="*/ 882 h 1008"/>
              <a:gd name="T92" fmla="*/ 360 w 540"/>
              <a:gd name="T93" fmla="*/ 906 h 1008"/>
              <a:gd name="T94" fmla="*/ 306 w 540"/>
              <a:gd name="T95" fmla="*/ 948 h 1008"/>
              <a:gd name="T96" fmla="*/ 240 w 540"/>
              <a:gd name="T97" fmla="*/ 978 h 1008"/>
              <a:gd name="T98" fmla="*/ 210 w 540"/>
              <a:gd name="T99" fmla="*/ 936 h 1008"/>
              <a:gd name="T100" fmla="*/ 144 w 540"/>
              <a:gd name="T101" fmla="*/ 900 h 1008"/>
              <a:gd name="T102" fmla="*/ 138 w 540"/>
              <a:gd name="T103" fmla="*/ 846 h 1008"/>
              <a:gd name="T104" fmla="*/ 114 w 540"/>
              <a:gd name="T105" fmla="*/ 744 h 1008"/>
              <a:gd name="T106" fmla="*/ 144 w 540"/>
              <a:gd name="T107" fmla="*/ 660 h 1008"/>
              <a:gd name="T108" fmla="*/ 162 w 540"/>
              <a:gd name="T109" fmla="*/ 618 h 1008"/>
              <a:gd name="T110" fmla="*/ 210 w 540"/>
              <a:gd name="T111" fmla="*/ 552 h 1008"/>
              <a:gd name="T112" fmla="*/ 234 w 540"/>
              <a:gd name="T113" fmla="*/ 456 h 1008"/>
              <a:gd name="T114" fmla="*/ 126 w 540"/>
              <a:gd name="T115" fmla="*/ 276 h 1008"/>
              <a:gd name="T116" fmla="*/ 330 w 540"/>
              <a:gd name="T117" fmla="*/ 936 h 1008"/>
              <a:gd name="T118" fmla="*/ 342 w 540"/>
              <a:gd name="T119" fmla="*/ 924 h 1008"/>
              <a:gd name="T120" fmla="*/ 366 w 540"/>
              <a:gd name="T121" fmla="*/ 906 h 1008"/>
              <a:gd name="T122" fmla="*/ 402 w 540"/>
              <a:gd name="T123" fmla="*/ 894 h 1008"/>
              <a:gd name="T124" fmla="*/ 420 w 540"/>
              <a:gd name="T125" fmla="*/ 90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0" h="1008">
                <a:moveTo>
                  <a:pt x="60" y="978"/>
                </a:moveTo>
                <a:lnTo>
                  <a:pt x="66" y="978"/>
                </a:lnTo>
                <a:lnTo>
                  <a:pt x="60" y="978"/>
                </a:lnTo>
                <a:close/>
                <a:moveTo>
                  <a:pt x="60" y="978"/>
                </a:moveTo>
                <a:lnTo>
                  <a:pt x="66" y="978"/>
                </a:lnTo>
                <a:lnTo>
                  <a:pt x="60" y="978"/>
                </a:lnTo>
                <a:close/>
                <a:moveTo>
                  <a:pt x="66" y="966"/>
                </a:moveTo>
                <a:lnTo>
                  <a:pt x="66" y="960"/>
                </a:lnTo>
                <a:lnTo>
                  <a:pt x="66" y="966"/>
                </a:lnTo>
                <a:close/>
                <a:moveTo>
                  <a:pt x="66" y="972"/>
                </a:moveTo>
                <a:lnTo>
                  <a:pt x="72" y="972"/>
                </a:lnTo>
                <a:lnTo>
                  <a:pt x="66" y="972"/>
                </a:lnTo>
                <a:close/>
                <a:moveTo>
                  <a:pt x="72" y="966"/>
                </a:moveTo>
                <a:lnTo>
                  <a:pt x="72" y="960"/>
                </a:lnTo>
                <a:lnTo>
                  <a:pt x="72" y="966"/>
                </a:lnTo>
                <a:close/>
                <a:moveTo>
                  <a:pt x="72" y="972"/>
                </a:moveTo>
                <a:lnTo>
                  <a:pt x="72" y="966"/>
                </a:lnTo>
                <a:lnTo>
                  <a:pt x="72" y="972"/>
                </a:lnTo>
                <a:close/>
                <a:moveTo>
                  <a:pt x="72" y="966"/>
                </a:moveTo>
                <a:lnTo>
                  <a:pt x="72" y="960"/>
                </a:lnTo>
                <a:lnTo>
                  <a:pt x="72" y="966"/>
                </a:lnTo>
                <a:lnTo>
                  <a:pt x="72" y="960"/>
                </a:lnTo>
                <a:lnTo>
                  <a:pt x="72" y="966"/>
                </a:lnTo>
                <a:close/>
                <a:moveTo>
                  <a:pt x="72" y="960"/>
                </a:moveTo>
                <a:lnTo>
                  <a:pt x="72" y="954"/>
                </a:lnTo>
                <a:lnTo>
                  <a:pt x="72" y="960"/>
                </a:lnTo>
                <a:close/>
                <a:moveTo>
                  <a:pt x="72" y="966"/>
                </a:moveTo>
                <a:lnTo>
                  <a:pt x="72" y="960"/>
                </a:lnTo>
                <a:lnTo>
                  <a:pt x="78" y="960"/>
                </a:lnTo>
                <a:lnTo>
                  <a:pt x="72" y="960"/>
                </a:lnTo>
                <a:lnTo>
                  <a:pt x="72" y="966"/>
                </a:lnTo>
                <a:close/>
                <a:moveTo>
                  <a:pt x="72" y="978"/>
                </a:moveTo>
                <a:lnTo>
                  <a:pt x="72" y="972"/>
                </a:lnTo>
                <a:lnTo>
                  <a:pt x="72" y="978"/>
                </a:lnTo>
                <a:lnTo>
                  <a:pt x="72" y="972"/>
                </a:lnTo>
                <a:lnTo>
                  <a:pt x="72" y="966"/>
                </a:lnTo>
                <a:lnTo>
                  <a:pt x="72" y="972"/>
                </a:lnTo>
                <a:lnTo>
                  <a:pt x="72" y="966"/>
                </a:lnTo>
                <a:lnTo>
                  <a:pt x="78" y="966"/>
                </a:lnTo>
                <a:lnTo>
                  <a:pt x="72" y="966"/>
                </a:lnTo>
                <a:lnTo>
                  <a:pt x="78" y="966"/>
                </a:lnTo>
                <a:lnTo>
                  <a:pt x="78" y="972"/>
                </a:lnTo>
                <a:lnTo>
                  <a:pt x="78" y="978"/>
                </a:lnTo>
                <a:lnTo>
                  <a:pt x="78" y="984"/>
                </a:lnTo>
                <a:lnTo>
                  <a:pt x="72" y="984"/>
                </a:lnTo>
                <a:lnTo>
                  <a:pt x="72" y="978"/>
                </a:lnTo>
                <a:close/>
                <a:moveTo>
                  <a:pt x="78" y="960"/>
                </a:moveTo>
                <a:lnTo>
                  <a:pt x="78" y="954"/>
                </a:lnTo>
                <a:lnTo>
                  <a:pt x="78" y="960"/>
                </a:lnTo>
                <a:close/>
                <a:moveTo>
                  <a:pt x="78" y="960"/>
                </a:moveTo>
                <a:lnTo>
                  <a:pt x="78" y="966"/>
                </a:lnTo>
                <a:lnTo>
                  <a:pt x="78" y="960"/>
                </a:lnTo>
                <a:close/>
                <a:moveTo>
                  <a:pt x="78" y="954"/>
                </a:moveTo>
                <a:lnTo>
                  <a:pt x="78" y="960"/>
                </a:lnTo>
                <a:lnTo>
                  <a:pt x="78" y="954"/>
                </a:lnTo>
                <a:close/>
                <a:moveTo>
                  <a:pt x="78" y="960"/>
                </a:moveTo>
                <a:lnTo>
                  <a:pt x="78" y="954"/>
                </a:lnTo>
                <a:lnTo>
                  <a:pt x="78" y="960"/>
                </a:lnTo>
                <a:lnTo>
                  <a:pt x="78" y="954"/>
                </a:lnTo>
                <a:lnTo>
                  <a:pt x="78" y="960"/>
                </a:lnTo>
                <a:close/>
                <a:moveTo>
                  <a:pt x="78" y="978"/>
                </a:moveTo>
                <a:lnTo>
                  <a:pt x="84" y="978"/>
                </a:lnTo>
                <a:lnTo>
                  <a:pt x="84" y="984"/>
                </a:lnTo>
                <a:lnTo>
                  <a:pt x="78" y="978"/>
                </a:lnTo>
                <a:close/>
                <a:moveTo>
                  <a:pt x="78" y="960"/>
                </a:moveTo>
                <a:lnTo>
                  <a:pt x="84" y="960"/>
                </a:lnTo>
                <a:lnTo>
                  <a:pt x="78" y="960"/>
                </a:lnTo>
                <a:lnTo>
                  <a:pt x="84" y="960"/>
                </a:lnTo>
                <a:lnTo>
                  <a:pt x="78" y="960"/>
                </a:lnTo>
                <a:close/>
                <a:moveTo>
                  <a:pt x="90" y="702"/>
                </a:moveTo>
                <a:lnTo>
                  <a:pt x="90" y="708"/>
                </a:lnTo>
                <a:lnTo>
                  <a:pt x="90" y="702"/>
                </a:lnTo>
                <a:close/>
                <a:moveTo>
                  <a:pt x="90" y="960"/>
                </a:moveTo>
                <a:lnTo>
                  <a:pt x="90" y="954"/>
                </a:lnTo>
                <a:lnTo>
                  <a:pt x="90" y="960"/>
                </a:lnTo>
                <a:close/>
                <a:moveTo>
                  <a:pt x="90" y="954"/>
                </a:moveTo>
                <a:lnTo>
                  <a:pt x="90" y="960"/>
                </a:lnTo>
                <a:lnTo>
                  <a:pt x="90" y="954"/>
                </a:lnTo>
                <a:close/>
                <a:moveTo>
                  <a:pt x="90" y="708"/>
                </a:moveTo>
                <a:lnTo>
                  <a:pt x="90" y="702"/>
                </a:lnTo>
                <a:lnTo>
                  <a:pt x="90" y="708"/>
                </a:lnTo>
                <a:close/>
                <a:moveTo>
                  <a:pt x="90" y="990"/>
                </a:moveTo>
                <a:lnTo>
                  <a:pt x="96" y="990"/>
                </a:lnTo>
                <a:lnTo>
                  <a:pt x="90" y="990"/>
                </a:lnTo>
                <a:close/>
                <a:moveTo>
                  <a:pt x="90" y="954"/>
                </a:moveTo>
                <a:lnTo>
                  <a:pt x="96" y="954"/>
                </a:lnTo>
                <a:lnTo>
                  <a:pt x="90" y="954"/>
                </a:lnTo>
                <a:close/>
                <a:moveTo>
                  <a:pt x="90" y="702"/>
                </a:moveTo>
                <a:lnTo>
                  <a:pt x="96" y="702"/>
                </a:lnTo>
                <a:lnTo>
                  <a:pt x="90" y="702"/>
                </a:lnTo>
                <a:close/>
                <a:moveTo>
                  <a:pt x="90" y="708"/>
                </a:moveTo>
                <a:lnTo>
                  <a:pt x="90" y="702"/>
                </a:lnTo>
                <a:lnTo>
                  <a:pt x="96" y="708"/>
                </a:lnTo>
                <a:lnTo>
                  <a:pt x="90" y="708"/>
                </a:lnTo>
                <a:close/>
                <a:moveTo>
                  <a:pt x="78" y="966"/>
                </a:moveTo>
                <a:lnTo>
                  <a:pt x="78" y="972"/>
                </a:lnTo>
                <a:lnTo>
                  <a:pt x="78" y="966"/>
                </a:lnTo>
                <a:lnTo>
                  <a:pt x="84" y="966"/>
                </a:lnTo>
                <a:lnTo>
                  <a:pt x="78" y="966"/>
                </a:lnTo>
                <a:lnTo>
                  <a:pt x="84" y="960"/>
                </a:lnTo>
                <a:lnTo>
                  <a:pt x="84" y="966"/>
                </a:lnTo>
                <a:lnTo>
                  <a:pt x="84" y="960"/>
                </a:lnTo>
                <a:lnTo>
                  <a:pt x="84" y="966"/>
                </a:lnTo>
                <a:lnTo>
                  <a:pt x="84" y="972"/>
                </a:lnTo>
                <a:lnTo>
                  <a:pt x="84" y="966"/>
                </a:lnTo>
                <a:lnTo>
                  <a:pt x="84" y="972"/>
                </a:lnTo>
                <a:lnTo>
                  <a:pt x="90" y="972"/>
                </a:lnTo>
                <a:lnTo>
                  <a:pt x="90" y="966"/>
                </a:lnTo>
                <a:lnTo>
                  <a:pt x="84" y="966"/>
                </a:lnTo>
                <a:lnTo>
                  <a:pt x="90" y="966"/>
                </a:lnTo>
                <a:lnTo>
                  <a:pt x="84" y="966"/>
                </a:lnTo>
                <a:lnTo>
                  <a:pt x="90" y="966"/>
                </a:lnTo>
                <a:lnTo>
                  <a:pt x="90" y="960"/>
                </a:lnTo>
                <a:lnTo>
                  <a:pt x="84" y="960"/>
                </a:lnTo>
                <a:lnTo>
                  <a:pt x="84" y="966"/>
                </a:lnTo>
                <a:lnTo>
                  <a:pt x="84" y="960"/>
                </a:lnTo>
                <a:lnTo>
                  <a:pt x="84" y="966"/>
                </a:lnTo>
                <a:lnTo>
                  <a:pt x="84" y="960"/>
                </a:lnTo>
                <a:lnTo>
                  <a:pt x="84" y="966"/>
                </a:lnTo>
                <a:lnTo>
                  <a:pt x="84" y="960"/>
                </a:lnTo>
                <a:lnTo>
                  <a:pt x="78" y="960"/>
                </a:lnTo>
                <a:lnTo>
                  <a:pt x="78" y="954"/>
                </a:lnTo>
                <a:lnTo>
                  <a:pt x="84" y="954"/>
                </a:lnTo>
                <a:lnTo>
                  <a:pt x="78" y="954"/>
                </a:lnTo>
                <a:lnTo>
                  <a:pt x="84" y="954"/>
                </a:lnTo>
                <a:lnTo>
                  <a:pt x="90" y="954"/>
                </a:lnTo>
                <a:lnTo>
                  <a:pt x="90" y="960"/>
                </a:lnTo>
                <a:lnTo>
                  <a:pt x="90" y="954"/>
                </a:lnTo>
                <a:lnTo>
                  <a:pt x="90" y="960"/>
                </a:lnTo>
                <a:lnTo>
                  <a:pt x="90" y="954"/>
                </a:lnTo>
                <a:lnTo>
                  <a:pt x="90" y="960"/>
                </a:lnTo>
                <a:lnTo>
                  <a:pt x="96" y="960"/>
                </a:lnTo>
                <a:lnTo>
                  <a:pt x="90" y="960"/>
                </a:lnTo>
                <a:lnTo>
                  <a:pt x="96" y="960"/>
                </a:lnTo>
                <a:lnTo>
                  <a:pt x="102" y="960"/>
                </a:lnTo>
                <a:lnTo>
                  <a:pt x="96" y="960"/>
                </a:lnTo>
                <a:lnTo>
                  <a:pt x="102" y="960"/>
                </a:lnTo>
                <a:lnTo>
                  <a:pt x="102" y="966"/>
                </a:lnTo>
                <a:lnTo>
                  <a:pt x="102" y="960"/>
                </a:lnTo>
                <a:lnTo>
                  <a:pt x="102" y="966"/>
                </a:lnTo>
                <a:lnTo>
                  <a:pt x="102" y="960"/>
                </a:lnTo>
                <a:lnTo>
                  <a:pt x="102" y="966"/>
                </a:lnTo>
                <a:lnTo>
                  <a:pt x="108" y="966"/>
                </a:lnTo>
                <a:lnTo>
                  <a:pt x="102" y="966"/>
                </a:lnTo>
                <a:lnTo>
                  <a:pt x="108" y="966"/>
                </a:lnTo>
                <a:lnTo>
                  <a:pt x="102" y="966"/>
                </a:lnTo>
                <a:lnTo>
                  <a:pt x="102" y="972"/>
                </a:lnTo>
                <a:lnTo>
                  <a:pt x="102" y="966"/>
                </a:lnTo>
                <a:lnTo>
                  <a:pt x="102" y="972"/>
                </a:lnTo>
                <a:lnTo>
                  <a:pt x="108" y="972"/>
                </a:lnTo>
                <a:lnTo>
                  <a:pt x="102" y="972"/>
                </a:lnTo>
                <a:lnTo>
                  <a:pt x="102" y="978"/>
                </a:lnTo>
                <a:lnTo>
                  <a:pt x="102" y="972"/>
                </a:lnTo>
                <a:lnTo>
                  <a:pt x="96" y="972"/>
                </a:lnTo>
                <a:lnTo>
                  <a:pt x="96" y="978"/>
                </a:lnTo>
                <a:lnTo>
                  <a:pt x="96" y="972"/>
                </a:lnTo>
                <a:lnTo>
                  <a:pt x="96" y="978"/>
                </a:lnTo>
                <a:lnTo>
                  <a:pt x="96" y="972"/>
                </a:lnTo>
                <a:lnTo>
                  <a:pt x="96" y="978"/>
                </a:lnTo>
                <a:lnTo>
                  <a:pt x="96" y="984"/>
                </a:lnTo>
                <a:lnTo>
                  <a:pt x="102" y="984"/>
                </a:lnTo>
                <a:lnTo>
                  <a:pt x="96" y="984"/>
                </a:lnTo>
                <a:lnTo>
                  <a:pt x="102" y="984"/>
                </a:lnTo>
                <a:lnTo>
                  <a:pt x="96" y="984"/>
                </a:lnTo>
                <a:lnTo>
                  <a:pt x="102" y="984"/>
                </a:lnTo>
                <a:lnTo>
                  <a:pt x="108" y="978"/>
                </a:lnTo>
                <a:lnTo>
                  <a:pt x="102" y="978"/>
                </a:lnTo>
                <a:lnTo>
                  <a:pt x="108" y="978"/>
                </a:lnTo>
                <a:lnTo>
                  <a:pt x="102" y="978"/>
                </a:lnTo>
                <a:lnTo>
                  <a:pt x="108" y="978"/>
                </a:lnTo>
                <a:lnTo>
                  <a:pt x="108" y="972"/>
                </a:lnTo>
                <a:lnTo>
                  <a:pt x="108" y="978"/>
                </a:lnTo>
                <a:lnTo>
                  <a:pt x="108" y="984"/>
                </a:lnTo>
                <a:lnTo>
                  <a:pt x="108" y="990"/>
                </a:lnTo>
                <a:lnTo>
                  <a:pt x="108" y="996"/>
                </a:lnTo>
                <a:lnTo>
                  <a:pt x="108" y="990"/>
                </a:lnTo>
                <a:lnTo>
                  <a:pt x="102" y="990"/>
                </a:lnTo>
                <a:lnTo>
                  <a:pt x="102" y="984"/>
                </a:lnTo>
                <a:lnTo>
                  <a:pt x="102" y="990"/>
                </a:lnTo>
                <a:lnTo>
                  <a:pt x="96" y="990"/>
                </a:lnTo>
                <a:lnTo>
                  <a:pt x="96" y="984"/>
                </a:lnTo>
                <a:lnTo>
                  <a:pt x="90" y="984"/>
                </a:lnTo>
                <a:lnTo>
                  <a:pt x="96" y="984"/>
                </a:lnTo>
                <a:lnTo>
                  <a:pt x="96" y="990"/>
                </a:lnTo>
                <a:lnTo>
                  <a:pt x="90" y="990"/>
                </a:lnTo>
                <a:lnTo>
                  <a:pt x="90" y="984"/>
                </a:lnTo>
                <a:lnTo>
                  <a:pt x="96" y="984"/>
                </a:lnTo>
                <a:lnTo>
                  <a:pt x="90" y="984"/>
                </a:lnTo>
                <a:lnTo>
                  <a:pt x="96" y="984"/>
                </a:lnTo>
                <a:lnTo>
                  <a:pt x="90" y="984"/>
                </a:lnTo>
                <a:lnTo>
                  <a:pt x="84" y="984"/>
                </a:lnTo>
                <a:lnTo>
                  <a:pt x="90" y="984"/>
                </a:lnTo>
                <a:lnTo>
                  <a:pt x="84" y="984"/>
                </a:lnTo>
                <a:lnTo>
                  <a:pt x="84" y="978"/>
                </a:lnTo>
                <a:lnTo>
                  <a:pt x="78" y="978"/>
                </a:lnTo>
                <a:lnTo>
                  <a:pt x="84" y="978"/>
                </a:lnTo>
                <a:lnTo>
                  <a:pt x="78" y="978"/>
                </a:lnTo>
                <a:lnTo>
                  <a:pt x="78" y="972"/>
                </a:lnTo>
                <a:lnTo>
                  <a:pt x="78" y="966"/>
                </a:lnTo>
                <a:close/>
                <a:moveTo>
                  <a:pt x="90" y="708"/>
                </a:moveTo>
                <a:lnTo>
                  <a:pt x="96" y="708"/>
                </a:lnTo>
                <a:lnTo>
                  <a:pt x="90" y="708"/>
                </a:lnTo>
                <a:close/>
                <a:moveTo>
                  <a:pt x="90" y="990"/>
                </a:moveTo>
                <a:lnTo>
                  <a:pt x="96" y="990"/>
                </a:lnTo>
                <a:lnTo>
                  <a:pt x="90" y="990"/>
                </a:lnTo>
                <a:close/>
                <a:moveTo>
                  <a:pt x="96" y="714"/>
                </a:moveTo>
                <a:lnTo>
                  <a:pt x="90" y="714"/>
                </a:lnTo>
                <a:lnTo>
                  <a:pt x="96" y="714"/>
                </a:lnTo>
                <a:close/>
                <a:moveTo>
                  <a:pt x="90" y="714"/>
                </a:moveTo>
                <a:lnTo>
                  <a:pt x="96" y="714"/>
                </a:lnTo>
                <a:lnTo>
                  <a:pt x="90" y="714"/>
                </a:lnTo>
                <a:close/>
                <a:moveTo>
                  <a:pt x="96" y="714"/>
                </a:moveTo>
                <a:lnTo>
                  <a:pt x="96" y="708"/>
                </a:lnTo>
                <a:lnTo>
                  <a:pt x="96" y="714"/>
                </a:lnTo>
                <a:close/>
                <a:moveTo>
                  <a:pt x="90" y="954"/>
                </a:moveTo>
                <a:lnTo>
                  <a:pt x="96" y="954"/>
                </a:lnTo>
                <a:lnTo>
                  <a:pt x="90" y="954"/>
                </a:lnTo>
                <a:close/>
                <a:moveTo>
                  <a:pt x="96" y="960"/>
                </a:moveTo>
                <a:lnTo>
                  <a:pt x="96" y="954"/>
                </a:lnTo>
                <a:lnTo>
                  <a:pt x="96" y="960"/>
                </a:lnTo>
                <a:close/>
                <a:moveTo>
                  <a:pt x="96" y="954"/>
                </a:moveTo>
                <a:lnTo>
                  <a:pt x="90" y="954"/>
                </a:lnTo>
                <a:lnTo>
                  <a:pt x="96" y="954"/>
                </a:lnTo>
                <a:close/>
                <a:moveTo>
                  <a:pt x="96" y="990"/>
                </a:moveTo>
                <a:lnTo>
                  <a:pt x="96" y="984"/>
                </a:lnTo>
                <a:lnTo>
                  <a:pt x="96" y="990"/>
                </a:lnTo>
                <a:close/>
                <a:moveTo>
                  <a:pt x="96" y="954"/>
                </a:moveTo>
                <a:lnTo>
                  <a:pt x="96" y="960"/>
                </a:lnTo>
                <a:lnTo>
                  <a:pt x="96" y="954"/>
                </a:lnTo>
                <a:close/>
                <a:moveTo>
                  <a:pt x="96" y="960"/>
                </a:moveTo>
                <a:lnTo>
                  <a:pt x="96" y="954"/>
                </a:lnTo>
                <a:lnTo>
                  <a:pt x="96" y="960"/>
                </a:lnTo>
                <a:close/>
                <a:moveTo>
                  <a:pt x="96" y="990"/>
                </a:moveTo>
                <a:lnTo>
                  <a:pt x="96" y="996"/>
                </a:lnTo>
                <a:lnTo>
                  <a:pt x="96" y="990"/>
                </a:lnTo>
                <a:close/>
                <a:moveTo>
                  <a:pt x="96" y="972"/>
                </a:moveTo>
                <a:lnTo>
                  <a:pt x="96" y="978"/>
                </a:lnTo>
                <a:lnTo>
                  <a:pt x="96" y="972"/>
                </a:lnTo>
                <a:close/>
                <a:moveTo>
                  <a:pt x="96" y="954"/>
                </a:moveTo>
                <a:lnTo>
                  <a:pt x="96" y="960"/>
                </a:lnTo>
                <a:lnTo>
                  <a:pt x="96" y="954"/>
                </a:lnTo>
                <a:lnTo>
                  <a:pt x="96" y="960"/>
                </a:lnTo>
                <a:lnTo>
                  <a:pt x="96" y="954"/>
                </a:lnTo>
                <a:close/>
                <a:moveTo>
                  <a:pt x="96" y="948"/>
                </a:moveTo>
                <a:lnTo>
                  <a:pt x="96" y="954"/>
                </a:lnTo>
                <a:lnTo>
                  <a:pt x="96" y="948"/>
                </a:lnTo>
                <a:close/>
                <a:moveTo>
                  <a:pt x="96" y="678"/>
                </a:moveTo>
                <a:lnTo>
                  <a:pt x="96" y="672"/>
                </a:lnTo>
                <a:lnTo>
                  <a:pt x="96" y="678"/>
                </a:lnTo>
                <a:close/>
                <a:moveTo>
                  <a:pt x="96" y="714"/>
                </a:moveTo>
                <a:lnTo>
                  <a:pt x="102" y="714"/>
                </a:lnTo>
                <a:lnTo>
                  <a:pt x="96" y="714"/>
                </a:lnTo>
                <a:close/>
                <a:moveTo>
                  <a:pt x="96" y="948"/>
                </a:moveTo>
                <a:lnTo>
                  <a:pt x="102" y="948"/>
                </a:lnTo>
                <a:lnTo>
                  <a:pt x="96" y="948"/>
                </a:lnTo>
                <a:close/>
                <a:moveTo>
                  <a:pt x="102" y="678"/>
                </a:moveTo>
                <a:lnTo>
                  <a:pt x="96" y="678"/>
                </a:lnTo>
                <a:lnTo>
                  <a:pt x="102" y="678"/>
                </a:lnTo>
                <a:close/>
                <a:moveTo>
                  <a:pt x="96" y="942"/>
                </a:moveTo>
                <a:lnTo>
                  <a:pt x="102" y="942"/>
                </a:lnTo>
                <a:lnTo>
                  <a:pt x="96" y="942"/>
                </a:lnTo>
                <a:close/>
                <a:moveTo>
                  <a:pt x="102" y="954"/>
                </a:moveTo>
                <a:lnTo>
                  <a:pt x="102" y="948"/>
                </a:lnTo>
                <a:lnTo>
                  <a:pt x="102" y="954"/>
                </a:lnTo>
                <a:close/>
                <a:moveTo>
                  <a:pt x="102" y="954"/>
                </a:moveTo>
                <a:lnTo>
                  <a:pt x="102" y="948"/>
                </a:lnTo>
                <a:lnTo>
                  <a:pt x="102" y="954"/>
                </a:lnTo>
                <a:close/>
                <a:moveTo>
                  <a:pt x="102" y="990"/>
                </a:moveTo>
                <a:lnTo>
                  <a:pt x="102" y="996"/>
                </a:lnTo>
                <a:lnTo>
                  <a:pt x="102" y="990"/>
                </a:lnTo>
                <a:close/>
                <a:moveTo>
                  <a:pt x="102" y="684"/>
                </a:moveTo>
                <a:lnTo>
                  <a:pt x="102" y="678"/>
                </a:lnTo>
                <a:lnTo>
                  <a:pt x="102" y="684"/>
                </a:lnTo>
                <a:lnTo>
                  <a:pt x="102" y="678"/>
                </a:lnTo>
                <a:lnTo>
                  <a:pt x="102" y="684"/>
                </a:lnTo>
                <a:close/>
                <a:moveTo>
                  <a:pt x="102" y="678"/>
                </a:moveTo>
                <a:lnTo>
                  <a:pt x="102" y="672"/>
                </a:lnTo>
                <a:lnTo>
                  <a:pt x="102" y="678"/>
                </a:lnTo>
                <a:close/>
                <a:moveTo>
                  <a:pt x="102" y="960"/>
                </a:moveTo>
                <a:lnTo>
                  <a:pt x="102" y="954"/>
                </a:lnTo>
                <a:lnTo>
                  <a:pt x="102" y="960"/>
                </a:lnTo>
                <a:close/>
                <a:moveTo>
                  <a:pt x="102" y="954"/>
                </a:moveTo>
                <a:lnTo>
                  <a:pt x="102" y="948"/>
                </a:lnTo>
                <a:lnTo>
                  <a:pt x="102" y="954"/>
                </a:lnTo>
                <a:close/>
                <a:moveTo>
                  <a:pt x="102" y="954"/>
                </a:moveTo>
                <a:lnTo>
                  <a:pt x="102" y="960"/>
                </a:lnTo>
                <a:lnTo>
                  <a:pt x="102" y="954"/>
                </a:lnTo>
                <a:close/>
                <a:moveTo>
                  <a:pt x="102" y="672"/>
                </a:moveTo>
                <a:lnTo>
                  <a:pt x="108" y="672"/>
                </a:lnTo>
                <a:lnTo>
                  <a:pt x="102" y="672"/>
                </a:lnTo>
                <a:lnTo>
                  <a:pt x="108" y="672"/>
                </a:lnTo>
                <a:lnTo>
                  <a:pt x="102" y="672"/>
                </a:lnTo>
                <a:lnTo>
                  <a:pt x="108" y="672"/>
                </a:lnTo>
                <a:lnTo>
                  <a:pt x="102" y="672"/>
                </a:lnTo>
                <a:lnTo>
                  <a:pt x="102" y="678"/>
                </a:lnTo>
                <a:lnTo>
                  <a:pt x="102" y="672"/>
                </a:lnTo>
                <a:lnTo>
                  <a:pt x="102" y="678"/>
                </a:lnTo>
                <a:lnTo>
                  <a:pt x="102" y="672"/>
                </a:lnTo>
                <a:close/>
                <a:moveTo>
                  <a:pt x="102" y="954"/>
                </a:moveTo>
                <a:lnTo>
                  <a:pt x="108" y="954"/>
                </a:lnTo>
                <a:lnTo>
                  <a:pt x="102" y="954"/>
                </a:lnTo>
                <a:close/>
                <a:moveTo>
                  <a:pt x="102" y="960"/>
                </a:moveTo>
                <a:lnTo>
                  <a:pt x="102" y="954"/>
                </a:lnTo>
                <a:lnTo>
                  <a:pt x="102" y="960"/>
                </a:lnTo>
                <a:close/>
                <a:moveTo>
                  <a:pt x="102" y="708"/>
                </a:moveTo>
                <a:lnTo>
                  <a:pt x="108" y="708"/>
                </a:lnTo>
                <a:lnTo>
                  <a:pt x="102" y="708"/>
                </a:lnTo>
                <a:close/>
                <a:moveTo>
                  <a:pt x="102" y="678"/>
                </a:moveTo>
                <a:lnTo>
                  <a:pt x="108" y="678"/>
                </a:lnTo>
                <a:lnTo>
                  <a:pt x="102" y="678"/>
                </a:lnTo>
                <a:close/>
                <a:moveTo>
                  <a:pt x="102" y="954"/>
                </a:moveTo>
                <a:lnTo>
                  <a:pt x="108" y="954"/>
                </a:lnTo>
                <a:lnTo>
                  <a:pt x="102" y="954"/>
                </a:lnTo>
                <a:close/>
                <a:moveTo>
                  <a:pt x="108" y="960"/>
                </a:moveTo>
                <a:lnTo>
                  <a:pt x="102" y="960"/>
                </a:lnTo>
                <a:lnTo>
                  <a:pt x="108" y="960"/>
                </a:lnTo>
                <a:close/>
                <a:moveTo>
                  <a:pt x="102" y="966"/>
                </a:moveTo>
                <a:lnTo>
                  <a:pt x="108" y="960"/>
                </a:lnTo>
                <a:lnTo>
                  <a:pt x="108" y="966"/>
                </a:lnTo>
                <a:lnTo>
                  <a:pt x="102" y="966"/>
                </a:lnTo>
                <a:close/>
                <a:moveTo>
                  <a:pt x="102" y="720"/>
                </a:moveTo>
                <a:lnTo>
                  <a:pt x="108" y="720"/>
                </a:lnTo>
                <a:lnTo>
                  <a:pt x="102" y="720"/>
                </a:lnTo>
                <a:close/>
                <a:moveTo>
                  <a:pt x="108" y="954"/>
                </a:moveTo>
                <a:lnTo>
                  <a:pt x="108" y="960"/>
                </a:lnTo>
                <a:lnTo>
                  <a:pt x="108" y="954"/>
                </a:lnTo>
                <a:close/>
                <a:moveTo>
                  <a:pt x="102" y="720"/>
                </a:moveTo>
                <a:lnTo>
                  <a:pt x="102" y="714"/>
                </a:lnTo>
                <a:lnTo>
                  <a:pt x="108" y="714"/>
                </a:lnTo>
                <a:lnTo>
                  <a:pt x="108" y="720"/>
                </a:lnTo>
                <a:lnTo>
                  <a:pt x="102" y="720"/>
                </a:lnTo>
                <a:close/>
                <a:moveTo>
                  <a:pt x="102" y="708"/>
                </a:moveTo>
                <a:lnTo>
                  <a:pt x="108" y="708"/>
                </a:lnTo>
                <a:lnTo>
                  <a:pt x="102" y="708"/>
                </a:lnTo>
                <a:close/>
                <a:moveTo>
                  <a:pt x="102" y="966"/>
                </a:moveTo>
                <a:lnTo>
                  <a:pt x="108" y="966"/>
                </a:lnTo>
                <a:lnTo>
                  <a:pt x="102" y="966"/>
                </a:lnTo>
                <a:close/>
                <a:moveTo>
                  <a:pt x="108" y="960"/>
                </a:moveTo>
                <a:lnTo>
                  <a:pt x="108" y="954"/>
                </a:lnTo>
                <a:lnTo>
                  <a:pt x="108" y="960"/>
                </a:lnTo>
                <a:close/>
                <a:moveTo>
                  <a:pt x="108" y="678"/>
                </a:moveTo>
                <a:lnTo>
                  <a:pt x="108" y="672"/>
                </a:lnTo>
                <a:lnTo>
                  <a:pt x="108" y="678"/>
                </a:lnTo>
                <a:close/>
                <a:moveTo>
                  <a:pt x="108" y="696"/>
                </a:moveTo>
                <a:lnTo>
                  <a:pt x="108" y="690"/>
                </a:lnTo>
                <a:lnTo>
                  <a:pt x="108" y="696"/>
                </a:lnTo>
                <a:close/>
                <a:moveTo>
                  <a:pt x="108" y="732"/>
                </a:moveTo>
                <a:lnTo>
                  <a:pt x="108" y="738"/>
                </a:lnTo>
                <a:lnTo>
                  <a:pt x="108" y="732"/>
                </a:lnTo>
                <a:close/>
                <a:moveTo>
                  <a:pt x="108" y="966"/>
                </a:moveTo>
                <a:lnTo>
                  <a:pt x="108" y="960"/>
                </a:lnTo>
                <a:lnTo>
                  <a:pt x="108" y="966"/>
                </a:lnTo>
                <a:close/>
                <a:moveTo>
                  <a:pt x="102" y="684"/>
                </a:moveTo>
                <a:lnTo>
                  <a:pt x="108" y="684"/>
                </a:lnTo>
                <a:lnTo>
                  <a:pt x="102" y="684"/>
                </a:lnTo>
                <a:lnTo>
                  <a:pt x="102" y="678"/>
                </a:lnTo>
                <a:lnTo>
                  <a:pt x="102" y="684"/>
                </a:lnTo>
                <a:lnTo>
                  <a:pt x="102" y="678"/>
                </a:lnTo>
                <a:lnTo>
                  <a:pt x="102" y="684"/>
                </a:lnTo>
                <a:lnTo>
                  <a:pt x="102" y="678"/>
                </a:lnTo>
                <a:lnTo>
                  <a:pt x="108" y="678"/>
                </a:lnTo>
                <a:lnTo>
                  <a:pt x="108" y="684"/>
                </a:lnTo>
                <a:lnTo>
                  <a:pt x="108" y="678"/>
                </a:lnTo>
                <a:lnTo>
                  <a:pt x="108" y="684"/>
                </a:lnTo>
                <a:lnTo>
                  <a:pt x="102" y="684"/>
                </a:lnTo>
                <a:lnTo>
                  <a:pt x="108" y="684"/>
                </a:lnTo>
                <a:lnTo>
                  <a:pt x="108" y="690"/>
                </a:lnTo>
                <a:lnTo>
                  <a:pt x="108" y="684"/>
                </a:lnTo>
                <a:lnTo>
                  <a:pt x="108" y="690"/>
                </a:lnTo>
                <a:lnTo>
                  <a:pt x="108" y="684"/>
                </a:lnTo>
                <a:lnTo>
                  <a:pt x="108" y="690"/>
                </a:lnTo>
                <a:lnTo>
                  <a:pt x="108" y="684"/>
                </a:lnTo>
                <a:lnTo>
                  <a:pt x="108" y="690"/>
                </a:lnTo>
                <a:lnTo>
                  <a:pt x="108" y="684"/>
                </a:lnTo>
                <a:lnTo>
                  <a:pt x="114" y="684"/>
                </a:lnTo>
                <a:lnTo>
                  <a:pt x="114" y="690"/>
                </a:lnTo>
                <a:lnTo>
                  <a:pt x="114" y="684"/>
                </a:lnTo>
                <a:lnTo>
                  <a:pt x="114" y="690"/>
                </a:lnTo>
                <a:lnTo>
                  <a:pt x="108" y="690"/>
                </a:lnTo>
                <a:lnTo>
                  <a:pt x="114" y="690"/>
                </a:lnTo>
                <a:lnTo>
                  <a:pt x="114" y="696"/>
                </a:lnTo>
                <a:lnTo>
                  <a:pt x="108" y="690"/>
                </a:lnTo>
                <a:lnTo>
                  <a:pt x="108" y="696"/>
                </a:lnTo>
                <a:lnTo>
                  <a:pt x="108" y="690"/>
                </a:lnTo>
                <a:lnTo>
                  <a:pt x="108" y="696"/>
                </a:lnTo>
                <a:lnTo>
                  <a:pt x="108" y="690"/>
                </a:lnTo>
                <a:lnTo>
                  <a:pt x="102" y="690"/>
                </a:lnTo>
                <a:lnTo>
                  <a:pt x="102" y="684"/>
                </a:lnTo>
                <a:close/>
                <a:moveTo>
                  <a:pt x="108" y="708"/>
                </a:moveTo>
                <a:lnTo>
                  <a:pt x="108" y="714"/>
                </a:lnTo>
                <a:lnTo>
                  <a:pt x="108" y="708"/>
                </a:lnTo>
                <a:close/>
                <a:moveTo>
                  <a:pt x="108" y="984"/>
                </a:moveTo>
                <a:lnTo>
                  <a:pt x="108" y="978"/>
                </a:lnTo>
                <a:lnTo>
                  <a:pt x="108" y="984"/>
                </a:lnTo>
                <a:close/>
                <a:moveTo>
                  <a:pt x="108" y="738"/>
                </a:moveTo>
                <a:lnTo>
                  <a:pt x="108" y="744"/>
                </a:lnTo>
                <a:lnTo>
                  <a:pt x="108" y="738"/>
                </a:lnTo>
                <a:close/>
                <a:moveTo>
                  <a:pt x="108" y="678"/>
                </a:moveTo>
                <a:lnTo>
                  <a:pt x="108" y="672"/>
                </a:lnTo>
                <a:lnTo>
                  <a:pt x="108" y="678"/>
                </a:lnTo>
                <a:lnTo>
                  <a:pt x="108" y="672"/>
                </a:lnTo>
                <a:lnTo>
                  <a:pt x="114" y="672"/>
                </a:lnTo>
                <a:lnTo>
                  <a:pt x="114" y="678"/>
                </a:lnTo>
                <a:lnTo>
                  <a:pt x="108" y="678"/>
                </a:lnTo>
                <a:lnTo>
                  <a:pt x="114" y="678"/>
                </a:lnTo>
                <a:lnTo>
                  <a:pt x="108" y="678"/>
                </a:lnTo>
                <a:lnTo>
                  <a:pt x="108" y="684"/>
                </a:lnTo>
                <a:lnTo>
                  <a:pt x="108" y="678"/>
                </a:lnTo>
                <a:close/>
                <a:moveTo>
                  <a:pt x="108" y="960"/>
                </a:moveTo>
                <a:lnTo>
                  <a:pt x="108" y="954"/>
                </a:lnTo>
                <a:lnTo>
                  <a:pt x="108" y="960"/>
                </a:lnTo>
                <a:lnTo>
                  <a:pt x="108" y="954"/>
                </a:lnTo>
                <a:lnTo>
                  <a:pt x="108" y="960"/>
                </a:lnTo>
                <a:close/>
                <a:moveTo>
                  <a:pt x="108" y="726"/>
                </a:moveTo>
                <a:lnTo>
                  <a:pt x="108" y="720"/>
                </a:lnTo>
                <a:lnTo>
                  <a:pt x="114" y="720"/>
                </a:lnTo>
                <a:lnTo>
                  <a:pt x="114" y="726"/>
                </a:lnTo>
                <a:lnTo>
                  <a:pt x="108" y="726"/>
                </a:lnTo>
                <a:close/>
                <a:moveTo>
                  <a:pt x="108" y="708"/>
                </a:moveTo>
                <a:lnTo>
                  <a:pt x="114" y="708"/>
                </a:lnTo>
                <a:lnTo>
                  <a:pt x="108" y="708"/>
                </a:lnTo>
                <a:close/>
                <a:moveTo>
                  <a:pt x="108" y="756"/>
                </a:moveTo>
                <a:lnTo>
                  <a:pt x="108" y="750"/>
                </a:lnTo>
                <a:lnTo>
                  <a:pt x="108" y="756"/>
                </a:lnTo>
                <a:close/>
                <a:moveTo>
                  <a:pt x="108" y="750"/>
                </a:moveTo>
                <a:lnTo>
                  <a:pt x="108" y="756"/>
                </a:lnTo>
                <a:lnTo>
                  <a:pt x="108" y="750"/>
                </a:lnTo>
                <a:lnTo>
                  <a:pt x="108" y="756"/>
                </a:lnTo>
                <a:lnTo>
                  <a:pt x="108" y="750"/>
                </a:lnTo>
                <a:close/>
                <a:moveTo>
                  <a:pt x="108" y="996"/>
                </a:moveTo>
                <a:lnTo>
                  <a:pt x="108" y="990"/>
                </a:lnTo>
                <a:lnTo>
                  <a:pt x="108" y="996"/>
                </a:lnTo>
                <a:close/>
                <a:moveTo>
                  <a:pt x="108" y="978"/>
                </a:moveTo>
                <a:lnTo>
                  <a:pt x="108" y="972"/>
                </a:lnTo>
                <a:lnTo>
                  <a:pt x="108" y="978"/>
                </a:lnTo>
                <a:close/>
                <a:moveTo>
                  <a:pt x="108" y="714"/>
                </a:moveTo>
                <a:lnTo>
                  <a:pt x="108" y="720"/>
                </a:lnTo>
                <a:lnTo>
                  <a:pt x="114" y="720"/>
                </a:lnTo>
                <a:lnTo>
                  <a:pt x="108" y="720"/>
                </a:lnTo>
                <a:lnTo>
                  <a:pt x="108" y="714"/>
                </a:lnTo>
                <a:close/>
                <a:moveTo>
                  <a:pt x="108" y="990"/>
                </a:moveTo>
                <a:lnTo>
                  <a:pt x="108" y="996"/>
                </a:lnTo>
                <a:lnTo>
                  <a:pt x="108" y="990"/>
                </a:lnTo>
                <a:close/>
                <a:moveTo>
                  <a:pt x="108" y="966"/>
                </a:moveTo>
                <a:lnTo>
                  <a:pt x="114" y="966"/>
                </a:lnTo>
                <a:lnTo>
                  <a:pt x="114" y="972"/>
                </a:lnTo>
                <a:lnTo>
                  <a:pt x="108" y="972"/>
                </a:lnTo>
                <a:lnTo>
                  <a:pt x="114" y="972"/>
                </a:lnTo>
                <a:lnTo>
                  <a:pt x="108" y="972"/>
                </a:lnTo>
                <a:lnTo>
                  <a:pt x="114" y="972"/>
                </a:lnTo>
                <a:lnTo>
                  <a:pt x="108" y="966"/>
                </a:lnTo>
                <a:lnTo>
                  <a:pt x="108" y="972"/>
                </a:lnTo>
                <a:lnTo>
                  <a:pt x="108" y="966"/>
                </a:lnTo>
                <a:lnTo>
                  <a:pt x="114" y="966"/>
                </a:lnTo>
                <a:lnTo>
                  <a:pt x="108" y="966"/>
                </a:lnTo>
                <a:close/>
                <a:moveTo>
                  <a:pt x="108" y="972"/>
                </a:moveTo>
                <a:lnTo>
                  <a:pt x="114" y="972"/>
                </a:lnTo>
                <a:lnTo>
                  <a:pt x="108" y="972"/>
                </a:lnTo>
                <a:close/>
                <a:moveTo>
                  <a:pt x="108" y="708"/>
                </a:moveTo>
                <a:lnTo>
                  <a:pt x="114" y="708"/>
                </a:lnTo>
                <a:lnTo>
                  <a:pt x="108" y="708"/>
                </a:lnTo>
                <a:close/>
                <a:moveTo>
                  <a:pt x="108" y="960"/>
                </a:moveTo>
                <a:lnTo>
                  <a:pt x="114" y="960"/>
                </a:lnTo>
                <a:lnTo>
                  <a:pt x="114" y="966"/>
                </a:lnTo>
                <a:lnTo>
                  <a:pt x="108" y="966"/>
                </a:lnTo>
                <a:lnTo>
                  <a:pt x="108" y="960"/>
                </a:lnTo>
                <a:close/>
                <a:moveTo>
                  <a:pt x="108" y="960"/>
                </a:moveTo>
                <a:lnTo>
                  <a:pt x="114" y="960"/>
                </a:lnTo>
                <a:lnTo>
                  <a:pt x="108" y="960"/>
                </a:lnTo>
                <a:close/>
                <a:moveTo>
                  <a:pt x="108" y="948"/>
                </a:moveTo>
                <a:lnTo>
                  <a:pt x="108" y="942"/>
                </a:lnTo>
                <a:lnTo>
                  <a:pt x="114" y="942"/>
                </a:lnTo>
                <a:lnTo>
                  <a:pt x="114" y="948"/>
                </a:lnTo>
                <a:lnTo>
                  <a:pt x="108" y="948"/>
                </a:lnTo>
                <a:close/>
                <a:moveTo>
                  <a:pt x="108" y="996"/>
                </a:moveTo>
                <a:lnTo>
                  <a:pt x="114" y="996"/>
                </a:lnTo>
                <a:lnTo>
                  <a:pt x="108" y="996"/>
                </a:lnTo>
                <a:close/>
                <a:moveTo>
                  <a:pt x="108" y="696"/>
                </a:moveTo>
                <a:lnTo>
                  <a:pt x="114" y="696"/>
                </a:lnTo>
                <a:lnTo>
                  <a:pt x="108" y="696"/>
                </a:lnTo>
                <a:close/>
                <a:moveTo>
                  <a:pt x="108" y="750"/>
                </a:moveTo>
                <a:lnTo>
                  <a:pt x="114" y="750"/>
                </a:lnTo>
                <a:lnTo>
                  <a:pt x="114" y="756"/>
                </a:lnTo>
                <a:lnTo>
                  <a:pt x="114" y="750"/>
                </a:lnTo>
                <a:lnTo>
                  <a:pt x="108" y="750"/>
                </a:lnTo>
                <a:close/>
                <a:moveTo>
                  <a:pt x="108" y="990"/>
                </a:moveTo>
                <a:lnTo>
                  <a:pt x="114" y="990"/>
                </a:lnTo>
                <a:lnTo>
                  <a:pt x="108" y="990"/>
                </a:lnTo>
                <a:close/>
                <a:moveTo>
                  <a:pt x="108" y="744"/>
                </a:moveTo>
                <a:lnTo>
                  <a:pt x="114" y="744"/>
                </a:lnTo>
                <a:lnTo>
                  <a:pt x="108" y="744"/>
                </a:lnTo>
                <a:close/>
                <a:moveTo>
                  <a:pt x="114" y="996"/>
                </a:moveTo>
                <a:lnTo>
                  <a:pt x="108" y="996"/>
                </a:lnTo>
                <a:lnTo>
                  <a:pt x="114" y="996"/>
                </a:lnTo>
                <a:close/>
                <a:moveTo>
                  <a:pt x="108" y="996"/>
                </a:moveTo>
                <a:lnTo>
                  <a:pt x="114" y="996"/>
                </a:lnTo>
                <a:lnTo>
                  <a:pt x="108" y="996"/>
                </a:lnTo>
                <a:close/>
                <a:moveTo>
                  <a:pt x="108" y="720"/>
                </a:moveTo>
                <a:lnTo>
                  <a:pt x="108" y="714"/>
                </a:lnTo>
                <a:lnTo>
                  <a:pt x="114" y="714"/>
                </a:lnTo>
                <a:lnTo>
                  <a:pt x="114" y="720"/>
                </a:lnTo>
                <a:lnTo>
                  <a:pt x="108" y="720"/>
                </a:lnTo>
                <a:close/>
                <a:moveTo>
                  <a:pt x="108" y="960"/>
                </a:moveTo>
                <a:lnTo>
                  <a:pt x="114" y="960"/>
                </a:lnTo>
                <a:lnTo>
                  <a:pt x="108" y="960"/>
                </a:lnTo>
                <a:close/>
                <a:moveTo>
                  <a:pt x="114" y="702"/>
                </a:moveTo>
                <a:lnTo>
                  <a:pt x="108" y="702"/>
                </a:lnTo>
                <a:lnTo>
                  <a:pt x="114" y="702"/>
                </a:lnTo>
                <a:close/>
                <a:moveTo>
                  <a:pt x="108" y="996"/>
                </a:moveTo>
                <a:lnTo>
                  <a:pt x="108" y="990"/>
                </a:lnTo>
                <a:lnTo>
                  <a:pt x="114" y="990"/>
                </a:lnTo>
                <a:lnTo>
                  <a:pt x="114" y="996"/>
                </a:lnTo>
                <a:lnTo>
                  <a:pt x="108" y="996"/>
                </a:lnTo>
                <a:close/>
                <a:moveTo>
                  <a:pt x="108" y="984"/>
                </a:moveTo>
                <a:lnTo>
                  <a:pt x="114" y="984"/>
                </a:lnTo>
                <a:lnTo>
                  <a:pt x="108" y="984"/>
                </a:lnTo>
                <a:lnTo>
                  <a:pt x="114" y="984"/>
                </a:lnTo>
                <a:lnTo>
                  <a:pt x="108" y="984"/>
                </a:lnTo>
                <a:close/>
                <a:moveTo>
                  <a:pt x="108" y="990"/>
                </a:moveTo>
                <a:lnTo>
                  <a:pt x="114" y="990"/>
                </a:lnTo>
                <a:lnTo>
                  <a:pt x="108" y="990"/>
                </a:lnTo>
                <a:close/>
                <a:moveTo>
                  <a:pt x="114" y="696"/>
                </a:moveTo>
                <a:lnTo>
                  <a:pt x="114" y="690"/>
                </a:lnTo>
                <a:lnTo>
                  <a:pt x="114" y="696"/>
                </a:lnTo>
                <a:close/>
                <a:moveTo>
                  <a:pt x="114" y="990"/>
                </a:moveTo>
                <a:lnTo>
                  <a:pt x="114" y="996"/>
                </a:lnTo>
                <a:lnTo>
                  <a:pt x="114" y="990"/>
                </a:lnTo>
                <a:close/>
                <a:moveTo>
                  <a:pt x="114" y="702"/>
                </a:moveTo>
                <a:lnTo>
                  <a:pt x="114" y="696"/>
                </a:lnTo>
                <a:lnTo>
                  <a:pt x="114" y="702"/>
                </a:lnTo>
                <a:lnTo>
                  <a:pt x="114" y="696"/>
                </a:lnTo>
                <a:lnTo>
                  <a:pt x="114" y="702"/>
                </a:lnTo>
                <a:close/>
                <a:moveTo>
                  <a:pt x="114" y="678"/>
                </a:moveTo>
                <a:lnTo>
                  <a:pt x="114" y="684"/>
                </a:lnTo>
                <a:lnTo>
                  <a:pt x="114" y="678"/>
                </a:lnTo>
                <a:lnTo>
                  <a:pt x="114" y="684"/>
                </a:lnTo>
                <a:lnTo>
                  <a:pt x="114" y="678"/>
                </a:lnTo>
                <a:lnTo>
                  <a:pt x="114" y="684"/>
                </a:lnTo>
                <a:lnTo>
                  <a:pt x="114" y="678"/>
                </a:lnTo>
                <a:close/>
                <a:moveTo>
                  <a:pt x="114" y="756"/>
                </a:moveTo>
                <a:lnTo>
                  <a:pt x="114" y="750"/>
                </a:lnTo>
                <a:lnTo>
                  <a:pt x="114" y="756"/>
                </a:lnTo>
                <a:close/>
                <a:moveTo>
                  <a:pt x="114" y="954"/>
                </a:moveTo>
                <a:lnTo>
                  <a:pt x="114" y="948"/>
                </a:lnTo>
                <a:lnTo>
                  <a:pt x="114" y="954"/>
                </a:lnTo>
                <a:close/>
                <a:moveTo>
                  <a:pt x="114" y="972"/>
                </a:moveTo>
                <a:lnTo>
                  <a:pt x="114" y="978"/>
                </a:lnTo>
                <a:lnTo>
                  <a:pt x="114" y="972"/>
                </a:lnTo>
                <a:close/>
                <a:moveTo>
                  <a:pt x="114" y="702"/>
                </a:moveTo>
                <a:lnTo>
                  <a:pt x="114" y="708"/>
                </a:lnTo>
                <a:lnTo>
                  <a:pt x="114" y="702"/>
                </a:lnTo>
                <a:close/>
                <a:moveTo>
                  <a:pt x="108" y="990"/>
                </a:moveTo>
                <a:lnTo>
                  <a:pt x="114" y="990"/>
                </a:lnTo>
                <a:lnTo>
                  <a:pt x="120" y="990"/>
                </a:lnTo>
                <a:lnTo>
                  <a:pt x="114" y="990"/>
                </a:lnTo>
                <a:lnTo>
                  <a:pt x="108" y="990"/>
                </a:lnTo>
                <a:close/>
                <a:moveTo>
                  <a:pt x="114" y="690"/>
                </a:moveTo>
                <a:lnTo>
                  <a:pt x="114" y="696"/>
                </a:lnTo>
                <a:lnTo>
                  <a:pt x="114" y="690"/>
                </a:lnTo>
                <a:close/>
                <a:moveTo>
                  <a:pt x="114" y="972"/>
                </a:moveTo>
                <a:lnTo>
                  <a:pt x="114" y="966"/>
                </a:lnTo>
                <a:lnTo>
                  <a:pt x="114" y="972"/>
                </a:lnTo>
                <a:close/>
                <a:moveTo>
                  <a:pt x="114" y="960"/>
                </a:moveTo>
                <a:lnTo>
                  <a:pt x="114" y="954"/>
                </a:lnTo>
                <a:lnTo>
                  <a:pt x="114" y="960"/>
                </a:lnTo>
                <a:close/>
                <a:moveTo>
                  <a:pt x="114" y="978"/>
                </a:moveTo>
                <a:lnTo>
                  <a:pt x="114" y="984"/>
                </a:lnTo>
                <a:lnTo>
                  <a:pt x="114" y="978"/>
                </a:lnTo>
                <a:close/>
                <a:moveTo>
                  <a:pt x="114" y="990"/>
                </a:moveTo>
                <a:lnTo>
                  <a:pt x="114" y="984"/>
                </a:lnTo>
                <a:lnTo>
                  <a:pt x="120" y="984"/>
                </a:lnTo>
                <a:lnTo>
                  <a:pt x="114" y="984"/>
                </a:lnTo>
                <a:lnTo>
                  <a:pt x="120" y="984"/>
                </a:lnTo>
                <a:lnTo>
                  <a:pt x="114" y="984"/>
                </a:lnTo>
                <a:lnTo>
                  <a:pt x="114" y="990"/>
                </a:lnTo>
                <a:close/>
                <a:moveTo>
                  <a:pt x="114" y="762"/>
                </a:moveTo>
                <a:lnTo>
                  <a:pt x="114" y="768"/>
                </a:lnTo>
                <a:lnTo>
                  <a:pt x="114" y="762"/>
                </a:lnTo>
                <a:close/>
                <a:moveTo>
                  <a:pt x="114" y="708"/>
                </a:moveTo>
                <a:lnTo>
                  <a:pt x="114" y="714"/>
                </a:lnTo>
                <a:lnTo>
                  <a:pt x="114" y="708"/>
                </a:lnTo>
                <a:close/>
                <a:moveTo>
                  <a:pt x="114" y="966"/>
                </a:moveTo>
                <a:lnTo>
                  <a:pt x="114" y="960"/>
                </a:lnTo>
                <a:lnTo>
                  <a:pt x="114" y="966"/>
                </a:lnTo>
                <a:lnTo>
                  <a:pt x="114" y="960"/>
                </a:lnTo>
                <a:lnTo>
                  <a:pt x="114" y="966"/>
                </a:lnTo>
                <a:close/>
                <a:moveTo>
                  <a:pt x="114" y="708"/>
                </a:moveTo>
                <a:lnTo>
                  <a:pt x="120" y="708"/>
                </a:lnTo>
                <a:lnTo>
                  <a:pt x="114" y="708"/>
                </a:lnTo>
                <a:lnTo>
                  <a:pt x="120" y="708"/>
                </a:lnTo>
                <a:lnTo>
                  <a:pt x="114" y="708"/>
                </a:lnTo>
                <a:close/>
                <a:moveTo>
                  <a:pt x="114" y="702"/>
                </a:moveTo>
                <a:lnTo>
                  <a:pt x="120" y="702"/>
                </a:lnTo>
                <a:lnTo>
                  <a:pt x="114" y="702"/>
                </a:lnTo>
                <a:lnTo>
                  <a:pt x="120" y="702"/>
                </a:lnTo>
                <a:lnTo>
                  <a:pt x="114" y="702"/>
                </a:lnTo>
                <a:lnTo>
                  <a:pt x="120" y="702"/>
                </a:lnTo>
                <a:lnTo>
                  <a:pt x="114" y="702"/>
                </a:lnTo>
                <a:lnTo>
                  <a:pt x="120" y="702"/>
                </a:lnTo>
                <a:lnTo>
                  <a:pt x="120" y="708"/>
                </a:lnTo>
                <a:lnTo>
                  <a:pt x="114" y="708"/>
                </a:lnTo>
                <a:lnTo>
                  <a:pt x="120" y="708"/>
                </a:lnTo>
                <a:lnTo>
                  <a:pt x="114" y="708"/>
                </a:lnTo>
                <a:lnTo>
                  <a:pt x="114" y="702"/>
                </a:lnTo>
                <a:close/>
                <a:moveTo>
                  <a:pt x="114" y="960"/>
                </a:moveTo>
                <a:lnTo>
                  <a:pt x="114" y="954"/>
                </a:lnTo>
                <a:lnTo>
                  <a:pt x="114" y="960"/>
                </a:lnTo>
                <a:close/>
                <a:moveTo>
                  <a:pt x="114" y="978"/>
                </a:moveTo>
                <a:lnTo>
                  <a:pt x="114" y="972"/>
                </a:lnTo>
                <a:lnTo>
                  <a:pt x="114" y="978"/>
                </a:lnTo>
                <a:lnTo>
                  <a:pt x="114" y="972"/>
                </a:lnTo>
                <a:lnTo>
                  <a:pt x="114" y="978"/>
                </a:lnTo>
                <a:close/>
                <a:moveTo>
                  <a:pt x="114" y="972"/>
                </a:moveTo>
                <a:lnTo>
                  <a:pt x="114" y="966"/>
                </a:lnTo>
                <a:lnTo>
                  <a:pt x="114" y="972"/>
                </a:lnTo>
                <a:close/>
                <a:moveTo>
                  <a:pt x="114" y="954"/>
                </a:moveTo>
                <a:lnTo>
                  <a:pt x="120" y="954"/>
                </a:lnTo>
                <a:lnTo>
                  <a:pt x="114" y="954"/>
                </a:lnTo>
                <a:close/>
                <a:moveTo>
                  <a:pt x="114" y="762"/>
                </a:moveTo>
                <a:lnTo>
                  <a:pt x="120" y="762"/>
                </a:lnTo>
                <a:lnTo>
                  <a:pt x="120" y="768"/>
                </a:lnTo>
                <a:lnTo>
                  <a:pt x="114" y="768"/>
                </a:lnTo>
                <a:lnTo>
                  <a:pt x="114" y="762"/>
                </a:lnTo>
                <a:lnTo>
                  <a:pt x="120" y="762"/>
                </a:lnTo>
                <a:lnTo>
                  <a:pt x="114" y="762"/>
                </a:lnTo>
                <a:close/>
                <a:moveTo>
                  <a:pt x="114" y="696"/>
                </a:moveTo>
                <a:lnTo>
                  <a:pt x="120" y="696"/>
                </a:lnTo>
                <a:lnTo>
                  <a:pt x="114" y="696"/>
                </a:lnTo>
                <a:close/>
                <a:moveTo>
                  <a:pt x="114" y="954"/>
                </a:moveTo>
                <a:lnTo>
                  <a:pt x="120" y="954"/>
                </a:lnTo>
                <a:lnTo>
                  <a:pt x="114" y="954"/>
                </a:lnTo>
                <a:close/>
                <a:moveTo>
                  <a:pt x="114" y="960"/>
                </a:moveTo>
                <a:lnTo>
                  <a:pt x="114" y="954"/>
                </a:lnTo>
                <a:lnTo>
                  <a:pt x="120" y="954"/>
                </a:lnTo>
                <a:lnTo>
                  <a:pt x="120" y="960"/>
                </a:lnTo>
                <a:lnTo>
                  <a:pt x="114" y="960"/>
                </a:lnTo>
                <a:close/>
                <a:moveTo>
                  <a:pt x="114" y="708"/>
                </a:moveTo>
                <a:lnTo>
                  <a:pt x="120" y="708"/>
                </a:lnTo>
                <a:lnTo>
                  <a:pt x="114" y="708"/>
                </a:lnTo>
                <a:close/>
                <a:moveTo>
                  <a:pt x="114" y="708"/>
                </a:moveTo>
                <a:lnTo>
                  <a:pt x="120" y="708"/>
                </a:lnTo>
                <a:lnTo>
                  <a:pt x="114" y="708"/>
                </a:lnTo>
                <a:close/>
                <a:moveTo>
                  <a:pt x="114" y="978"/>
                </a:moveTo>
                <a:lnTo>
                  <a:pt x="120" y="978"/>
                </a:lnTo>
                <a:lnTo>
                  <a:pt x="114" y="978"/>
                </a:lnTo>
                <a:close/>
                <a:moveTo>
                  <a:pt x="114" y="972"/>
                </a:moveTo>
                <a:lnTo>
                  <a:pt x="120" y="972"/>
                </a:lnTo>
                <a:lnTo>
                  <a:pt x="114" y="972"/>
                </a:lnTo>
                <a:close/>
                <a:moveTo>
                  <a:pt x="114" y="966"/>
                </a:moveTo>
                <a:lnTo>
                  <a:pt x="120" y="966"/>
                </a:lnTo>
                <a:lnTo>
                  <a:pt x="114" y="966"/>
                </a:lnTo>
                <a:close/>
                <a:moveTo>
                  <a:pt x="114" y="714"/>
                </a:moveTo>
                <a:lnTo>
                  <a:pt x="114" y="708"/>
                </a:lnTo>
                <a:lnTo>
                  <a:pt x="120" y="708"/>
                </a:lnTo>
                <a:lnTo>
                  <a:pt x="120" y="714"/>
                </a:lnTo>
                <a:lnTo>
                  <a:pt x="114" y="714"/>
                </a:lnTo>
                <a:close/>
                <a:moveTo>
                  <a:pt x="120" y="714"/>
                </a:moveTo>
                <a:lnTo>
                  <a:pt x="114" y="714"/>
                </a:lnTo>
                <a:lnTo>
                  <a:pt x="120" y="714"/>
                </a:lnTo>
                <a:close/>
                <a:moveTo>
                  <a:pt x="120" y="690"/>
                </a:moveTo>
                <a:lnTo>
                  <a:pt x="120" y="684"/>
                </a:lnTo>
                <a:lnTo>
                  <a:pt x="120" y="690"/>
                </a:lnTo>
                <a:close/>
                <a:moveTo>
                  <a:pt x="120" y="768"/>
                </a:moveTo>
                <a:lnTo>
                  <a:pt x="120" y="762"/>
                </a:lnTo>
                <a:lnTo>
                  <a:pt x="120" y="768"/>
                </a:lnTo>
                <a:close/>
                <a:moveTo>
                  <a:pt x="114" y="714"/>
                </a:moveTo>
                <a:lnTo>
                  <a:pt x="120" y="714"/>
                </a:lnTo>
                <a:lnTo>
                  <a:pt x="120" y="720"/>
                </a:lnTo>
                <a:lnTo>
                  <a:pt x="120" y="714"/>
                </a:lnTo>
                <a:lnTo>
                  <a:pt x="114" y="714"/>
                </a:lnTo>
                <a:close/>
                <a:moveTo>
                  <a:pt x="114" y="984"/>
                </a:moveTo>
                <a:lnTo>
                  <a:pt x="114" y="978"/>
                </a:lnTo>
                <a:lnTo>
                  <a:pt x="120" y="978"/>
                </a:lnTo>
                <a:lnTo>
                  <a:pt x="120" y="984"/>
                </a:lnTo>
                <a:lnTo>
                  <a:pt x="120" y="978"/>
                </a:lnTo>
                <a:lnTo>
                  <a:pt x="120" y="984"/>
                </a:lnTo>
                <a:lnTo>
                  <a:pt x="114" y="984"/>
                </a:lnTo>
                <a:close/>
                <a:moveTo>
                  <a:pt x="120" y="978"/>
                </a:moveTo>
                <a:lnTo>
                  <a:pt x="120" y="972"/>
                </a:lnTo>
                <a:lnTo>
                  <a:pt x="120" y="978"/>
                </a:lnTo>
                <a:close/>
                <a:moveTo>
                  <a:pt x="120" y="702"/>
                </a:moveTo>
                <a:lnTo>
                  <a:pt x="120" y="696"/>
                </a:lnTo>
                <a:lnTo>
                  <a:pt x="120" y="702"/>
                </a:lnTo>
                <a:close/>
                <a:moveTo>
                  <a:pt x="120" y="990"/>
                </a:moveTo>
                <a:lnTo>
                  <a:pt x="120" y="984"/>
                </a:lnTo>
                <a:lnTo>
                  <a:pt x="120" y="990"/>
                </a:lnTo>
                <a:close/>
                <a:moveTo>
                  <a:pt x="120" y="708"/>
                </a:moveTo>
                <a:lnTo>
                  <a:pt x="120" y="714"/>
                </a:lnTo>
                <a:lnTo>
                  <a:pt x="120" y="708"/>
                </a:lnTo>
                <a:close/>
                <a:moveTo>
                  <a:pt x="120" y="696"/>
                </a:moveTo>
                <a:lnTo>
                  <a:pt x="120" y="702"/>
                </a:lnTo>
                <a:lnTo>
                  <a:pt x="120" y="696"/>
                </a:lnTo>
                <a:close/>
                <a:moveTo>
                  <a:pt x="120" y="990"/>
                </a:moveTo>
                <a:lnTo>
                  <a:pt x="120" y="984"/>
                </a:lnTo>
                <a:lnTo>
                  <a:pt x="120" y="990"/>
                </a:lnTo>
                <a:close/>
                <a:moveTo>
                  <a:pt x="120" y="690"/>
                </a:moveTo>
                <a:lnTo>
                  <a:pt x="120" y="696"/>
                </a:lnTo>
                <a:lnTo>
                  <a:pt x="120" y="690"/>
                </a:lnTo>
                <a:lnTo>
                  <a:pt x="120" y="696"/>
                </a:lnTo>
                <a:lnTo>
                  <a:pt x="120" y="690"/>
                </a:lnTo>
                <a:lnTo>
                  <a:pt x="120" y="696"/>
                </a:lnTo>
                <a:lnTo>
                  <a:pt x="120" y="690"/>
                </a:lnTo>
                <a:lnTo>
                  <a:pt x="120" y="696"/>
                </a:lnTo>
                <a:lnTo>
                  <a:pt x="120" y="690"/>
                </a:lnTo>
                <a:close/>
                <a:moveTo>
                  <a:pt x="120" y="954"/>
                </a:moveTo>
                <a:lnTo>
                  <a:pt x="120" y="948"/>
                </a:lnTo>
                <a:lnTo>
                  <a:pt x="120" y="954"/>
                </a:lnTo>
                <a:close/>
                <a:moveTo>
                  <a:pt x="120" y="966"/>
                </a:moveTo>
                <a:lnTo>
                  <a:pt x="120" y="960"/>
                </a:lnTo>
                <a:lnTo>
                  <a:pt x="120" y="966"/>
                </a:lnTo>
                <a:close/>
                <a:moveTo>
                  <a:pt x="120" y="684"/>
                </a:moveTo>
                <a:lnTo>
                  <a:pt x="120" y="678"/>
                </a:lnTo>
                <a:lnTo>
                  <a:pt x="120" y="684"/>
                </a:lnTo>
                <a:close/>
                <a:moveTo>
                  <a:pt x="120" y="978"/>
                </a:moveTo>
                <a:lnTo>
                  <a:pt x="126" y="978"/>
                </a:lnTo>
                <a:lnTo>
                  <a:pt x="126" y="984"/>
                </a:lnTo>
                <a:lnTo>
                  <a:pt x="120" y="984"/>
                </a:lnTo>
                <a:lnTo>
                  <a:pt x="120" y="978"/>
                </a:lnTo>
                <a:lnTo>
                  <a:pt x="120" y="984"/>
                </a:lnTo>
                <a:lnTo>
                  <a:pt x="120" y="978"/>
                </a:lnTo>
                <a:close/>
                <a:moveTo>
                  <a:pt x="120" y="678"/>
                </a:moveTo>
                <a:lnTo>
                  <a:pt x="120" y="672"/>
                </a:lnTo>
                <a:lnTo>
                  <a:pt x="120" y="678"/>
                </a:lnTo>
                <a:close/>
                <a:moveTo>
                  <a:pt x="120" y="678"/>
                </a:moveTo>
                <a:lnTo>
                  <a:pt x="120" y="684"/>
                </a:lnTo>
                <a:lnTo>
                  <a:pt x="120" y="678"/>
                </a:lnTo>
                <a:close/>
                <a:moveTo>
                  <a:pt x="120" y="672"/>
                </a:moveTo>
                <a:lnTo>
                  <a:pt x="126" y="672"/>
                </a:lnTo>
                <a:lnTo>
                  <a:pt x="120" y="672"/>
                </a:lnTo>
                <a:lnTo>
                  <a:pt x="126" y="672"/>
                </a:lnTo>
                <a:lnTo>
                  <a:pt x="120" y="672"/>
                </a:lnTo>
                <a:close/>
                <a:moveTo>
                  <a:pt x="120" y="990"/>
                </a:moveTo>
                <a:lnTo>
                  <a:pt x="120" y="984"/>
                </a:lnTo>
                <a:lnTo>
                  <a:pt x="126" y="984"/>
                </a:lnTo>
                <a:lnTo>
                  <a:pt x="120" y="984"/>
                </a:lnTo>
                <a:lnTo>
                  <a:pt x="126" y="984"/>
                </a:lnTo>
                <a:lnTo>
                  <a:pt x="126" y="990"/>
                </a:lnTo>
                <a:lnTo>
                  <a:pt x="120" y="990"/>
                </a:lnTo>
                <a:lnTo>
                  <a:pt x="120" y="984"/>
                </a:lnTo>
                <a:lnTo>
                  <a:pt x="120" y="990"/>
                </a:lnTo>
                <a:lnTo>
                  <a:pt x="120" y="984"/>
                </a:lnTo>
                <a:lnTo>
                  <a:pt x="120" y="990"/>
                </a:lnTo>
                <a:close/>
                <a:moveTo>
                  <a:pt x="120" y="978"/>
                </a:moveTo>
                <a:lnTo>
                  <a:pt x="126" y="978"/>
                </a:lnTo>
                <a:lnTo>
                  <a:pt x="120" y="978"/>
                </a:lnTo>
                <a:lnTo>
                  <a:pt x="126" y="978"/>
                </a:lnTo>
                <a:lnTo>
                  <a:pt x="120" y="978"/>
                </a:lnTo>
                <a:close/>
                <a:moveTo>
                  <a:pt x="120" y="678"/>
                </a:moveTo>
                <a:lnTo>
                  <a:pt x="120" y="672"/>
                </a:lnTo>
                <a:lnTo>
                  <a:pt x="120" y="678"/>
                </a:lnTo>
                <a:close/>
                <a:moveTo>
                  <a:pt x="120" y="768"/>
                </a:moveTo>
                <a:lnTo>
                  <a:pt x="126" y="768"/>
                </a:lnTo>
                <a:lnTo>
                  <a:pt x="120" y="768"/>
                </a:lnTo>
                <a:close/>
                <a:moveTo>
                  <a:pt x="120" y="774"/>
                </a:moveTo>
                <a:lnTo>
                  <a:pt x="126" y="774"/>
                </a:lnTo>
                <a:lnTo>
                  <a:pt x="120" y="774"/>
                </a:lnTo>
                <a:close/>
                <a:moveTo>
                  <a:pt x="120" y="774"/>
                </a:moveTo>
                <a:lnTo>
                  <a:pt x="126" y="774"/>
                </a:lnTo>
                <a:lnTo>
                  <a:pt x="120" y="774"/>
                </a:lnTo>
                <a:close/>
                <a:moveTo>
                  <a:pt x="120" y="954"/>
                </a:moveTo>
                <a:lnTo>
                  <a:pt x="126" y="954"/>
                </a:lnTo>
                <a:lnTo>
                  <a:pt x="120" y="954"/>
                </a:lnTo>
                <a:close/>
                <a:moveTo>
                  <a:pt x="120" y="954"/>
                </a:moveTo>
                <a:lnTo>
                  <a:pt x="126" y="954"/>
                </a:lnTo>
                <a:lnTo>
                  <a:pt x="120" y="954"/>
                </a:lnTo>
                <a:close/>
                <a:moveTo>
                  <a:pt x="126" y="960"/>
                </a:moveTo>
                <a:lnTo>
                  <a:pt x="120" y="960"/>
                </a:lnTo>
                <a:lnTo>
                  <a:pt x="126" y="960"/>
                </a:lnTo>
                <a:lnTo>
                  <a:pt x="126" y="954"/>
                </a:lnTo>
                <a:lnTo>
                  <a:pt x="126" y="960"/>
                </a:lnTo>
                <a:close/>
                <a:moveTo>
                  <a:pt x="120" y="678"/>
                </a:moveTo>
                <a:lnTo>
                  <a:pt x="126" y="678"/>
                </a:lnTo>
                <a:lnTo>
                  <a:pt x="126" y="684"/>
                </a:lnTo>
                <a:lnTo>
                  <a:pt x="120" y="684"/>
                </a:lnTo>
                <a:lnTo>
                  <a:pt x="120" y="678"/>
                </a:lnTo>
                <a:lnTo>
                  <a:pt x="126" y="678"/>
                </a:lnTo>
                <a:lnTo>
                  <a:pt x="120" y="678"/>
                </a:lnTo>
                <a:lnTo>
                  <a:pt x="126" y="678"/>
                </a:lnTo>
                <a:lnTo>
                  <a:pt x="120" y="678"/>
                </a:lnTo>
                <a:close/>
                <a:moveTo>
                  <a:pt x="126" y="978"/>
                </a:moveTo>
                <a:lnTo>
                  <a:pt x="126" y="984"/>
                </a:lnTo>
                <a:lnTo>
                  <a:pt x="126" y="978"/>
                </a:lnTo>
                <a:close/>
                <a:moveTo>
                  <a:pt x="126" y="990"/>
                </a:moveTo>
                <a:lnTo>
                  <a:pt x="126" y="984"/>
                </a:lnTo>
                <a:lnTo>
                  <a:pt x="126" y="990"/>
                </a:lnTo>
                <a:close/>
                <a:moveTo>
                  <a:pt x="126" y="954"/>
                </a:moveTo>
                <a:lnTo>
                  <a:pt x="126" y="948"/>
                </a:lnTo>
                <a:lnTo>
                  <a:pt x="126" y="954"/>
                </a:lnTo>
                <a:close/>
                <a:moveTo>
                  <a:pt x="126" y="666"/>
                </a:moveTo>
                <a:lnTo>
                  <a:pt x="126" y="660"/>
                </a:lnTo>
                <a:lnTo>
                  <a:pt x="126" y="666"/>
                </a:lnTo>
                <a:close/>
                <a:moveTo>
                  <a:pt x="126" y="672"/>
                </a:moveTo>
                <a:lnTo>
                  <a:pt x="126" y="678"/>
                </a:lnTo>
                <a:lnTo>
                  <a:pt x="126" y="672"/>
                </a:lnTo>
                <a:lnTo>
                  <a:pt x="126" y="678"/>
                </a:lnTo>
                <a:lnTo>
                  <a:pt x="126" y="672"/>
                </a:lnTo>
                <a:close/>
                <a:moveTo>
                  <a:pt x="126" y="960"/>
                </a:moveTo>
                <a:lnTo>
                  <a:pt x="126" y="954"/>
                </a:lnTo>
                <a:lnTo>
                  <a:pt x="126" y="960"/>
                </a:lnTo>
                <a:close/>
                <a:moveTo>
                  <a:pt x="126" y="990"/>
                </a:moveTo>
                <a:lnTo>
                  <a:pt x="126" y="984"/>
                </a:lnTo>
                <a:lnTo>
                  <a:pt x="126" y="990"/>
                </a:lnTo>
                <a:close/>
                <a:moveTo>
                  <a:pt x="126" y="684"/>
                </a:moveTo>
                <a:lnTo>
                  <a:pt x="126" y="678"/>
                </a:lnTo>
                <a:lnTo>
                  <a:pt x="126" y="684"/>
                </a:lnTo>
                <a:close/>
                <a:moveTo>
                  <a:pt x="126" y="678"/>
                </a:moveTo>
                <a:lnTo>
                  <a:pt x="126" y="672"/>
                </a:lnTo>
                <a:lnTo>
                  <a:pt x="126" y="678"/>
                </a:lnTo>
                <a:close/>
                <a:moveTo>
                  <a:pt x="126" y="978"/>
                </a:moveTo>
                <a:lnTo>
                  <a:pt x="126" y="972"/>
                </a:lnTo>
                <a:lnTo>
                  <a:pt x="126" y="978"/>
                </a:lnTo>
                <a:close/>
                <a:moveTo>
                  <a:pt x="126" y="966"/>
                </a:moveTo>
                <a:lnTo>
                  <a:pt x="126" y="972"/>
                </a:lnTo>
                <a:lnTo>
                  <a:pt x="126" y="966"/>
                </a:lnTo>
                <a:close/>
                <a:moveTo>
                  <a:pt x="126" y="786"/>
                </a:moveTo>
                <a:lnTo>
                  <a:pt x="126" y="792"/>
                </a:lnTo>
                <a:lnTo>
                  <a:pt x="126" y="786"/>
                </a:lnTo>
                <a:close/>
                <a:moveTo>
                  <a:pt x="126" y="966"/>
                </a:moveTo>
                <a:lnTo>
                  <a:pt x="126" y="960"/>
                </a:lnTo>
                <a:lnTo>
                  <a:pt x="126" y="966"/>
                </a:lnTo>
                <a:close/>
                <a:moveTo>
                  <a:pt x="126" y="984"/>
                </a:moveTo>
                <a:lnTo>
                  <a:pt x="126" y="978"/>
                </a:lnTo>
                <a:lnTo>
                  <a:pt x="126" y="984"/>
                </a:lnTo>
                <a:close/>
                <a:moveTo>
                  <a:pt x="126" y="942"/>
                </a:moveTo>
                <a:lnTo>
                  <a:pt x="126" y="948"/>
                </a:lnTo>
                <a:lnTo>
                  <a:pt x="126" y="942"/>
                </a:lnTo>
                <a:close/>
                <a:moveTo>
                  <a:pt x="126" y="678"/>
                </a:moveTo>
                <a:lnTo>
                  <a:pt x="132" y="678"/>
                </a:lnTo>
                <a:lnTo>
                  <a:pt x="126" y="678"/>
                </a:lnTo>
                <a:close/>
                <a:moveTo>
                  <a:pt x="126" y="996"/>
                </a:moveTo>
                <a:lnTo>
                  <a:pt x="126" y="990"/>
                </a:lnTo>
                <a:lnTo>
                  <a:pt x="126" y="996"/>
                </a:lnTo>
                <a:close/>
                <a:moveTo>
                  <a:pt x="126" y="948"/>
                </a:moveTo>
                <a:lnTo>
                  <a:pt x="126" y="954"/>
                </a:lnTo>
                <a:lnTo>
                  <a:pt x="126" y="948"/>
                </a:lnTo>
                <a:close/>
                <a:moveTo>
                  <a:pt x="126" y="978"/>
                </a:moveTo>
                <a:lnTo>
                  <a:pt x="126" y="984"/>
                </a:lnTo>
                <a:lnTo>
                  <a:pt x="126" y="978"/>
                </a:lnTo>
                <a:close/>
                <a:moveTo>
                  <a:pt x="126" y="954"/>
                </a:moveTo>
                <a:lnTo>
                  <a:pt x="126" y="960"/>
                </a:lnTo>
                <a:lnTo>
                  <a:pt x="126" y="954"/>
                </a:lnTo>
                <a:lnTo>
                  <a:pt x="126" y="960"/>
                </a:lnTo>
                <a:lnTo>
                  <a:pt x="126" y="954"/>
                </a:lnTo>
                <a:close/>
                <a:moveTo>
                  <a:pt x="126" y="666"/>
                </a:moveTo>
                <a:lnTo>
                  <a:pt x="126" y="660"/>
                </a:lnTo>
                <a:lnTo>
                  <a:pt x="126" y="666"/>
                </a:lnTo>
                <a:lnTo>
                  <a:pt x="126" y="660"/>
                </a:lnTo>
                <a:lnTo>
                  <a:pt x="126" y="666"/>
                </a:lnTo>
                <a:lnTo>
                  <a:pt x="126" y="660"/>
                </a:lnTo>
                <a:lnTo>
                  <a:pt x="126" y="666"/>
                </a:lnTo>
                <a:close/>
                <a:moveTo>
                  <a:pt x="126" y="972"/>
                </a:moveTo>
                <a:lnTo>
                  <a:pt x="126" y="966"/>
                </a:lnTo>
                <a:lnTo>
                  <a:pt x="126" y="972"/>
                </a:lnTo>
                <a:lnTo>
                  <a:pt x="126" y="966"/>
                </a:lnTo>
                <a:lnTo>
                  <a:pt x="126" y="972"/>
                </a:lnTo>
                <a:close/>
                <a:moveTo>
                  <a:pt x="126" y="978"/>
                </a:moveTo>
                <a:lnTo>
                  <a:pt x="126" y="984"/>
                </a:lnTo>
                <a:lnTo>
                  <a:pt x="126" y="978"/>
                </a:lnTo>
                <a:close/>
                <a:moveTo>
                  <a:pt x="126" y="678"/>
                </a:moveTo>
                <a:lnTo>
                  <a:pt x="132" y="678"/>
                </a:lnTo>
                <a:lnTo>
                  <a:pt x="126" y="678"/>
                </a:lnTo>
                <a:close/>
                <a:moveTo>
                  <a:pt x="126" y="978"/>
                </a:moveTo>
                <a:lnTo>
                  <a:pt x="132" y="978"/>
                </a:lnTo>
                <a:lnTo>
                  <a:pt x="126" y="978"/>
                </a:lnTo>
                <a:lnTo>
                  <a:pt x="132" y="978"/>
                </a:lnTo>
                <a:lnTo>
                  <a:pt x="126" y="978"/>
                </a:lnTo>
                <a:close/>
                <a:moveTo>
                  <a:pt x="126" y="954"/>
                </a:moveTo>
                <a:lnTo>
                  <a:pt x="132" y="954"/>
                </a:lnTo>
                <a:lnTo>
                  <a:pt x="126" y="954"/>
                </a:lnTo>
                <a:close/>
                <a:moveTo>
                  <a:pt x="126" y="678"/>
                </a:moveTo>
                <a:lnTo>
                  <a:pt x="126" y="672"/>
                </a:lnTo>
                <a:lnTo>
                  <a:pt x="132" y="678"/>
                </a:lnTo>
                <a:lnTo>
                  <a:pt x="126" y="678"/>
                </a:lnTo>
                <a:close/>
                <a:moveTo>
                  <a:pt x="126" y="960"/>
                </a:moveTo>
                <a:lnTo>
                  <a:pt x="132" y="960"/>
                </a:lnTo>
                <a:lnTo>
                  <a:pt x="126" y="960"/>
                </a:lnTo>
                <a:close/>
                <a:moveTo>
                  <a:pt x="126" y="948"/>
                </a:moveTo>
                <a:lnTo>
                  <a:pt x="132" y="948"/>
                </a:lnTo>
                <a:lnTo>
                  <a:pt x="126" y="948"/>
                </a:lnTo>
                <a:close/>
                <a:moveTo>
                  <a:pt x="126" y="978"/>
                </a:moveTo>
                <a:lnTo>
                  <a:pt x="132" y="978"/>
                </a:lnTo>
                <a:lnTo>
                  <a:pt x="132" y="984"/>
                </a:lnTo>
                <a:lnTo>
                  <a:pt x="126" y="984"/>
                </a:lnTo>
                <a:lnTo>
                  <a:pt x="132" y="984"/>
                </a:lnTo>
                <a:lnTo>
                  <a:pt x="126" y="984"/>
                </a:lnTo>
                <a:lnTo>
                  <a:pt x="126" y="978"/>
                </a:lnTo>
                <a:close/>
                <a:moveTo>
                  <a:pt x="126" y="678"/>
                </a:moveTo>
                <a:lnTo>
                  <a:pt x="132" y="678"/>
                </a:lnTo>
                <a:lnTo>
                  <a:pt x="126" y="678"/>
                </a:lnTo>
                <a:close/>
                <a:moveTo>
                  <a:pt x="126" y="798"/>
                </a:moveTo>
                <a:lnTo>
                  <a:pt x="132" y="798"/>
                </a:lnTo>
                <a:lnTo>
                  <a:pt x="132" y="804"/>
                </a:lnTo>
                <a:lnTo>
                  <a:pt x="126" y="798"/>
                </a:lnTo>
                <a:close/>
                <a:moveTo>
                  <a:pt x="126" y="936"/>
                </a:moveTo>
                <a:lnTo>
                  <a:pt x="132" y="936"/>
                </a:lnTo>
                <a:lnTo>
                  <a:pt x="126" y="936"/>
                </a:lnTo>
                <a:close/>
                <a:moveTo>
                  <a:pt x="126" y="942"/>
                </a:moveTo>
                <a:lnTo>
                  <a:pt x="132" y="942"/>
                </a:lnTo>
                <a:lnTo>
                  <a:pt x="126" y="942"/>
                </a:lnTo>
                <a:close/>
                <a:moveTo>
                  <a:pt x="126" y="972"/>
                </a:moveTo>
                <a:lnTo>
                  <a:pt x="132" y="972"/>
                </a:lnTo>
                <a:lnTo>
                  <a:pt x="126" y="972"/>
                </a:lnTo>
                <a:close/>
                <a:moveTo>
                  <a:pt x="126" y="960"/>
                </a:moveTo>
                <a:lnTo>
                  <a:pt x="132" y="960"/>
                </a:lnTo>
                <a:lnTo>
                  <a:pt x="132" y="966"/>
                </a:lnTo>
                <a:lnTo>
                  <a:pt x="126" y="966"/>
                </a:lnTo>
                <a:lnTo>
                  <a:pt x="126" y="960"/>
                </a:lnTo>
                <a:close/>
                <a:moveTo>
                  <a:pt x="132" y="984"/>
                </a:moveTo>
                <a:lnTo>
                  <a:pt x="126" y="984"/>
                </a:lnTo>
                <a:lnTo>
                  <a:pt x="132" y="984"/>
                </a:lnTo>
                <a:close/>
                <a:moveTo>
                  <a:pt x="126" y="948"/>
                </a:moveTo>
                <a:lnTo>
                  <a:pt x="132" y="948"/>
                </a:lnTo>
                <a:lnTo>
                  <a:pt x="126" y="948"/>
                </a:lnTo>
                <a:close/>
                <a:moveTo>
                  <a:pt x="132" y="984"/>
                </a:moveTo>
                <a:lnTo>
                  <a:pt x="132" y="978"/>
                </a:lnTo>
                <a:lnTo>
                  <a:pt x="132" y="984"/>
                </a:lnTo>
                <a:close/>
                <a:moveTo>
                  <a:pt x="132" y="972"/>
                </a:moveTo>
                <a:lnTo>
                  <a:pt x="132" y="966"/>
                </a:lnTo>
                <a:lnTo>
                  <a:pt x="132" y="972"/>
                </a:lnTo>
                <a:close/>
                <a:moveTo>
                  <a:pt x="132" y="954"/>
                </a:moveTo>
                <a:lnTo>
                  <a:pt x="132" y="948"/>
                </a:lnTo>
                <a:lnTo>
                  <a:pt x="132" y="954"/>
                </a:lnTo>
                <a:close/>
                <a:moveTo>
                  <a:pt x="132" y="948"/>
                </a:moveTo>
                <a:lnTo>
                  <a:pt x="132" y="942"/>
                </a:lnTo>
                <a:lnTo>
                  <a:pt x="132" y="948"/>
                </a:lnTo>
                <a:close/>
                <a:moveTo>
                  <a:pt x="132" y="954"/>
                </a:moveTo>
                <a:lnTo>
                  <a:pt x="132" y="960"/>
                </a:lnTo>
                <a:lnTo>
                  <a:pt x="132" y="954"/>
                </a:lnTo>
                <a:close/>
                <a:moveTo>
                  <a:pt x="132" y="966"/>
                </a:moveTo>
                <a:lnTo>
                  <a:pt x="132" y="960"/>
                </a:lnTo>
                <a:lnTo>
                  <a:pt x="132" y="966"/>
                </a:lnTo>
                <a:close/>
                <a:moveTo>
                  <a:pt x="132" y="924"/>
                </a:moveTo>
                <a:lnTo>
                  <a:pt x="132" y="930"/>
                </a:lnTo>
                <a:lnTo>
                  <a:pt x="132" y="924"/>
                </a:lnTo>
                <a:close/>
                <a:moveTo>
                  <a:pt x="132" y="942"/>
                </a:moveTo>
                <a:lnTo>
                  <a:pt x="132" y="936"/>
                </a:lnTo>
                <a:lnTo>
                  <a:pt x="132" y="942"/>
                </a:lnTo>
                <a:close/>
                <a:moveTo>
                  <a:pt x="132" y="942"/>
                </a:moveTo>
                <a:lnTo>
                  <a:pt x="132" y="948"/>
                </a:lnTo>
                <a:lnTo>
                  <a:pt x="132" y="942"/>
                </a:lnTo>
                <a:close/>
                <a:moveTo>
                  <a:pt x="132" y="984"/>
                </a:moveTo>
                <a:lnTo>
                  <a:pt x="132" y="978"/>
                </a:lnTo>
                <a:lnTo>
                  <a:pt x="132" y="984"/>
                </a:lnTo>
                <a:close/>
                <a:moveTo>
                  <a:pt x="132" y="954"/>
                </a:moveTo>
                <a:lnTo>
                  <a:pt x="132" y="948"/>
                </a:lnTo>
                <a:lnTo>
                  <a:pt x="132" y="954"/>
                </a:lnTo>
                <a:close/>
                <a:moveTo>
                  <a:pt x="132" y="912"/>
                </a:moveTo>
                <a:lnTo>
                  <a:pt x="132" y="906"/>
                </a:lnTo>
                <a:lnTo>
                  <a:pt x="132" y="912"/>
                </a:lnTo>
                <a:close/>
                <a:moveTo>
                  <a:pt x="132" y="954"/>
                </a:moveTo>
                <a:lnTo>
                  <a:pt x="132" y="948"/>
                </a:lnTo>
                <a:lnTo>
                  <a:pt x="132" y="954"/>
                </a:lnTo>
                <a:close/>
                <a:moveTo>
                  <a:pt x="132" y="954"/>
                </a:moveTo>
                <a:lnTo>
                  <a:pt x="138" y="954"/>
                </a:lnTo>
                <a:lnTo>
                  <a:pt x="132" y="954"/>
                </a:lnTo>
                <a:lnTo>
                  <a:pt x="138" y="954"/>
                </a:lnTo>
                <a:lnTo>
                  <a:pt x="138" y="960"/>
                </a:lnTo>
                <a:lnTo>
                  <a:pt x="132" y="960"/>
                </a:lnTo>
                <a:lnTo>
                  <a:pt x="132" y="954"/>
                </a:lnTo>
                <a:close/>
                <a:moveTo>
                  <a:pt x="132" y="954"/>
                </a:moveTo>
                <a:lnTo>
                  <a:pt x="132" y="948"/>
                </a:lnTo>
                <a:lnTo>
                  <a:pt x="132" y="954"/>
                </a:lnTo>
                <a:close/>
                <a:moveTo>
                  <a:pt x="132" y="948"/>
                </a:moveTo>
                <a:lnTo>
                  <a:pt x="138" y="948"/>
                </a:lnTo>
                <a:lnTo>
                  <a:pt x="132" y="948"/>
                </a:lnTo>
                <a:lnTo>
                  <a:pt x="138" y="948"/>
                </a:lnTo>
                <a:lnTo>
                  <a:pt x="132" y="948"/>
                </a:lnTo>
                <a:close/>
                <a:moveTo>
                  <a:pt x="132" y="954"/>
                </a:moveTo>
                <a:lnTo>
                  <a:pt x="138" y="954"/>
                </a:lnTo>
                <a:lnTo>
                  <a:pt x="132" y="954"/>
                </a:lnTo>
                <a:lnTo>
                  <a:pt x="138" y="954"/>
                </a:lnTo>
                <a:lnTo>
                  <a:pt x="132" y="954"/>
                </a:lnTo>
                <a:close/>
                <a:moveTo>
                  <a:pt x="132" y="972"/>
                </a:moveTo>
                <a:lnTo>
                  <a:pt x="132" y="966"/>
                </a:lnTo>
                <a:lnTo>
                  <a:pt x="132" y="972"/>
                </a:lnTo>
                <a:close/>
                <a:moveTo>
                  <a:pt x="132" y="972"/>
                </a:moveTo>
                <a:lnTo>
                  <a:pt x="138" y="972"/>
                </a:lnTo>
                <a:lnTo>
                  <a:pt x="132" y="972"/>
                </a:lnTo>
                <a:close/>
                <a:moveTo>
                  <a:pt x="132" y="954"/>
                </a:moveTo>
                <a:lnTo>
                  <a:pt x="138" y="954"/>
                </a:lnTo>
                <a:lnTo>
                  <a:pt x="132" y="954"/>
                </a:lnTo>
                <a:close/>
                <a:moveTo>
                  <a:pt x="132" y="948"/>
                </a:moveTo>
                <a:lnTo>
                  <a:pt x="138" y="948"/>
                </a:lnTo>
                <a:lnTo>
                  <a:pt x="132" y="948"/>
                </a:lnTo>
                <a:close/>
                <a:moveTo>
                  <a:pt x="132" y="942"/>
                </a:moveTo>
                <a:lnTo>
                  <a:pt x="138" y="942"/>
                </a:lnTo>
                <a:lnTo>
                  <a:pt x="132" y="942"/>
                </a:lnTo>
                <a:close/>
                <a:moveTo>
                  <a:pt x="132" y="810"/>
                </a:moveTo>
                <a:lnTo>
                  <a:pt x="138" y="810"/>
                </a:lnTo>
                <a:lnTo>
                  <a:pt x="132" y="810"/>
                </a:lnTo>
                <a:close/>
                <a:moveTo>
                  <a:pt x="132" y="936"/>
                </a:moveTo>
                <a:lnTo>
                  <a:pt x="138" y="936"/>
                </a:lnTo>
                <a:lnTo>
                  <a:pt x="132" y="936"/>
                </a:lnTo>
                <a:close/>
                <a:moveTo>
                  <a:pt x="132" y="972"/>
                </a:moveTo>
                <a:lnTo>
                  <a:pt x="138" y="972"/>
                </a:lnTo>
                <a:lnTo>
                  <a:pt x="132" y="972"/>
                </a:lnTo>
                <a:close/>
                <a:moveTo>
                  <a:pt x="132" y="936"/>
                </a:moveTo>
                <a:lnTo>
                  <a:pt x="138" y="936"/>
                </a:lnTo>
                <a:lnTo>
                  <a:pt x="132" y="936"/>
                </a:lnTo>
                <a:close/>
                <a:moveTo>
                  <a:pt x="138" y="948"/>
                </a:moveTo>
                <a:lnTo>
                  <a:pt x="132" y="948"/>
                </a:lnTo>
                <a:lnTo>
                  <a:pt x="138" y="948"/>
                </a:lnTo>
                <a:close/>
                <a:moveTo>
                  <a:pt x="132" y="954"/>
                </a:moveTo>
                <a:lnTo>
                  <a:pt x="138" y="954"/>
                </a:lnTo>
                <a:lnTo>
                  <a:pt x="132" y="954"/>
                </a:lnTo>
                <a:close/>
                <a:moveTo>
                  <a:pt x="138" y="900"/>
                </a:moveTo>
                <a:lnTo>
                  <a:pt x="132" y="900"/>
                </a:lnTo>
                <a:lnTo>
                  <a:pt x="138" y="900"/>
                </a:lnTo>
                <a:close/>
                <a:moveTo>
                  <a:pt x="132" y="678"/>
                </a:moveTo>
                <a:lnTo>
                  <a:pt x="138" y="678"/>
                </a:lnTo>
                <a:lnTo>
                  <a:pt x="132" y="678"/>
                </a:lnTo>
                <a:close/>
                <a:moveTo>
                  <a:pt x="138" y="984"/>
                </a:moveTo>
                <a:lnTo>
                  <a:pt x="132" y="984"/>
                </a:lnTo>
                <a:lnTo>
                  <a:pt x="138" y="984"/>
                </a:lnTo>
                <a:close/>
                <a:moveTo>
                  <a:pt x="138" y="954"/>
                </a:moveTo>
                <a:lnTo>
                  <a:pt x="132" y="954"/>
                </a:lnTo>
                <a:lnTo>
                  <a:pt x="138" y="954"/>
                </a:lnTo>
                <a:close/>
                <a:moveTo>
                  <a:pt x="138" y="816"/>
                </a:moveTo>
                <a:lnTo>
                  <a:pt x="138" y="810"/>
                </a:lnTo>
                <a:lnTo>
                  <a:pt x="138" y="816"/>
                </a:lnTo>
                <a:close/>
                <a:moveTo>
                  <a:pt x="138" y="678"/>
                </a:moveTo>
                <a:lnTo>
                  <a:pt x="138" y="672"/>
                </a:lnTo>
                <a:lnTo>
                  <a:pt x="138" y="678"/>
                </a:lnTo>
                <a:close/>
                <a:moveTo>
                  <a:pt x="138" y="828"/>
                </a:moveTo>
                <a:lnTo>
                  <a:pt x="138" y="834"/>
                </a:lnTo>
                <a:lnTo>
                  <a:pt x="138" y="828"/>
                </a:lnTo>
                <a:close/>
                <a:moveTo>
                  <a:pt x="138" y="960"/>
                </a:moveTo>
                <a:lnTo>
                  <a:pt x="138" y="954"/>
                </a:lnTo>
                <a:lnTo>
                  <a:pt x="138" y="960"/>
                </a:lnTo>
                <a:close/>
                <a:moveTo>
                  <a:pt x="138" y="948"/>
                </a:moveTo>
                <a:lnTo>
                  <a:pt x="138" y="942"/>
                </a:lnTo>
                <a:lnTo>
                  <a:pt x="138" y="948"/>
                </a:lnTo>
                <a:close/>
                <a:moveTo>
                  <a:pt x="138" y="912"/>
                </a:moveTo>
                <a:lnTo>
                  <a:pt x="138" y="906"/>
                </a:lnTo>
                <a:lnTo>
                  <a:pt x="138" y="912"/>
                </a:lnTo>
                <a:close/>
                <a:moveTo>
                  <a:pt x="138" y="900"/>
                </a:moveTo>
                <a:lnTo>
                  <a:pt x="138" y="894"/>
                </a:lnTo>
                <a:lnTo>
                  <a:pt x="138" y="900"/>
                </a:lnTo>
                <a:close/>
                <a:moveTo>
                  <a:pt x="138" y="810"/>
                </a:moveTo>
                <a:lnTo>
                  <a:pt x="138" y="816"/>
                </a:lnTo>
                <a:lnTo>
                  <a:pt x="138" y="810"/>
                </a:lnTo>
                <a:close/>
                <a:moveTo>
                  <a:pt x="138" y="954"/>
                </a:moveTo>
                <a:lnTo>
                  <a:pt x="138" y="948"/>
                </a:lnTo>
                <a:lnTo>
                  <a:pt x="138" y="954"/>
                </a:lnTo>
                <a:close/>
                <a:moveTo>
                  <a:pt x="138" y="954"/>
                </a:moveTo>
                <a:lnTo>
                  <a:pt x="138" y="960"/>
                </a:lnTo>
                <a:lnTo>
                  <a:pt x="138" y="954"/>
                </a:lnTo>
                <a:close/>
                <a:moveTo>
                  <a:pt x="132" y="672"/>
                </a:moveTo>
                <a:lnTo>
                  <a:pt x="138" y="672"/>
                </a:lnTo>
                <a:lnTo>
                  <a:pt x="132" y="672"/>
                </a:lnTo>
                <a:lnTo>
                  <a:pt x="138" y="672"/>
                </a:lnTo>
                <a:lnTo>
                  <a:pt x="132" y="672"/>
                </a:lnTo>
                <a:lnTo>
                  <a:pt x="138" y="672"/>
                </a:lnTo>
                <a:lnTo>
                  <a:pt x="138" y="666"/>
                </a:lnTo>
                <a:lnTo>
                  <a:pt x="138" y="672"/>
                </a:lnTo>
                <a:lnTo>
                  <a:pt x="138" y="666"/>
                </a:lnTo>
                <a:lnTo>
                  <a:pt x="138" y="672"/>
                </a:lnTo>
                <a:lnTo>
                  <a:pt x="132" y="672"/>
                </a:lnTo>
                <a:close/>
                <a:moveTo>
                  <a:pt x="138" y="948"/>
                </a:moveTo>
                <a:lnTo>
                  <a:pt x="138" y="942"/>
                </a:lnTo>
                <a:lnTo>
                  <a:pt x="138" y="948"/>
                </a:lnTo>
                <a:lnTo>
                  <a:pt x="138" y="942"/>
                </a:lnTo>
                <a:lnTo>
                  <a:pt x="138" y="948"/>
                </a:lnTo>
                <a:close/>
                <a:moveTo>
                  <a:pt x="138" y="912"/>
                </a:moveTo>
                <a:lnTo>
                  <a:pt x="138" y="906"/>
                </a:lnTo>
                <a:lnTo>
                  <a:pt x="138" y="912"/>
                </a:lnTo>
                <a:close/>
                <a:moveTo>
                  <a:pt x="138" y="954"/>
                </a:moveTo>
                <a:lnTo>
                  <a:pt x="138" y="948"/>
                </a:lnTo>
                <a:lnTo>
                  <a:pt x="138" y="954"/>
                </a:lnTo>
                <a:close/>
                <a:moveTo>
                  <a:pt x="138" y="678"/>
                </a:moveTo>
                <a:lnTo>
                  <a:pt x="138" y="672"/>
                </a:lnTo>
                <a:lnTo>
                  <a:pt x="138" y="678"/>
                </a:lnTo>
                <a:lnTo>
                  <a:pt x="138" y="672"/>
                </a:lnTo>
                <a:lnTo>
                  <a:pt x="138" y="678"/>
                </a:lnTo>
                <a:lnTo>
                  <a:pt x="138" y="672"/>
                </a:lnTo>
                <a:lnTo>
                  <a:pt x="138" y="678"/>
                </a:lnTo>
                <a:close/>
                <a:moveTo>
                  <a:pt x="138" y="942"/>
                </a:moveTo>
                <a:lnTo>
                  <a:pt x="138" y="936"/>
                </a:lnTo>
                <a:lnTo>
                  <a:pt x="138" y="942"/>
                </a:lnTo>
                <a:close/>
                <a:moveTo>
                  <a:pt x="138" y="960"/>
                </a:moveTo>
                <a:lnTo>
                  <a:pt x="138" y="954"/>
                </a:lnTo>
                <a:lnTo>
                  <a:pt x="138" y="960"/>
                </a:lnTo>
                <a:close/>
                <a:moveTo>
                  <a:pt x="138" y="990"/>
                </a:moveTo>
                <a:lnTo>
                  <a:pt x="138" y="996"/>
                </a:lnTo>
                <a:lnTo>
                  <a:pt x="138" y="990"/>
                </a:lnTo>
                <a:close/>
                <a:moveTo>
                  <a:pt x="138" y="960"/>
                </a:moveTo>
                <a:lnTo>
                  <a:pt x="138" y="966"/>
                </a:lnTo>
                <a:lnTo>
                  <a:pt x="138" y="960"/>
                </a:lnTo>
                <a:close/>
                <a:moveTo>
                  <a:pt x="138" y="828"/>
                </a:moveTo>
                <a:lnTo>
                  <a:pt x="138" y="834"/>
                </a:lnTo>
                <a:lnTo>
                  <a:pt x="138" y="828"/>
                </a:lnTo>
                <a:close/>
                <a:moveTo>
                  <a:pt x="138" y="666"/>
                </a:moveTo>
                <a:lnTo>
                  <a:pt x="138" y="660"/>
                </a:lnTo>
                <a:lnTo>
                  <a:pt x="138" y="666"/>
                </a:lnTo>
                <a:close/>
                <a:moveTo>
                  <a:pt x="138" y="954"/>
                </a:moveTo>
                <a:lnTo>
                  <a:pt x="138" y="948"/>
                </a:lnTo>
                <a:lnTo>
                  <a:pt x="138" y="954"/>
                </a:lnTo>
                <a:close/>
                <a:moveTo>
                  <a:pt x="138" y="678"/>
                </a:moveTo>
                <a:lnTo>
                  <a:pt x="138" y="684"/>
                </a:lnTo>
                <a:lnTo>
                  <a:pt x="138" y="678"/>
                </a:lnTo>
                <a:close/>
                <a:moveTo>
                  <a:pt x="138" y="936"/>
                </a:moveTo>
                <a:lnTo>
                  <a:pt x="138" y="942"/>
                </a:lnTo>
                <a:lnTo>
                  <a:pt x="138" y="936"/>
                </a:lnTo>
                <a:lnTo>
                  <a:pt x="138" y="942"/>
                </a:lnTo>
                <a:lnTo>
                  <a:pt x="138" y="936"/>
                </a:lnTo>
                <a:close/>
                <a:moveTo>
                  <a:pt x="138" y="972"/>
                </a:moveTo>
                <a:lnTo>
                  <a:pt x="138" y="966"/>
                </a:lnTo>
                <a:lnTo>
                  <a:pt x="138" y="972"/>
                </a:lnTo>
                <a:close/>
                <a:moveTo>
                  <a:pt x="138" y="906"/>
                </a:moveTo>
                <a:lnTo>
                  <a:pt x="138" y="900"/>
                </a:lnTo>
                <a:lnTo>
                  <a:pt x="138" y="906"/>
                </a:lnTo>
                <a:lnTo>
                  <a:pt x="138" y="900"/>
                </a:lnTo>
                <a:lnTo>
                  <a:pt x="138" y="906"/>
                </a:lnTo>
                <a:lnTo>
                  <a:pt x="138" y="900"/>
                </a:lnTo>
                <a:lnTo>
                  <a:pt x="144" y="900"/>
                </a:lnTo>
                <a:lnTo>
                  <a:pt x="144" y="906"/>
                </a:lnTo>
                <a:lnTo>
                  <a:pt x="138" y="906"/>
                </a:lnTo>
                <a:lnTo>
                  <a:pt x="144" y="906"/>
                </a:lnTo>
                <a:lnTo>
                  <a:pt x="138" y="906"/>
                </a:lnTo>
                <a:lnTo>
                  <a:pt x="144" y="906"/>
                </a:lnTo>
                <a:lnTo>
                  <a:pt x="138" y="906"/>
                </a:lnTo>
                <a:close/>
                <a:moveTo>
                  <a:pt x="138" y="834"/>
                </a:moveTo>
                <a:lnTo>
                  <a:pt x="138" y="840"/>
                </a:lnTo>
                <a:lnTo>
                  <a:pt x="138" y="834"/>
                </a:lnTo>
                <a:close/>
                <a:moveTo>
                  <a:pt x="138" y="822"/>
                </a:moveTo>
                <a:lnTo>
                  <a:pt x="144" y="822"/>
                </a:lnTo>
                <a:lnTo>
                  <a:pt x="138" y="822"/>
                </a:lnTo>
                <a:close/>
                <a:moveTo>
                  <a:pt x="138" y="990"/>
                </a:moveTo>
                <a:lnTo>
                  <a:pt x="144" y="990"/>
                </a:lnTo>
                <a:lnTo>
                  <a:pt x="144" y="996"/>
                </a:lnTo>
                <a:lnTo>
                  <a:pt x="138" y="996"/>
                </a:lnTo>
                <a:lnTo>
                  <a:pt x="138" y="990"/>
                </a:lnTo>
                <a:close/>
                <a:moveTo>
                  <a:pt x="138" y="960"/>
                </a:moveTo>
                <a:lnTo>
                  <a:pt x="138" y="954"/>
                </a:lnTo>
                <a:lnTo>
                  <a:pt x="138" y="960"/>
                </a:lnTo>
                <a:lnTo>
                  <a:pt x="138" y="954"/>
                </a:lnTo>
                <a:lnTo>
                  <a:pt x="138" y="960"/>
                </a:lnTo>
                <a:lnTo>
                  <a:pt x="144" y="960"/>
                </a:lnTo>
                <a:lnTo>
                  <a:pt x="138" y="960"/>
                </a:lnTo>
                <a:close/>
                <a:moveTo>
                  <a:pt x="138" y="996"/>
                </a:moveTo>
                <a:lnTo>
                  <a:pt x="144" y="996"/>
                </a:lnTo>
                <a:lnTo>
                  <a:pt x="138" y="996"/>
                </a:lnTo>
                <a:close/>
                <a:moveTo>
                  <a:pt x="138" y="948"/>
                </a:moveTo>
                <a:lnTo>
                  <a:pt x="144" y="948"/>
                </a:lnTo>
                <a:lnTo>
                  <a:pt x="138" y="948"/>
                </a:lnTo>
                <a:close/>
                <a:moveTo>
                  <a:pt x="138" y="852"/>
                </a:moveTo>
                <a:lnTo>
                  <a:pt x="144" y="852"/>
                </a:lnTo>
                <a:lnTo>
                  <a:pt x="138" y="852"/>
                </a:lnTo>
                <a:close/>
                <a:moveTo>
                  <a:pt x="138" y="870"/>
                </a:moveTo>
                <a:lnTo>
                  <a:pt x="138" y="864"/>
                </a:lnTo>
                <a:lnTo>
                  <a:pt x="138" y="870"/>
                </a:lnTo>
                <a:close/>
                <a:moveTo>
                  <a:pt x="138" y="960"/>
                </a:moveTo>
                <a:lnTo>
                  <a:pt x="144" y="960"/>
                </a:lnTo>
                <a:lnTo>
                  <a:pt x="138" y="960"/>
                </a:lnTo>
                <a:close/>
                <a:moveTo>
                  <a:pt x="138" y="906"/>
                </a:moveTo>
                <a:lnTo>
                  <a:pt x="144" y="906"/>
                </a:lnTo>
                <a:lnTo>
                  <a:pt x="138" y="906"/>
                </a:lnTo>
                <a:close/>
                <a:moveTo>
                  <a:pt x="138" y="984"/>
                </a:moveTo>
                <a:lnTo>
                  <a:pt x="144" y="984"/>
                </a:lnTo>
                <a:lnTo>
                  <a:pt x="138" y="984"/>
                </a:lnTo>
                <a:close/>
                <a:moveTo>
                  <a:pt x="138" y="654"/>
                </a:moveTo>
                <a:lnTo>
                  <a:pt x="144" y="654"/>
                </a:lnTo>
                <a:lnTo>
                  <a:pt x="138" y="654"/>
                </a:lnTo>
                <a:close/>
                <a:moveTo>
                  <a:pt x="138" y="834"/>
                </a:moveTo>
                <a:lnTo>
                  <a:pt x="144" y="834"/>
                </a:lnTo>
                <a:lnTo>
                  <a:pt x="138" y="834"/>
                </a:lnTo>
                <a:close/>
                <a:moveTo>
                  <a:pt x="138" y="942"/>
                </a:moveTo>
                <a:lnTo>
                  <a:pt x="144" y="942"/>
                </a:lnTo>
                <a:lnTo>
                  <a:pt x="138" y="942"/>
                </a:lnTo>
                <a:close/>
                <a:moveTo>
                  <a:pt x="138" y="996"/>
                </a:moveTo>
                <a:lnTo>
                  <a:pt x="144" y="996"/>
                </a:lnTo>
                <a:lnTo>
                  <a:pt x="138" y="996"/>
                </a:lnTo>
                <a:lnTo>
                  <a:pt x="144" y="996"/>
                </a:lnTo>
                <a:lnTo>
                  <a:pt x="138" y="996"/>
                </a:lnTo>
                <a:close/>
                <a:moveTo>
                  <a:pt x="138" y="666"/>
                </a:moveTo>
                <a:lnTo>
                  <a:pt x="144" y="666"/>
                </a:lnTo>
                <a:lnTo>
                  <a:pt x="138" y="666"/>
                </a:lnTo>
                <a:close/>
                <a:moveTo>
                  <a:pt x="138" y="954"/>
                </a:moveTo>
                <a:lnTo>
                  <a:pt x="144" y="954"/>
                </a:lnTo>
                <a:lnTo>
                  <a:pt x="138" y="954"/>
                </a:lnTo>
                <a:close/>
                <a:moveTo>
                  <a:pt x="138" y="996"/>
                </a:moveTo>
                <a:lnTo>
                  <a:pt x="144" y="996"/>
                </a:lnTo>
                <a:lnTo>
                  <a:pt x="138" y="996"/>
                </a:lnTo>
                <a:close/>
                <a:moveTo>
                  <a:pt x="138" y="828"/>
                </a:moveTo>
                <a:lnTo>
                  <a:pt x="144" y="828"/>
                </a:lnTo>
                <a:lnTo>
                  <a:pt x="138" y="828"/>
                </a:lnTo>
                <a:close/>
                <a:moveTo>
                  <a:pt x="138" y="996"/>
                </a:moveTo>
                <a:lnTo>
                  <a:pt x="144" y="996"/>
                </a:lnTo>
                <a:lnTo>
                  <a:pt x="138" y="996"/>
                </a:lnTo>
                <a:close/>
                <a:moveTo>
                  <a:pt x="138" y="948"/>
                </a:moveTo>
                <a:lnTo>
                  <a:pt x="144" y="948"/>
                </a:lnTo>
                <a:lnTo>
                  <a:pt x="144" y="954"/>
                </a:lnTo>
                <a:lnTo>
                  <a:pt x="138" y="954"/>
                </a:lnTo>
                <a:lnTo>
                  <a:pt x="138" y="948"/>
                </a:lnTo>
                <a:close/>
                <a:moveTo>
                  <a:pt x="144" y="894"/>
                </a:moveTo>
                <a:lnTo>
                  <a:pt x="138" y="894"/>
                </a:lnTo>
                <a:lnTo>
                  <a:pt x="144" y="894"/>
                </a:lnTo>
                <a:lnTo>
                  <a:pt x="144" y="888"/>
                </a:lnTo>
                <a:lnTo>
                  <a:pt x="144" y="894"/>
                </a:lnTo>
                <a:close/>
                <a:moveTo>
                  <a:pt x="144" y="882"/>
                </a:moveTo>
                <a:lnTo>
                  <a:pt x="138" y="882"/>
                </a:lnTo>
                <a:lnTo>
                  <a:pt x="138" y="876"/>
                </a:lnTo>
                <a:lnTo>
                  <a:pt x="144" y="876"/>
                </a:lnTo>
                <a:lnTo>
                  <a:pt x="144" y="882"/>
                </a:lnTo>
                <a:close/>
                <a:moveTo>
                  <a:pt x="138" y="960"/>
                </a:moveTo>
                <a:lnTo>
                  <a:pt x="144" y="960"/>
                </a:lnTo>
                <a:lnTo>
                  <a:pt x="138" y="960"/>
                </a:lnTo>
                <a:close/>
                <a:moveTo>
                  <a:pt x="138" y="996"/>
                </a:moveTo>
                <a:lnTo>
                  <a:pt x="144" y="996"/>
                </a:lnTo>
                <a:lnTo>
                  <a:pt x="138" y="996"/>
                </a:lnTo>
                <a:close/>
                <a:moveTo>
                  <a:pt x="138" y="990"/>
                </a:moveTo>
                <a:lnTo>
                  <a:pt x="144" y="990"/>
                </a:lnTo>
                <a:lnTo>
                  <a:pt x="138" y="990"/>
                </a:lnTo>
                <a:close/>
                <a:moveTo>
                  <a:pt x="138" y="990"/>
                </a:moveTo>
                <a:lnTo>
                  <a:pt x="144" y="990"/>
                </a:lnTo>
                <a:lnTo>
                  <a:pt x="138" y="990"/>
                </a:lnTo>
                <a:close/>
                <a:moveTo>
                  <a:pt x="138" y="990"/>
                </a:moveTo>
                <a:lnTo>
                  <a:pt x="144" y="990"/>
                </a:lnTo>
                <a:lnTo>
                  <a:pt x="138" y="990"/>
                </a:lnTo>
                <a:close/>
                <a:moveTo>
                  <a:pt x="144" y="960"/>
                </a:moveTo>
                <a:lnTo>
                  <a:pt x="138" y="954"/>
                </a:lnTo>
                <a:lnTo>
                  <a:pt x="144" y="954"/>
                </a:lnTo>
                <a:lnTo>
                  <a:pt x="144" y="960"/>
                </a:lnTo>
                <a:close/>
                <a:moveTo>
                  <a:pt x="144" y="822"/>
                </a:moveTo>
                <a:lnTo>
                  <a:pt x="138" y="822"/>
                </a:lnTo>
                <a:lnTo>
                  <a:pt x="144" y="822"/>
                </a:lnTo>
                <a:close/>
                <a:moveTo>
                  <a:pt x="144" y="846"/>
                </a:moveTo>
                <a:lnTo>
                  <a:pt x="144" y="840"/>
                </a:lnTo>
                <a:lnTo>
                  <a:pt x="144" y="846"/>
                </a:lnTo>
                <a:close/>
                <a:moveTo>
                  <a:pt x="144" y="858"/>
                </a:moveTo>
                <a:lnTo>
                  <a:pt x="144" y="852"/>
                </a:lnTo>
                <a:lnTo>
                  <a:pt x="144" y="858"/>
                </a:lnTo>
                <a:close/>
                <a:moveTo>
                  <a:pt x="144" y="666"/>
                </a:moveTo>
                <a:lnTo>
                  <a:pt x="144" y="672"/>
                </a:lnTo>
                <a:lnTo>
                  <a:pt x="144" y="666"/>
                </a:lnTo>
                <a:close/>
                <a:moveTo>
                  <a:pt x="144" y="996"/>
                </a:moveTo>
                <a:lnTo>
                  <a:pt x="144" y="990"/>
                </a:lnTo>
                <a:lnTo>
                  <a:pt x="144" y="996"/>
                </a:lnTo>
                <a:close/>
                <a:moveTo>
                  <a:pt x="138" y="906"/>
                </a:moveTo>
                <a:lnTo>
                  <a:pt x="144" y="906"/>
                </a:lnTo>
                <a:lnTo>
                  <a:pt x="144" y="912"/>
                </a:lnTo>
                <a:lnTo>
                  <a:pt x="144" y="906"/>
                </a:lnTo>
                <a:lnTo>
                  <a:pt x="138" y="906"/>
                </a:lnTo>
                <a:close/>
                <a:moveTo>
                  <a:pt x="144" y="930"/>
                </a:moveTo>
                <a:lnTo>
                  <a:pt x="144" y="936"/>
                </a:lnTo>
                <a:lnTo>
                  <a:pt x="144" y="930"/>
                </a:lnTo>
                <a:close/>
                <a:moveTo>
                  <a:pt x="144" y="894"/>
                </a:moveTo>
                <a:lnTo>
                  <a:pt x="144" y="888"/>
                </a:lnTo>
                <a:lnTo>
                  <a:pt x="144" y="894"/>
                </a:lnTo>
                <a:close/>
                <a:moveTo>
                  <a:pt x="144" y="822"/>
                </a:moveTo>
                <a:lnTo>
                  <a:pt x="144" y="828"/>
                </a:lnTo>
                <a:lnTo>
                  <a:pt x="144" y="822"/>
                </a:lnTo>
                <a:close/>
                <a:moveTo>
                  <a:pt x="144" y="924"/>
                </a:moveTo>
                <a:lnTo>
                  <a:pt x="144" y="918"/>
                </a:lnTo>
                <a:lnTo>
                  <a:pt x="144" y="924"/>
                </a:lnTo>
                <a:close/>
                <a:moveTo>
                  <a:pt x="144" y="882"/>
                </a:moveTo>
                <a:lnTo>
                  <a:pt x="144" y="876"/>
                </a:lnTo>
                <a:lnTo>
                  <a:pt x="144" y="882"/>
                </a:lnTo>
                <a:close/>
                <a:moveTo>
                  <a:pt x="138" y="930"/>
                </a:moveTo>
                <a:lnTo>
                  <a:pt x="144" y="930"/>
                </a:lnTo>
                <a:lnTo>
                  <a:pt x="138" y="930"/>
                </a:lnTo>
                <a:close/>
                <a:moveTo>
                  <a:pt x="144" y="912"/>
                </a:moveTo>
                <a:lnTo>
                  <a:pt x="144" y="906"/>
                </a:lnTo>
                <a:lnTo>
                  <a:pt x="144" y="912"/>
                </a:lnTo>
                <a:close/>
                <a:moveTo>
                  <a:pt x="138" y="876"/>
                </a:moveTo>
                <a:lnTo>
                  <a:pt x="144" y="876"/>
                </a:lnTo>
                <a:lnTo>
                  <a:pt x="144" y="870"/>
                </a:lnTo>
                <a:lnTo>
                  <a:pt x="144" y="876"/>
                </a:lnTo>
                <a:lnTo>
                  <a:pt x="138" y="876"/>
                </a:lnTo>
                <a:close/>
                <a:moveTo>
                  <a:pt x="144" y="660"/>
                </a:moveTo>
                <a:lnTo>
                  <a:pt x="144" y="654"/>
                </a:lnTo>
                <a:lnTo>
                  <a:pt x="144" y="660"/>
                </a:lnTo>
                <a:close/>
                <a:moveTo>
                  <a:pt x="144" y="852"/>
                </a:moveTo>
                <a:lnTo>
                  <a:pt x="144" y="858"/>
                </a:lnTo>
                <a:lnTo>
                  <a:pt x="144" y="852"/>
                </a:lnTo>
                <a:lnTo>
                  <a:pt x="144" y="858"/>
                </a:lnTo>
                <a:lnTo>
                  <a:pt x="144" y="852"/>
                </a:lnTo>
                <a:close/>
                <a:moveTo>
                  <a:pt x="138" y="672"/>
                </a:moveTo>
                <a:lnTo>
                  <a:pt x="144" y="672"/>
                </a:lnTo>
                <a:lnTo>
                  <a:pt x="138" y="672"/>
                </a:lnTo>
                <a:lnTo>
                  <a:pt x="144" y="672"/>
                </a:lnTo>
                <a:lnTo>
                  <a:pt x="150" y="672"/>
                </a:lnTo>
                <a:lnTo>
                  <a:pt x="150" y="678"/>
                </a:lnTo>
                <a:lnTo>
                  <a:pt x="144" y="678"/>
                </a:lnTo>
                <a:lnTo>
                  <a:pt x="138" y="678"/>
                </a:lnTo>
                <a:lnTo>
                  <a:pt x="144" y="678"/>
                </a:lnTo>
                <a:lnTo>
                  <a:pt x="138" y="678"/>
                </a:lnTo>
                <a:lnTo>
                  <a:pt x="144" y="678"/>
                </a:lnTo>
                <a:lnTo>
                  <a:pt x="138" y="678"/>
                </a:lnTo>
                <a:lnTo>
                  <a:pt x="138" y="672"/>
                </a:lnTo>
                <a:close/>
                <a:moveTo>
                  <a:pt x="144" y="936"/>
                </a:moveTo>
                <a:lnTo>
                  <a:pt x="144" y="930"/>
                </a:lnTo>
                <a:lnTo>
                  <a:pt x="144" y="936"/>
                </a:lnTo>
                <a:close/>
                <a:moveTo>
                  <a:pt x="144" y="930"/>
                </a:moveTo>
                <a:lnTo>
                  <a:pt x="144" y="924"/>
                </a:lnTo>
                <a:lnTo>
                  <a:pt x="144" y="930"/>
                </a:lnTo>
                <a:close/>
                <a:moveTo>
                  <a:pt x="144" y="960"/>
                </a:moveTo>
                <a:lnTo>
                  <a:pt x="144" y="954"/>
                </a:lnTo>
                <a:lnTo>
                  <a:pt x="144" y="960"/>
                </a:lnTo>
                <a:close/>
                <a:moveTo>
                  <a:pt x="144" y="906"/>
                </a:moveTo>
                <a:lnTo>
                  <a:pt x="144" y="912"/>
                </a:lnTo>
                <a:lnTo>
                  <a:pt x="144" y="906"/>
                </a:lnTo>
                <a:close/>
                <a:moveTo>
                  <a:pt x="144" y="942"/>
                </a:moveTo>
                <a:lnTo>
                  <a:pt x="144" y="948"/>
                </a:lnTo>
                <a:lnTo>
                  <a:pt x="144" y="942"/>
                </a:lnTo>
                <a:close/>
                <a:moveTo>
                  <a:pt x="144" y="936"/>
                </a:moveTo>
                <a:lnTo>
                  <a:pt x="144" y="930"/>
                </a:lnTo>
                <a:lnTo>
                  <a:pt x="144" y="936"/>
                </a:lnTo>
                <a:close/>
                <a:moveTo>
                  <a:pt x="144" y="912"/>
                </a:moveTo>
                <a:lnTo>
                  <a:pt x="144" y="906"/>
                </a:lnTo>
                <a:lnTo>
                  <a:pt x="144" y="912"/>
                </a:lnTo>
                <a:close/>
                <a:moveTo>
                  <a:pt x="144" y="882"/>
                </a:moveTo>
                <a:lnTo>
                  <a:pt x="144" y="888"/>
                </a:lnTo>
                <a:lnTo>
                  <a:pt x="144" y="882"/>
                </a:lnTo>
                <a:close/>
                <a:moveTo>
                  <a:pt x="144" y="942"/>
                </a:moveTo>
                <a:lnTo>
                  <a:pt x="144" y="948"/>
                </a:lnTo>
                <a:lnTo>
                  <a:pt x="144" y="942"/>
                </a:lnTo>
                <a:close/>
                <a:moveTo>
                  <a:pt x="144" y="954"/>
                </a:moveTo>
                <a:lnTo>
                  <a:pt x="144" y="948"/>
                </a:lnTo>
                <a:lnTo>
                  <a:pt x="144" y="954"/>
                </a:lnTo>
                <a:close/>
                <a:moveTo>
                  <a:pt x="144" y="936"/>
                </a:moveTo>
                <a:lnTo>
                  <a:pt x="144" y="930"/>
                </a:lnTo>
                <a:lnTo>
                  <a:pt x="144" y="936"/>
                </a:lnTo>
                <a:close/>
                <a:moveTo>
                  <a:pt x="144" y="852"/>
                </a:moveTo>
                <a:lnTo>
                  <a:pt x="144" y="858"/>
                </a:lnTo>
                <a:lnTo>
                  <a:pt x="144" y="852"/>
                </a:lnTo>
                <a:close/>
                <a:moveTo>
                  <a:pt x="144" y="918"/>
                </a:moveTo>
                <a:lnTo>
                  <a:pt x="150" y="918"/>
                </a:lnTo>
                <a:lnTo>
                  <a:pt x="144" y="918"/>
                </a:lnTo>
                <a:close/>
                <a:moveTo>
                  <a:pt x="144" y="912"/>
                </a:moveTo>
                <a:lnTo>
                  <a:pt x="144" y="906"/>
                </a:lnTo>
                <a:lnTo>
                  <a:pt x="144" y="912"/>
                </a:lnTo>
                <a:close/>
                <a:moveTo>
                  <a:pt x="144" y="972"/>
                </a:moveTo>
                <a:lnTo>
                  <a:pt x="144" y="966"/>
                </a:lnTo>
                <a:lnTo>
                  <a:pt x="144" y="972"/>
                </a:lnTo>
                <a:close/>
                <a:moveTo>
                  <a:pt x="144" y="924"/>
                </a:moveTo>
                <a:lnTo>
                  <a:pt x="150" y="924"/>
                </a:lnTo>
                <a:lnTo>
                  <a:pt x="150" y="930"/>
                </a:lnTo>
                <a:lnTo>
                  <a:pt x="144" y="930"/>
                </a:lnTo>
                <a:lnTo>
                  <a:pt x="150" y="930"/>
                </a:lnTo>
                <a:lnTo>
                  <a:pt x="144" y="930"/>
                </a:lnTo>
                <a:lnTo>
                  <a:pt x="144" y="924"/>
                </a:lnTo>
                <a:close/>
                <a:moveTo>
                  <a:pt x="144" y="948"/>
                </a:moveTo>
                <a:lnTo>
                  <a:pt x="144" y="942"/>
                </a:lnTo>
                <a:lnTo>
                  <a:pt x="144" y="948"/>
                </a:lnTo>
                <a:lnTo>
                  <a:pt x="150" y="948"/>
                </a:lnTo>
                <a:lnTo>
                  <a:pt x="144" y="948"/>
                </a:lnTo>
                <a:close/>
                <a:moveTo>
                  <a:pt x="144" y="834"/>
                </a:moveTo>
                <a:lnTo>
                  <a:pt x="150" y="834"/>
                </a:lnTo>
                <a:lnTo>
                  <a:pt x="144" y="834"/>
                </a:lnTo>
                <a:close/>
                <a:moveTo>
                  <a:pt x="144" y="954"/>
                </a:moveTo>
                <a:lnTo>
                  <a:pt x="150" y="954"/>
                </a:lnTo>
                <a:lnTo>
                  <a:pt x="144" y="954"/>
                </a:lnTo>
                <a:close/>
                <a:moveTo>
                  <a:pt x="144" y="954"/>
                </a:moveTo>
                <a:lnTo>
                  <a:pt x="150" y="954"/>
                </a:lnTo>
                <a:lnTo>
                  <a:pt x="144" y="954"/>
                </a:lnTo>
                <a:close/>
                <a:moveTo>
                  <a:pt x="144" y="912"/>
                </a:moveTo>
                <a:lnTo>
                  <a:pt x="150" y="912"/>
                </a:lnTo>
                <a:lnTo>
                  <a:pt x="144" y="912"/>
                </a:lnTo>
                <a:close/>
                <a:moveTo>
                  <a:pt x="144" y="936"/>
                </a:moveTo>
                <a:lnTo>
                  <a:pt x="150" y="936"/>
                </a:lnTo>
                <a:lnTo>
                  <a:pt x="144" y="936"/>
                </a:lnTo>
                <a:lnTo>
                  <a:pt x="150" y="936"/>
                </a:lnTo>
                <a:lnTo>
                  <a:pt x="144" y="936"/>
                </a:lnTo>
                <a:close/>
                <a:moveTo>
                  <a:pt x="144" y="954"/>
                </a:moveTo>
                <a:lnTo>
                  <a:pt x="150" y="954"/>
                </a:lnTo>
                <a:lnTo>
                  <a:pt x="144" y="954"/>
                </a:lnTo>
                <a:close/>
                <a:moveTo>
                  <a:pt x="144" y="864"/>
                </a:moveTo>
                <a:lnTo>
                  <a:pt x="150" y="864"/>
                </a:lnTo>
                <a:lnTo>
                  <a:pt x="144" y="864"/>
                </a:lnTo>
                <a:close/>
                <a:moveTo>
                  <a:pt x="144" y="918"/>
                </a:moveTo>
                <a:lnTo>
                  <a:pt x="144" y="912"/>
                </a:lnTo>
                <a:lnTo>
                  <a:pt x="150" y="912"/>
                </a:lnTo>
                <a:lnTo>
                  <a:pt x="150" y="918"/>
                </a:lnTo>
                <a:lnTo>
                  <a:pt x="144" y="918"/>
                </a:lnTo>
                <a:close/>
                <a:moveTo>
                  <a:pt x="144" y="948"/>
                </a:moveTo>
                <a:lnTo>
                  <a:pt x="150" y="948"/>
                </a:lnTo>
                <a:lnTo>
                  <a:pt x="144" y="948"/>
                </a:lnTo>
                <a:close/>
                <a:moveTo>
                  <a:pt x="144" y="912"/>
                </a:moveTo>
                <a:lnTo>
                  <a:pt x="150" y="912"/>
                </a:lnTo>
                <a:lnTo>
                  <a:pt x="144" y="912"/>
                </a:lnTo>
                <a:close/>
                <a:moveTo>
                  <a:pt x="144" y="960"/>
                </a:moveTo>
                <a:lnTo>
                  <a:pt x="150" y="960"/>
                </a:lnTo>
                <a:lnTo>
                  <a:pt x="144" y="960"/>
                </a:lnTo>
                <a:close/>
                <a:moveTo>
                  <a:pt x="150" y="972"/>
                </a:moveTo>
                <a:lnTo>
                  <a:pt x="144" y="966"/>
                </a:lnTo>
                <a:lnTo>
                  <a:pt x="150" y="972"/>
                </a:lnTo>
                <a:close/>
                <a:moveTo>
                  <a:pt x="144" y="648"/>
                </a:moveTo>
                <a:lnTo>
                  <a:pt x="144" y="642"/>
                </a:lnTo>
                <a:lnTo>
                  <a:pt x="150" y="642"/>
                </a:lnTo>
                <a:lnTo>
                  <a:pt x="150" y="648"/>
                </a:lnTo>
                <a:lnTo>
                  <a:pt x="144" y="648"/>
                </a:lnTo>
                <a:close/>
                <a:moveTo>
                  <a:pt x="144" y="942"/>
                </a:moveTo>
                <a:lnTo>
                  <a:pt x="150" y="942"/>
                </a:lnTo>
                <a:lnTo>
                  <a:pt x="144" y="942"/>
                </a:lnTo>
                <a:close/>
                <a:moveTo>
                  <a:pt x="150" y="870"/>
                </a:moveTo>
                <a:lnTo>
                  <a:pt x="144" y="870"/>
                </a:lnTo>
                <a:lnTo>
                  <a:pt x="150" y="870"/>
                </a:lnTo>
                <a:close/>
                <a:moveTo>
                  <a:pt x="144" y="678"/>
                </a:moveTo>
                <a:lnTo>
                  <a:pt x="150" y="678"/>
                </a:lnTo>
                <a:lnTo>
                  <a:pt x="144" y="678"/>
                </a:lnTo>
                <a:close/>
                <a:moveTo>
                  <a:pt x="144" y="918"/>
                </a:moveTo>
                <a:lnTo>
                  <a:pt x="150" y="918"/>
                </a:lnTo>
                <a:lnTo>
                  <a:pt x="144" y="918"/>
                </a:lnTo>
                <a:close/>
                <a:moveTo>
                  <a:pt x="144" y="918"/>
                </a:moveTo>
                <a:lnTo>
                  <a:pt x="150" y="918"/>
                </a:lnTo>
                <a:lnTo>
                  <a:pt x="144" y="918"/>
                </a:lnTo>
                <a:close/>
                <a:moveTo>
                  <a:pt x="144" y="864"/>
                </a:moveTo>
                <a:lnTo>
                  <a:pt x="150" y="864"/>
                </a:lnTo>
                <a:lnTo>
                  <a:pt x="144" y="864"/>
                </a:lnTo>
                <a:close/>
                <a:moveTo>
                  <a:pt x="144" y="912"/>
                </a:moveTo>
                <a:lnTo>
                  <a:pt x="150" y="912"/>
                </a:lnTo>
                <a:lnTo>
                  <a:pt x="144" y="912"/>
                </a:lnTo>
                <a:close/>
                <a:moveTo>
                  <a:pt x="144" y="930"/>
                </a:moveTo>
                <a:lnTo>
                  <a:pt x="150" y="930"/>
                </a:lnTo>
                <a:lnTo>
                  <a:pt x="150" y="936"/>
                </a:lnTo>
                <a:lnTo>
                  <a:pt x="144" y="936"/>
                </a:lnTo>
                <a:lnTo>
                  <a:pt x="150" y="936"/>
                </a:lnTo>
                <a:lnTo>
                  <a:pt x="150" y="930"/>
                </a:lnTo>
                <a:lnTo>
                  <a:pt x="150" y="936"/>
                </a:lnTo>
                <a:lnTo>
                  <a:pt x="144" y="930"/>
                </a:lnTo>
                <a:lnTo>
                  <a:pt x="144" y="936"/>
                </a:lnTo>
                <a:lnTo>
                  <a:pt x="144" y="930"/>
                </a:lnTo>
                <a:close/>
                <a:moveTo>
                  <a:pt x="150" y="972"/>
                </a:moveTo>
                <a:lnTo>
                  <a:pt x="150" y="966"/>
                </a:lnTo>
                <a:lnTo>
                  <a:pt x="150" y="972"/>
                </a:lnTo>
                <a:close/>
                <a:moveTo>
                  <a:pt x="150" y="642"/>
                </a:moveTo>
                <a:lnTo>
                  <a:pt x="150" y="648"/>
                </a:lnTo>
                <a:lnTo>
                  <a:pt x="150" y="642"/>
                </a:lnTo>
                <a:close/>
                <a:moveTo>
                  <a:pt x="150" y="948"/>
                </a:moveTo>
                <a:lnTo>
                  <a:pt x="150" y="942"/>
                </a:lnTo>
                <a:lnTo>
                  <a:pt x="150" y="948"/>
                </a:lnTo>
                <a:close/>
                <a:moveTo>
                  <a:pt x="150" y="834"/>
                </a:moveTo>
                <a:lnTo>
                  <a:pt x="150" y="840"/>
                </a:lnTo>
                <a:lnTo>
                  <a:pt x="150" y="834"/>
                </a:lnTo>
                <a:lnTo>
                  <a:pt x="150" y="840"/>
                </a:lnTo>
                <a:lnTo>
                  <a:pt x="150" y="834"/>
                </a:lnTo>
                <a:close/>
                <a:moveTo>
                  <a:pt x="150" y="984"/>
                </a:moveTo>
                <a:lnTo>
                  <a:pt x="150" y="978"/>
                </a:lnTo>
                <a:lnTo>
                  <a:pt x="150" y="984"/>
                </a:lnTo>
                <a:close/>
                <a:moveTo>
                  <a:pt x="150" y="942"/>
                </a:moveTo>
                <a:lnTo>
                  <a:pt x="150" y="936"/>
                </a:lnTo>
                <a:lnTo>
                  <a:pt x="150" y="942"/>
                </a:lnTo>
                <a:close/>
                <a:moveTo>
                  <a:pt x="150" y="924"/>
                </a:moveTo>
                <a:lnTo>
                  <a:pt x="150" y="930"/>
                </a:lnTo>
                <a:lnTo>
                  <a:pt x="150" y="924"/>
                </a:lnTo>
                <a:close/>
                <a:moveTo>
                  <a:pt x="150" y="654"/>
                </a:moveTo>
                <a:lnTo>
                  <a:pt x="150" y="648"/>
                </a:lnTo>
                <a:lnTo>
                  <a:pt x="150" y="654"/>
                </a:lnTo>
                <a:close/>
                <a:moveTo>
                  <a:pt x="150" y="912"/>
                </a:moveTo>
                <a:lnTo>
                  <a:pt x="150" y="918"/>
                </a:lnTo>
                <a:lnTo>
                  <a:pt x="150" y="912"/>
                </a:lnTo>
                <a:lnTo>
                  <a:pt x="150" y="918"/>
                </a:lnTo>
                <a:lnTo>
                  <a:pt x="150" y="912"/>
                </a:lnTo>
                <a:close/>
                <a:moveTo>
                  <a:pt x="150" y="936"/>
                </a:moveTo>
                <a:lnTo>
                  <a:pt x="150" y="942"/>
                </a:lnTo>
                <a:lnTo>
                  <a:pt x="150" y="936"/>
                </a:lnTo>
                <a:close/>
                <a:moveTo>
                  <a:pt x="150" y="948"/>
                </a:moveTo>
                <a:lnTo>
                  <a:pt x="150" y="954"/>
                </a:lnTo>
                <a:lnTo>
                  <a:pt x="150" y="948"/>
                </a:lnTo>
                <a:close/>
                <a:moveTo>
                  <a:pt x="150" y="990"/>
                </a:moveTo>
                <a:lnTo>
                  <a:pt x="150" y="996"/>
                </a:lnTo>
                <a:lnTo>
                  <a:pt x="150" y="990"/>
                </a:lnTo>
                <a:close/>
                <a:moveTo>
                  <a:pt x="150" y="642"/>
                </a:moveTo>
                <a:lnTo>
                  <a:pt x="150" y="648"/>
                </a:lnTo>
                <a:lnTo>
                  <a:pt x="150" y="642"/>
                </a:lnTo>
                <a:close/>
                <a:moveTo>
                  <a:pt x="150" y="954"/>
                </a:moveTo>
                <a:lnTo>
                  <a:pt x="150" y="960"/>
                </a:lnTo>
                <a:lnTo>
                  <a:pt x="150" y="954"/>
                </a:lnTo>
                <a:close/>
                <a:moveTo>
                  <a:pt x="150" y="966"/>
                </a:moveTo>
                <a:lnTo>
                  <a:pt x="150" y="960"/>
                </a:lnTo>
                <a:lnTo>
                  <a:pt x="150" y="966"/>
                </a:lnTo>
                <a:lnTo>
                  <a:pt x="150" y="960"/>
                </a:lnTo>
                <a:lnTo>
                  <a:pt x="150" y="966"/>
                </a:lnTo>
                <a:close/>
                <a:moveTo>
                  <a:pt x="150" y="648"/>
                </a:moveTo>
                <a:lnTo>
                  <a:pt x="150" y="654"/>
                </a:lnTo>
                <a:lnTo>
                  <a:pt x="150" y="648"/>
                </a:lnTo>
                <a:close/>
                <a:moveTo>
                  <a:pt x="150" y="936"/>
                </a:moveTo>
                <a:lnTo>
                  <a:pt x="156" y="936"/>
                </a:lnTo>
                <a:lnTo>
                  <a:pt x="150" y="936"/>
                </a:lnTo>
                <a:close/>
                <a:moveTo>
                  <a:pt x="150" y="948"/>
                </a:moveTo>
                <a:lnTo>
                  <a:pt x="156" y="948"/>
                </a:lnTo>
                <a:lnTo>
                  <a:pt x="150" y="948"/>
                </a:lnTo>
                <a:close/>
                <a:moveTo>
                  <a:pt x="150" y="966"/>
                </a:moveTo>
                <a:lnTo>
                  <a:pt x="150" y="972"/>
                </a:lnTo>
                <a:lnTo>
                  <a:pt x="150" y="966"/>
                </a:lnTo>
                <a:close/>
                <a:moveTo>
                  <a:pt x="150" y="924"/>
                </a:moveTo>
                <a:lnTo>
                  <a:pt x="156" y="924"/>
                </a:lnTo>
                <a:lnTo>
                  <a:pt x="150" y="924"/>
                </a:lnTo>
                <a:close/>
                <a:moveTo>
                  <a:pt x="150" y="966"/>
                </a:moveTo>
                <a:lnTo>
                  <a:pt x="156" y="966"/>
                </a:lnTo>
                <a:lnTo>
                  <a:pt x="150" y="966"/>
                </a:lnTo>
                <a:close/>
                <a:moveTo>
                  <a:pt x="150" y="924"/>
                </a:moveTo>
                <a:lnTo>
                  <a:pt x="156" y="924"/>
                </a:lnTo>
                <a:lnTo>
                  <a:pt x="150" y="924"/>
                </a:lnTo>
                <a:close/>
                <a:moveTo>
                  <a:pt x="150" y="942"/>
                </a:moveTo>
                <a:lnTo>
                  <a:pt x="156" y="942"/>
                </a:lnTo>
                <a:lnTo>
                  <a:pt x="150" y="942"/>
                </a:lnTo>
                <a:close/>
                <a:moveTo>
                  <a:pt x="150" y="1008"/>
                </a:moveTo>
                <a:lnTo>
                  <a:pt x="150" y="1002"/>
                </a:lnTo>
                <a:lnTo>
                  <a:pt x="156" y="1002"/>
                </a:lnTo>
                <a:lnTo>
                  <a:pt x="150" y="1002"/>
                </a:lnTo>
                <a:lnTo>
                  <a:pt x="150" y="1008"/>
                </a:lnTo>
                <a:close/>
                <a:moveTo>
                  <a:pt x="150" y="978"/>
                </a:moveTo>
                <a:lnTo>
                  <a:pt x="156" y="978"/>
                </a:lnTo>
                <a:lnTo>
                  <a:pt x="150" y="978"/>
                </a:lnTo>
                <a:close/>
                <a:moveTo>
                  <a:pt x="150" y="936"/>
                </a:moveTo>
                <a:lnTo>
                  <a:pt x="156" y="936"/>
                </a:lnTo>
                <a:lnTo>
                  <a:pt x="150" y="936"/>
                </a:lnTo>
                <a:close/>
                <a:moveTo>
                  <a:pt x="150" y="960"/>
                </a:moveTo>
                <a:lnTo>
                  <a:pt x="156" y="960"/>
                </a:lnTo>
                <a:lnTo>
                  <a:pt x="150" y="960"/>
                </a:lnTo>
                <a:lnTo>
                  <a:pt x="156" y="960"/>
                </a:lnTo>
                <a:lnTo>
                  <a:pt x="150" y="960"/>
                </a:lnTo>
                <a:close/>
                <a:moveTo>
                  <a:pt x="150" y="960"/>
                </a:moveTo>
                <a:lnTo>
                  <a:pt x="156" y="960"/>
                </a:lnTo>
                <a:lnTo>
                  <a:pt x="150" y="960"/>
                </a:lnTo>
                <a:close/>
                <a:moveTo>
                  <a:pt x="150" y="630"/>
                </a:moveTo>
                <a:lnTo>
                  <a:pt x="156" y="630"/>
                </a:lnTo>
                <a:lnTo>
                  <a:pt x="150" y="630"/>
                </a:lnTo>
                <a:close/>
                <a:moveTo>
                  <a:pt x="150" y="978"/>
                </a:moveTo>
                <a:lnTo>
                  <a:pt x="156" y="978"/>
                </a:lnTo>
                <a:lnTo>
                  <a:pt x="150" y="978"/>
                </a:lnTo>
                <a:lnTo>
                  <a:pt x="156" y="978"/>
                </a:lnTo>
                <a:lnTo>
                  <a:pt x="150" y="978"/>
                </a:lnTo>
                <a:close/>
                <a:moveTo>
                  <a:pt x="150" y="930"/>
                </a:moveTo>
                <a:lnTo>
                  <a:pt x="156" y="930"/>
                </a:lnTo>
                <a:lnTo>
                  <a:pt x="150" y="930"/>
                </a:lnTo>
                <a:close/>
                <a:moveTo>
                  <a:pt x="150" y="960"/>
                </a:moveTo>
                <a:lnTo>
                  <a:pt x="150" y="954"/>
                </a:lnTo>
                <a:lnTo>
                  <a:pt x="156" y="960"/>
                </a:lnTo>
                <a:lnTo>
                  <a:pt x="150" y="960"/>
                </a:lnTo>
                <a:close/>
                <a:moveTo>
                  <a:pt x="150" y="942"/>
                </a:moveTo>
                <a:lnTo>
                  <a:pt x="156" y="942"/>
                </a:lnTo>
                <a:lnTo>
                  <a:pt x="150" y="942"/>
                </a:lnTo>
                <a:close/>
                <a:moveTo>
                  <a:pt x="150" y="966"/>
                </a:moveTo>
                <a:lnTo>
                  <a:pt x="156" y="966"/>
                </a:lnTo>
                <a:lnTo>
                  <a:pt x="156" y="972"/>
                </a:lnTo>
                <a:lnTo>
                  <a:pt x="150" y="966"/>
                </a:lnTo>
                <a:close/>
                <a:moveTo>
                  <a:pt x="156" y="936"/>
                </a:moveTo>
                <a:lnTo>
                  <a:pt x="150" y="936"/>
                </a:lnTo>
                <a:lnTo>
                  <a:pt x="156" y="936"/>
                </a:lnTo>
                <a:close/>
                <a:moveTo>
                  <a:pt x="150" y="930"/>
                </a:moveTo>
                <a:lnTo>
                  <a:pt x="156" y="930"/>
                </a:lnTo>
                <a:lnTo>
                  <a:pt x="162" y="936"/>
                </a:lnTo>
                <a:lnTo>
                  <a:pt x="156" y="936"/>
                </a:lnTo>
                <a:lnTo>
                  <a:pt x="156" y="930"/>
                </a:lnTo>
                <a:lnTo>
                  <a:pt x="156" y="936"/>
                </a:lnTo>
                <a:lnTo>
                  <a:pt x="156" y="930"/>
                </a:lnTo>
                <a:lnTo>
                  <a:pt x="156" y="936"/>
                </a:lnTo>
                <a:lnTo>
                  <a:pt x="150" y="936"/>
                </a:lnTo>
                <a:lnTo>
                  <a:pt x="150" y="930"/>
                </a:lnTo>
                <a:close/>
                <a:moveTo>
                  <a:pt x="150" y="942"/>
                </a:moveTo>
                <a:lnTo>
                  <a:pt x="156" y="942"/>
                </a:lnTo>
                <a:lnTo>
                  <a:pt x="150" y="942"/>
                </a:lnTo>
                <a:close/>
                <a:moveTo>
                  <a:pt x="150" y="942"/>
                </a:moveTo>
                <a:lnTo>
                  <a:pt x="156" y="942"/>
                </a:lnTo>
                <a:lnTo>
                  <a:pt x="156" y="948"/>
                </a:lnTo>
                <a:lnTo>
                  <a:pt x="150" y="948"/>
                </a:lnTo>
                <a:lnTo>
                  <a:pt x="150" y="942"/>
                </a:lnTo>
                <a:close/>
                <a:moveTo>
                  <a:pt x="150" y="954"/>
                </a:moveTo>
                <a:lnTo>
                  <a:pt x="156" y="954"/>
                </a:lnTo>
                <a:lnTo>
                  <a:pt x="156" y="960"/>
                </a:lnTo>
                <a:lnTo>
                  <a:pt x="156" y="954"/>
                </a:lnTo>
                <a:lnTo>
                  <a:pt x="150" y="954"/>
                </a:lnTo>
                <a:close/>
                <a:moveTo>
                  <a:pt x="156" y="972"/>
                </a:moveTo>
                <a:lnTo>
                  <a:pt x="156" y="966"/>
                </a:lnTo>
                <a:lnTo>
                  <a:pt x="156" y="972"/>
                </a:lnTo>
                <a:close/>
                <a:moveTo>
                  <a:pt x="156" y="624"/>
                </a:moveTo>
                <a:lnTo>
                  <a:pt x="156" y="630"/>
                </a:lnTo>
                <a:lnTo>
                  <a:pt x="156" y="624"/>
                </a:lnTo>
                <a:close/>
                <a:moveTo>
                  <a:pt x="156" y="1002"/>
                </a:moveTo>
                <a:lnTo>
                  <a:pt x="156" y="1008"/>
                </a:lnTo>
                <a:lnTo>
                  <a:pt x="156" y="1002"/>
                </a:lnTo>
                <a:close/>
                <a:moveTo>
                  <a:pt x="156" y="966"/>
                </a:moveTo>
                <a:lnTo>
                  <a:pt x="156" y="972"/>
                </a:lnTo>
                <a:lnTo>
                  <a:pt x="156" y="966"/>
                </a:lnTo>
                <a:close/>
                <a:moveTo>
                  <a:pt x="150" y="948"/>
                </a:moveTo>
                <a:lnTo>
                  <a:pt x="156" y="948"/>
                </a:lnTo>
                <a:lnTo>
                  <a:pt x="150" y="948"/>
                </a:lnTo>
                <a:close/>
                <a:moveTo>
                  <a:pt x="156" y="954"/>
                </a:moveTo>
                <a:lnTo>
                  <a:pt x="156" y="948"/>
                </a:lnTo>
                <a:lnTo>
                  <a:pt x="156" y="954"/>
                </a:lnTo>
                <a:close/>
                <a:moveTo>
                  <a:pt x="156" y="972"/>
                </a:moveTo>
                <a:lnTo>
                  <a:pt x="156" y="966"/>
                </a:lnTo>
                <a:lnTo>
                  <a:pt x="156" y="972"/>
                </a:lnTo>
                <a:close/>
                <a:moveTo>
                  <a:pt x="156" y="624"/>
                </a:moveTo>
                <a:lnTo>
                  <a:pt x="156" y="618"/>
                </a:lnTo>
                <a:lnTo>
                  <a:pt x="156" y="624"/>
                </a:lnTo>
                <a:close/>
                <a:moveTo>
                  <a:pt x="150" y="960"/>
                </a:moveTo>
                <a:lnTo>
                  <a:pt x="156" y="960"/>
                </a:lnTo>
                <a:lnTo>
                  <a:pt x="150" y="960"/>
                </a:lnTo>
                <a:close/>
                <a:moveTo>
                  <a:pt x="156" y="942"/>
                </a:moveTo>
                <a:lnTo>
                  <a:pt x="156" y="948"/>
                </a:lnTo>
                <a:lnTo>
                  <a:pt x="156" y="942"/>
                </a:lnTo>
                <a:close/>
                <a:moveTo>
                  <a:pt x="156" y="624"/>
                </a:moveTo>
                <a:lnTo>
                  <a:pt x="156" y="630"/>
                </a:lnTo>
                <a:lnTo>
                  <a:pt x="156" y="624"/>
                </a:lnTo>
                <a:close/>
                <a:moveTo>
                  <a:pt x="156" y="624"/>
                </a:moveTo>
                <a:lnTo>
                  <a:pt x="156" y="630"/>
                </a:lnTo>
                <a:lnTo>
                  <a:pt x="156" y="624"/>
                </a:lnTo>
                <a:close/>
                <a:moveTo>
                  <a:pt x="150" y="966"/>
                </a:moveTo>
                <a:lnTo>
                  <a:pt x="156" y="960"/>
                </a:lnTo>
                <a:lnTo>
                  <a:pt x="156" y="966"/>
                </a:lnTo>
                <a:lnTo>
                  <a:pt x="162" y="966"/>
                </a:lnTo>
                <a:lnTo>
                  <a:pt x="156" y="966"/>
                </a:lnTo>
                <a:lnTo>
                  <a:pt x="162" y="966"/>
                </a:lnTo>
                <a:lnTo>
                  <a:pt x="162" y="960"/>
                </a:lnTo>
                <a:lnTo>
                  <a:pt x="162" y="966"/>
                </a:lnTo>
                <a:lnTo>
                  <a:pt x="156" y="966"/>
                </a:lnTo>
                <a:lnTo>
                  <a:pt x="150" y="966"/>
                </a:lnTo>
                <a:close/>
                <a:moveTo>
                  <a:pt x="156" y="954"/>
                </a:moveTo>
                <a:lnTo>
                  <a:pt x="156" y="948"/>
                </a:lnTo>
                <a:lnTo>
                  <a:pt x="156" y="954"/>
                </a:lnTo>
                <a:lnTo>
                  <a:pt x="156" y="948"/>
                </a:lnTo>
                <a:lnTo>
                  <a:pt x="156" y="954"/>
                </a:lnTo>
                <a:close/>
                <a:moveTo>
                  <a:pt x="156" y="936"/>
                </a:moveTo>
                <a:lnTo>
                  <a:pt x="156" y="930"/>
                </a:lnTo>
                <a:lnTo>
                  <a:pt x="156" y="936"/>
                </a:lnTo>
                <a:close/>
                <a:moveTo>
                  <a:pt x="156" y="630"/>
                </a:moveTo>
                <a:lnTo>
                  <a:pt x="156" y="624"/>
                </a:lnTo>
                <a:lnTo>
                  <a:pt x="156" y="630"/>
                </a:lnTo>
                <a:close/>
                <a:moveTo>
                  <a:pt x="156" y="960"/>
                </a:moveTo>
                <a:lnTo>
                  <a:pt x="156" y="954"/>
                </a:lnTo>
                <a:lnTo>
                  <a:pt x="156" y="960"/>
                </a:lnTo>
                <a:lnTo>
                  <a:pt x="162" y="960"/>
                </a:lnTo>
                <a:lnTo>
                  <a:pt x="156" y="960"/>
                </a:lnTo>
                <a:close/>
                <a:moveTo>
                  <a:pt x="156" y="936"/>
                </a:moveTo>
                <a:lnTo>
                  <a:pt x="162" y="936"/>
                </a:lnTo>
                <a:lnTo>
                  <a:pt x="156" y="936"/>
                </a:lnTo>
                <a:close/>
                <a:moveTo>
                  <a:pt x="156" y="972"/>
                </a:moveTo>
                <a:lnTo>
                  <a:pt x="162" y="972"/>
                </a:lnTo>
                <a:lnTo>
                  <a:pt x="156" y="972"/>
                </a:lnTo>
                <a:close/>
                <a:moveTo>
                  <a:pt x="156" y="972"/>
                </a:moveTo>
                <a:lnTo>
                  <a:pt x="156" y="966"/>
                </a:lnTo>
                <a:lnTo>
                  <a:pt x="156" y="972"/>
                </a:lnTo>
                <a:close/>
                <a:moveTo>
                  <a:pt x="156" y="612"/>
                </a:moveTo>
                <a:lnTo>
                  <a:pt x="162" y="612"/>
                </a:lnTo>
                <a:lnTo>
                  <a:pt x="156" y="612"/>
                </a:lnTo>
                <a:close/>
                <a:moveTo>
                  <a:pt x="156" y="954"/>
                </a:moveTo>
                <a:lnTo>
                  <a:pt x="156" y="948"/>
                </a:lnTo>
                <a:lnTo>
                  <a:pt x="162" y="948"/>
                </a:lnTo>
                <a:lnTo>
                  <a:pt x="156" y="954"/>
                </a:lnTo>
                <a:close/>
                <a:moveTo>
                  <a:pt x="156" y="636"/>
                </a:moveTo>
                <a:lnTo>
                  <a:pt x="156" y="630"/>
                </a:lnTo>
                <a:lnTo>
                  <a:pt x="156" y="636"/>
                </a:lnTo>
                <a:close/>
                <a:moveTo>
                  <a:pt x="156" y="942"/>
                </a:moveTo>
                <a:lnTo>
                  <a:pt x="162" y="942"/>
                </a:lnTo>
                <a:lnTo>
                  <a:pt x="156" y="942"/>
                </a:lnTo>
                <a:close/>
                <a:moveTo>
                  <a:pt x="156" y="636"/>
                </a:moveTo>
                <a:lnTo>
                  <a:pt x="162" y="636"/>
                </a:lnTo>
                <a:lnTo>
                  <a:pt x="156" y="636"/>
                </a:lnTo>
                <a:close/>
                <a:moveTo>
                  <a:pt x="156" y="948"/>
                </a:moveTo>
                <a:lnTo>
                  <a:pt x="162" y="948"/>
                </a:lnTo>
                <a:lnTo>
                  <a:pt x="156" y="948"/>
                </a:lnTo>
                <a:close/>
                <a:moveTo>
                  <a:pt x="156" y="618"/>
                </a:moveTo>
                <a:lnTo>
                  <a:pt x="162" y="618"/>
                </a:lnTo>
                <a:lnTo>
                  <a:pt x="156" y="618"/>
                </a:lnTo>
                <a:close/>
                <a:moveTo>
                  <a:pt x="156" y="966"/>
                </a:moveTo>
                <a:lnTo>
                  <a:pt x="156" y="960"/>
                </a:lnTo>
                <a:lnTo>
                  <a:pt x="162" y="960"/>
                </a:lnTo>
                <a:lnTo>
                  <a:pt x="156" y="960"/>
                </a:lnTo>
                <a:lnTo>
                  <a:pt x="162" y="960"/>
                </a:lnTo>
                <a:lnTo>
                  <a:pt x="156" y="960"/>
                </a:lnTo>
                <a:lnTo>
                  <a:pt x="156" y="966"/>
                </a:lnTo>
                <a:lnTo>
                  <a:pt x="156" y="960"/>
                </a:lnTo>
                <a:lnTo>
                  <a:pt x="156" y="966"/>
                </a:lnTo>
                <a:close/>
                <a:moveTo>
                  <a:pt x="162" y="618"/>
                </a:moveTo>
                <a:lnTo>
                  <a:pt x="156" y="618"/>
                </a:lnTo>
                <a:lnTo>
                  <a:pt x="162" y="618"/>
                </a:lnTo>
                <a:close/>
                <a:moveTo>
                  <a:pt x="156" y="966"/>
                </a:moveTo>
                <a:lnTo>
                  <a:pt x="162" y="966"/>
                </a:lnTo>
                <a:lnTo>
                  <a:pt x="156" y="966"/>
                </a:lnTo>
                <a:close/>
                <a:moveTo>
                  <a:pt x="156" y="612"/>
                </a:moveTo>
                <a:lnTo>
                  <a:pt x="162" y="612"/>
                </a:lnTo>
                <a:lnTo>
                  <a:pt x="162" y="618"/>
                </a:lnTo>
                <a:lnTo>
                  <a:pt x="156" y="618"/>
                </a:lnTo>
                <a:lnTo>
                  <a:pt x="156" y="612"/>
                </a:lnTo>
                <a:close/>
                <a:moveTo>
                  <a:pt x="156" y="960"/>
                </a:moveTo>
                <a:lnTo>
                  <a:pt x="162" y="960"/>
                </a:lnTo>
                <a:lnTo>
                  <a:pt x="156" y="960"/>
                </a:lnTo>
                <a:close/>
                <a:moveTo>
                  <a:pt x="156" y="618"/>
                </a:moveTo>
                <a:lnTo>
                  <a:pt x="162" y="618"/>
                </a:lnTo>
                <a:lnTo>
                  <a:pt x="156" y="618"/>
                </a:lnTo>
                <a:lnTo>
                  <a:pt x="162" y="618"/>
                </a:lnTo>
                <a:lnTo>
                  <a:pt x="156" y="618"/>
                </a:lnTo>
                <a:close/>
                <a:moveTo>
                  <a:pt x="156" y="936"/>
                </a:moveTo>
                <a:lnTo>
                  <a:pt x="162" y="936"/>
                </a:lnTo>
                <a:lnTo>
                  <a:pt x="156" y="936"/>
                </a:lnTo>
                <a:lnTo>
                  <a:pt x="162" y="936"/>
                </a:lnTo>
                <a:lnTo>
                  <a:pt x="156" y="936"/>
                </a:lnTo>
                <a:close/>
                <a:moveTo>
                  <a:pt x="162" y="960"/>
                </a:moveTo>
                <a:lnTo>
                  <a:pt x="162" y="954"/>
                </a:lnTo>
                <a:lnTo>
                  <a:pt x="162" y="960"/>
                </a:lnTo>
                <a:close/>
                <a:moveTo>
                  <a:pt x="162" y="960"/>
                </a:moveTo>
                <a:lnTo>
                  <a:pt x="162" y="954"/>
                </a:lnTo>
                <a:lnTo>
                  <a:pt x="162" y="960"/>
                </a:lnTo>
                <a:close/>
                <a:moveTo>
                  <a:pt x="156" y="630"/>
                </a:moveTo>
                <a:lnTo>
                  <a:pt x="162" y="630"/>
                </a:lnTo>
                <a:lnTo>
                  <a:pt x="156" y="630"/>
                </a:lnTo>
                <a:lnTo>
                  <a:pt x="162" y="630"/>
                </a:lnTo>
                <a:lnTo>
                  <a:pt x="162" y="624"/>
                </a:lnTo>
                <a:lnTo>
                  <a:pt x="162" y="630"/>
                </a:lnTo>
                <a:lnTo>
                  <a:pt x="162" y="624"/>
                </a:lnTo>
                <a:lnTo>
                  <a:pt x="162" y="630"/>
                </a:lnTo>
                <a:lnTo>
                  <a:pt x="156" y="630"/>
                </a:lnTo>
                <a:lnTo>
                  <a:pt x="162" y="630"/>
                </a:lnTo>
                <a:lnTo>
                  <a:pt x="156" y="630"/>
                </a:lnTo>
                <a:close/>
                <a:moveTo>
                  <a:pt x="162" y="636"/>
                </a:moveTo>
                <a:lnTo>
                  <a:pt x="162" y="630"/>
                </a:lnTo>
                <a:lnTo>
                  <a:pt x="162" y="636"/>
                </a:lnTo>
                <a:close/>
                <a:moveTo>
                  <a:pt x="162" y="972"/>
                </a:moveTo>
                <a:lnTo>
                  <a:pt x="162" y="966"/>
                </a:lnTo>
                <a:lnTo>
                  <a:pt x="162" y="972"/>
                </a:lnTo>
                <a:close/>
                <a:moveTo>
                  <a:pt x="162" y="630"/>
                </a:moveTo>
                <a:lnTo>
                  <a:pt x="162" y="636"/>
                </a:lnTo>
                <a:lnTo>
                  <a:pt x="162" y="630"/>
                </a:lnTo>
                <a:close/>
                <a:moveTo>
                  <a:pt x="162" y="972"/>
                </a:moveTo>
                <a:lnTo>
                  <a:pt x="162" y="966"/>
                </a:lnTo>
                <a:lnTo>
                  <a:pt x="162" y="972"/>
                </a:lnTo>
                <a:close/>
                <a:moveTo>
                  <a:pt x="162" y="630"/>
                </a:moveTo>
                <a:lnTo>
                  <a:pt x="162" y="624"/>
                </a:lnTo>
                <a:lnTo>
                  <a:pt x="162" y="630"/>
                </a:lnTo>
                <a:close/>
                <a:moveTo>
                  <a:pt x="162" y="948"/>
                </a:moveTo>
                <a:lnTo>
                  <a:pt x="162" y="954"/>
                </a:lnTo>
                <a:lnTo>
                  <a:pt x="162" y="948"/>
                </a:lnTo>
                <a:close/>
                <a:moveTo>
                  <a:pt x="162" y="636"/>
                </a:moveTo>
                <a:lnTo>
                  <a:pt x="162" y="630"/>
                </a:lnTo>
                <a:lnTo>
                  <a:pt x="162" y="636"/>
                </a:lnTo>
                <a:close/>
                <a:moveTo>
                  <a:pt x="162" y="942"/>
                </a:moveTo>
                <a:lnTo>
                  <a:pt x="162" y="936"/>
                </a:lnTo>
                <a:lnTo>
                  <a:pt x="162" y="942"/>
                </a:lnTo>
                <a:lnTo>
                  <a:pt x="168" y="942"/>
                </a:lnTo>
                <a:lnTo>
                  <a:pt x="162" y="942"/>
                </a:lnTo>
                <a:close/>
                <a:moveTo>
                  <a:pt x="162" y="630"/>
                </a:moveTo>
                <a:lnTo>
                  <a:pt x="168" y="630"/>
                </a:lnTo>
                <a:lnTo>
                  <a:pt x="162" y="630"/>
                </a:lnTo>
                <a:close/>
                <a:moveTo>
                  <a:pt x="162" y="966"/>
                </a:moveTo>
                <a:lnTo>
                  <a:pt x="168" y="966"/>
                </a:lnTo>
                <a:lnTo>
                  <a:pt x="162" y="966"/>
                </a:lnTo>
                <a:close/>
                <a:moveTo>
                  <a:pt x="162" y="996"/>
                </a:moveTo>
                <a:lnTo>
                  <a:pt x="168" y="996"/>
                </a:lnTo>
                <a:lnTo>
                  <a:pt x="162" y="996"/>
                </a:lnTo>
                <a:close/>
                <a:moveTo>
                  <a:pt x="162" y="996"/>
                </a:moveTo>
                <a:lnTo>
                  <a:pt x="168" y="996"/>
                </a:lnTo>
                <a:lnTo>
                  <a:pt x="162" y="996"/>
                </a:lnTo>
                <a:close/>
                <a:moveTo>
                  <a:pt x="162" y="978"/>
                </a:moveTo>
                <a:lnTo>
                  <a:pt x="168" y="978"/>
                </a:lnTo>
                <a:lnTo>
                  <a:pt x="162" y="978"/>
                </a:lnTo>
                <a:close/>
                <a:moveTo>
                  <a:pt x="162" y="636"/>
                </a:moveTo>
                <a:lnTo>
                  <a:pt x="168" y="636"/>
                </a:lnTo>
                <a:lnTo>
                  <a:pt x="162" y="636"/>
                </a:lnTo>
                <a:close/>
                <a:moveTo>
                  <a:pt x="162" y="990"/>
                </a:moveTo>
                <a:lnTo>
                  <a:pt x="168" y="990"/>
                </a:lnTo>
                <a:lnTo>
                  <a:pt x="162" y="990"/>
                </a:lnTo>
                <a:close/>
                <a:moveTo>
                  <a:pt x="162" y="636"/>
                </a:moveTo>
                <a:lnTo>
                  <a:pt x="168" y="636"/>
                </a:lnTo>
                <a:lnTo>
                  <a:pt x="162" y="636"/>
                </a:lnTo>
                <a:close/>
                <a:moveTo>
                  <a:pt x="162" y="630"/>
                </a:moveTo>
                <a:lnTo>
                  <a:pt x="168" y="630"/>
                </a:lnTo>
                <a:lnTo>
                  <a:pt x="162" y="630"/>
                </a:lnTo>
                <a:close/>
                <a:moveTo>
                  <a:pt x="162" y="948"/>
                </a:moveTo>
                <a:lnTo>
                  <a:pt x="168" y="948"/>
                </a:lnTo>
                <a:lnTo>
                  <a:pt x="162" y="948"/>
                </a:lnTo>
                <a:close/>
                <a:moveTo>
                  <a:pt x="162" y="936"/>
                </a:moveTo>
                <a:lnTo>
                  <a:pt x="168" y="936"/>
                </a:lnTo>
                <a:lnTo>
                  <a:pt x="162" y="936"/>
                </a:lnTo>
                <a:close/>
                <a:moveTo>
                  <a:pt x="162" y="936"/>
                </a:moveTo>
                <a:lnTo>
                  <a:pt x="168" y="936"/>
                </a:lnTo>
                <a:lnTo>
                  <a:pt x="162" y="936"/>
                </a:lnTo>
                <a:lnTo>
                  <a:pt x="168" y="936"/>
                </a:lnTo>
                <a:lnTo>
                  <a:pt x="162" y="936"/>
                </a:lnTo>
                <a:close/>
                <a:moveTo>
                  <a:pt x="168" y="942"/>
                </a:moveTo>
                <a:lnTo>
                  <a:pt x="168" y="936"/>
                </a:lnTo>
                <a:lnTo>
                  <a:pt x="168" y="942"/>
                </a:lnTo>
                <a:close/>
                <a:moveTo>
                  <a:pt x="162" y="960"/>
                </a:moveTo>
                <a:lnTo>
                  <a:pt x="168" y="960"/>
                </a:lnTo>
                <a:lnTo>
                  <a:pt x="162" y="960"/>
                </a:lnTo>
                <a:lnTo>
                  <a:pt x="162" y="954"/>
                </a:lnTo>
                <a:lnTo>
                  <a:pt x="168" y="954"/>
                </a:lnTo>
                <a:lnTo>
                  <a:pt x="168" y="960"/>
                </a:lnTo>
                <a:lnTo>
                  <a:pt x="162" y="960"/>
                </a:lnTo>
                <a:close/>
                <a:moveTo>
                  <a:pt x="168" y="978"/>
                </a:moveTo>
                <a:lnTo>
                  <a:pt x="168" y="972"/>
                </a:lnTo>
                <a:lnTo>
                  <a:pt x="168" y="978"/>
                </a:lnTo>
                <a:close/>
                <a:moveTo>
                  <a:pt x="168" y="930"/>
                </a:moveTo>
                <a:lnTo>
                  <a:pt x="168" y="924"/>
                </a:lnTo>
                <a:lnTo>
                  <a:pt x="168" y="930"/>
                </a:lnTo>
                <a:close/>
                <a:moveTo>
                  <a:pt x="168" y="936"/>
                </a:moveTo>
                <a:lnTo>
                  <a:pt x="168" y="942"/>
                </a:lnTo>
                <a:lnTo>
                  <a:pt x="168" y="936"/>
                </a:lnTo>
                <a:close/>
                <a:moveTo>
                  <a:pt x="168" y="954"/>
                </a:moveTo>
                <a:lnTo>
                  <a:pt x="168" y="960"/>
                </a:lnTo>
                <a:lnTo>
                  <a:pt x="168" y="954"/>
                </a:lnTo>
                <a:close/>
                <a:moveTo>
                  <a:pt x="168" y="942"/>
                </a:moveTo>
                <a:lnTo>
                  <a:pt x="168" y="948"/>
                </a:lnTo>
                <a:lnTo>
                  <a:pt x="168" y="942"/>
                </a:lnTo>
                <a:close/>
                <a:moveTo>
                  <a:pt x="162" y="972"/>
                </a:moveTo>
                <a:lnTo>
                  <a:pt x="162" y="966"/>
                </a:lnTo>
                <a:lnTo>
                  <a:pt x="168" y="966"/>
                </a:lnTo>
                <a:lnTo>
                  <a:pt x="174" y="966"/>
                </a:lnTo>
                <a:lnTo>
                  <a:pt x="168" y="966"/>
                </a:lnTo>
                <a:lnTo>
                  <a:pt x="174" y="966"/>
                </a:lnTo>
                <a:lnTo>
                  <a:pt x="168" y="966"/>
                </a:lnTo>
                <a:lnTo>
                  <a:pt x="174" y="972"/>
                </a:lnTo>
                <a:lnTo>
                  <a:pt x="168" y="972"/>
                </a:lnTo>
                <a:lnTo>
                  <a:pt x="162" y="972"/>
                </a:lnTo>
                <a:close/>
                <a:moveTo>
                  <a:pt x="168" y="930"/>
                </a:moveTo>
                <a:lnTo>
                  <a:pt x="168" y="924"/>
                </a:lnTo>
                <a:lnTo>
                  <a:pt x="168" y="930"/>
                </a:lnTo>
                <a:close/>
                <a:moveTo>
                  <a:pt x="168" y="942"/>
                </a:moveTo>
                <a:lnTo>
                  <a:pt x="168" y="948"/>
                </a:lnTo>
                <a:lnTo>
                  <a:pt x="168" y="942"/>
                </a:lnTo>
                <a:close/>
                <a:moveTo>
                  <a:pt x="168" y="960"/>
                </a:moveTo>
                <a:lnTo>
                  <a:pt x="168" y="966"/>
                </a:lnTo>
                <a:lnTo>
                  <a:pt x="168" y="960"/>
                </a:lnTo>
                <a:close/>
                <a:moveTo>
                  <a:pt x="168" y="960"/>
                </a:moveTo>
                <a:lnTo>
                  <a:pt x="168" y="954"/>
                </a:lnTo>
                <a:lnTo>
                  <a:pt x="168" y="960"/>
                </a:lnTo>
                <a:close/>
                <a:moveTo>
                  <a:pt x="168" y="936"/>
                </a:moveTo>
                <a:lnTo>
                  <a:pt x="168" y="930"/>
                </a:lnTo>
                <a:lnTo>
                  <a:pt x="174" y="930"/>
                </a:lnTo>
                <a:lnTo>
                  <a:pt x="168" y="930"/>
                </a:lnTo>
                <a:lnTo>
                  <a:pt x="174" y="930"/>
                </a:lnTo>
                <a:lnTo>
                  <a:pt x="168" y="930"/>
                </a:lnTo>
                <a:lnTo>
                  <a:pt x="168" y="936"/>
                </a:lnTo>
                <a:close/>
                <a:moveTo>
                  <a:pt x="168" y="618"/>
                </a:moveTo>
                <a:lnTo>
                  <a:pt x="168" y="624"/>
                </a:lnTo>
                <a:lnTo>
                  <a:pt x="168" y="618"/>
                </a:lnTo>
                <a:close/>
                <a:moveTo>
                  <a:pt x="168" y="606"/>
                </a:moveTo>
                <a:lnTo>
                  <a:pt x="168" y="612"/>
                </a:lnTo>
                <a:lnTo>
                  <a:pt x="168" y="606"/>
                </a:lnTo>
                <a:close/>
                <a:moveTo>
                  <a:pt x="168" y="948"/>
                </a:moveTo>
                <a:lnTo>
                  <a:pt x="174" y="948"/>
                </a:lnTo>
                <a:lnTo>
                  <a:pt x="168" y="948"/>
                </a:lnTo>
                <a:close/>
                <a:moveTo>
                  <a:pt x="168" y="972"/>
                </a:moveTo>
                <a:lnTo>
                  <a:pt x="174" y="972"/>
                </a:lnTo>
                <a:lnTo>
                  <a:pt x="168" y="972"/>
                </a:lnTo>
                <a:close/>
                <a:moveTo>
                  <a:pt x="168" y="954"/>
                </a:moveTo>
                <a:lnTo>
                  <a:pt x="174" y="954"/>
                </a:lnTo>
                <a:lnTo>
                  <a:pt x="168" y="954"/>
                </a:lnTo>
                <a:close/>
                <a:moveTo>
                  <a:pt x="168" y="972"/>
                </a:moveTo>
                <a:lnTo>
                  <a:pt x="174" y="972"/>
                </a:lnTo>
                <a:lnTo>
                  <a:pt x="168" y="972"/>
                </a:lnTo>
                <a:close/>
                <a:moveTo>
                  <a:pt x="168" y="960"/>
                </a:moveTo>
                <a:lnTo>
                  <a:pt x="174" y="960"/>
                </a:lnTo>
                <a:lnTo>
                  <a:pt x="168" y="960"/>
                </a:lnTo>
                <a:close/>
                <a:moveTo>
                  <a:pt x="168" y="954"/>
                </a:moveTo>
                <a:lnTo>
                  <a:pt x="174" y="954"/>
                </a:lnTo>
                <a:lnTo>
                  <a:pt x="168" y="954"/>
                </a:lnTo>
                <a:close/>
                <a:moveTo>
                  <a:pt x="168" y="942"/>
                </a:moveTo>
                <a:lnTo>
                  <a:pt x="174" y="942"/>
                </a:lnTo>
                <a:lnTo>
                  <a:pt x="168" y="942"/>
                </a:lnTo>
                <a:close/>
                <a:moveTo>
                  <a:pt x="168" y="996"/>
                </a:moveTo>
                <a:lnTo>
                  <a:pt x="174" y="996"/>
                </a:lnTo>
                <a:lnTo>
                  <a:pt x="168" y="996"/>
                </a:lnTo>
                <a:close/>
                <a:moveTo>
                  <a:pt x="168" y="984"/>
                </a:moveTo>
                <a:lnTo>
                  <a:pt x="174" y="984"/>
                </a:lnTo>
                <a:lnTo>
                  <a:pt x="168" y="984"/>
                </a:lnTo>
                <a:close/>
                <a:moveTo>
                  <a:pt x="168" y="984"/>
                </a:moveTo>
                <a:lnTo>
                  <a:pt x="174" y="984"/>
                </a:lnTo>
                <a:lnTo>
                  <a:pt x="168" y="984"/>
                </a:lnTo>
                <a:close/>
                <a:moveTo>
                  <a:pt x="174" y="972"/>
                </a:moveTo>
                <a:lnTo>
                  <a:pt x="168" y="972"/>
                </a:lnTo>
                <a:lnTo>
                  <a:pt x="174" y="972"/>
                </a:lnTo>
                <a:close/>
                <a:moveTo>
                  <a:pt x="168" y="948"/>
                </a:moveTo>
                <a:lnTo>
                  <a:pt x="174" y="948"/>
                </a:lnTo>
                <a:lnTo>
                  <a:pt x="168" y="948"/>
                </a:lnTo>
                <a:lnTo>
                  <a:pt x="174" y="948"/>
                </a:lnTo>
                <a:lnTo>
                  <a:pt x="174" y="942"/>
                </a:lnTo>
                <a:lnTo>
                  <a:pt x="174" y="948"/>
                </a:lnTo>
                <a:lnTo>
                  <a:pt x="168" y="948"/>
                </a:lnTo>
                <a:close/>
                <a:moveTo>
                  <a:pt x="174" y="960"/>
                </a:moveTo>
                <a:lnTo>
                  <a:pt x="174" y="954"/>
                </a:lnTo>
                <a:lnTo>
                  <a:pt x="174" y="960"/>
                </a:lnTo>
                <a:close/>
                <a:moveTo>
                  <a:pt x="168" y="996"/>
                </a:moveTo>
                <a:lnTo>
                  <a:pt x="174" y="996"/>
                </a:lnTo>
                <a:lnTo>
                  <a:pt x="168" y="996"/>
                </a:lnTo>
                <a:close/>
                <a:moveTo>
                  <a:pt x="174" y="966"/>
                </a:moveTo>
                <a:lnTo>
                  <a:pt x="174" y="972"/>
                </a:lnTo>
                <a:lnTo>
                  <a:pt x="174" y="966"/>
                </a:lnTo>
                <a:lnTo>
                  <a:pt x="174" y="972"/>
                </a:lnTo>
                <a:lnTo>
                  <a:pt x="174" y="966"/>
                </a:lnTo>
                <a:close/>
                <a:moveTo>
                  <a:pt x="174" y="954"/>
                </a:moveTo>
                <a:lnTo>
                  <a:pt x="174" y="960"/>
                </a:lnTo>
                <a:lnTo>
                  <a:pt x="174" y="954"/>
                </a:lnTo>
                <a:close/>
                <a:moveTo>
                  <a:pt x="174" y="618"/>
                </a:moveTo>
                <a:lnTo>
                  <a:pt x="174" y="612"/>
                </a:lnTo>
                <a:lnTo>
                  <a:pt x="174" y="618"/>
                </a:lnTo>
                <a:close/>
                <a:moveTo>
                  <a:pt x="174" y="972"/>
                </a:moveTo>
                <a:lnTo>
                  <a:pt x="174" y="966"/>
                </a:lnTo>
                <a:lnTo>
                  <a:pt x="174" y="972"/>
                </a:lnTo>
                <a:close/>
                <a:moveTo>
                  <a:pt x="174" y="954"/>
                </a:moveTo>
                <a:lnTo>
                  <a:pt x="174" y="948"/>
                </a:lnTo>
                <a:lnTo>
                  <a:pt x="174" y="954"/>
                </a:lnTo>
                <a:close/>
                <a:moveTo>
                  <a:pt x="174" y="606"/>
                </a:moveTo>
                <a:lnTo>
                  <a:pt x="180" y="606"/>
                </a:lnTo>
                <a:lnTo>
                  <a:pt x="174" y="606"/>
                </a:lnTo>
                <a:close/>
                <a:moveTo>
                  <a:pt x="174" y="954"/>
                </a:moveTo>
                <a:lnTo>
                  <a:pt x="180" y="954"/>
                </a:lnTo>
                <a:lnTo>
                  <a:pt x="174" y="954"/>
                </a:lnTo>
                <a:close/>
                <a:moveTo>
                  <a:pt x="174" y="936"/>
                </a:moveTo>
                <a:lnTo>
                  <a:pt x="180" y="936"/>
                </a:lnTo>
                <a:lnTo>
                  <a:pt x="174" y="936"/>
                </a:lnTo>
                <a:close/>
                <a:moveTo>
                  <a:pt x="174" y="948"/>
                </a:moveTo>
                <a:lnTo>
                  <a:pt x="180" y="948"/>
                </a:lnTo>
                <a:lnTo>
                  <a:pt x="174" y="948"/>
                </a:lnTo>
                <a:close/>
                <a:moveTo>
                  <a:pt x="174" y="966"/>
                </a:moveTo>
                <a:lnTo>
                  <a:pt x="180" y="966"/>
                </a:lnTo>
                <a:lnTo>
                  <a:pt x="174" y="966"/>
                </a:lnTo>
                <a:close/>
                <a:moveTo>
                  <a:pt x="174" y="984"/>
                </a:moveTo>
                <a:lnTo>
                  <a:pt x="180" y="984"/>
                </a:lnTo>
                <a:lnTo>
                  <a:pt x="174" y="984"/>
                </a:lnTo>
                <a:close/>
                <a:moveTo>
                  <a:pt x="174" y="948"/>
                </a:moveTo>
                <a:lnTo>
                  <a:pt x="180" y="948"/>
                </a:lnTo>
                <a:lnTo>
                  <a:pt x="174" y="948"/>
                </a:lnTo>
                <a:close/>
                <a:moveTo>
                  <a:pt x="174" y="930"/>
                </a:moveTo>
                <a:lnTo>
                  <a:pt x="180" y="930"/>
                </a:lnTo>
                <a:lnTo>
                  <a:pt x="174" y="930"/>
                </a:lnTo>
                <a:close/>
                <a:moveTo>
                  <a:pt x="174" y="978"/>
                </a:moveTo>
                <a:lnTo>
                  <a:pt x="180" y="978"/>
                </a:lnTo>
                <a:lnTo>
                  <a:pt x="174" y="978"/>
                </a:lnTo>
                <a:close/>
                <a:moveTo>
                  <a:pt x="180" y="948"/>
                </a:moveTo>
                <a:lnTo>
                  <a:pt x="174" y="948"/>
                </a:lnTo>
                <a:lnTo>
                  <a:pt x="180" y="948"/>
                </a:lnTo>
                <a:close/>
                <a:moveTo>
                  <a:pt x="174" y="990"/>
                </a:moveTo>
                <a:lnTo>
                  <a:pt x="180" y="990"/>
                </a:lnTo>
                <a:lnTo>
                  <a:pt x="180" y="984"/>
                </a:lnTo>
                <a:lnTo>
                  <a:pt x="180" y="990"/>
                </a:lnTo>
                <a:lnTo>
                  <a:pt x="174" y="990"/>
                </a:lnTo>
                <a:close/>
                <a:moveTo>
                  <a:pt x="174" y="930"/>
                </a:moveTo>
                <a:lnTo>
                  <a:pt x="180" y="930"/>
                </a:lnTo>
                <a:lnTo>
                  <a:pt x="174" y="930"/>
                </a:lnTo>
                <a:close/>
                <a:moveTo>
                  <a:pt x="174" y="948"/>
                </a:moveTo>
                <a:lnTo>
                  <a:pt x="180" y="948"/>
                </a:lnTo>
                <a:lnTo>
                  <a:pt x="174" y="948"/>
                </a:lnTo>
                <a:close/>
                <a:moveTo>
                  <a:pt x="180" y="972"/>
                </a:moveTo>
                <a:lnTo>
                  <a:pt x="180" y="966"/>
                </a:lnTo>
                <a:lnTo>
                  <a:pt x="180" y="972"/>
                </a:lnTo>
                <a:close/>
                <a:moveTo>
                  <a:pt x="174" y="972"/>
                </a:moveTo>
                <a:lnTo>
                  <a:pt x="180" y="972"/>
                </a:lnTo>
                <a:lnTo>
                  <a:pt x="174" y="972"/>
                </a:lnTo>
                <a:close/>
                <a:moveTo>
                  <a:pt x="180" y="966"/>
                </a:moveTo>
                <a:lnTo>
                  <a:pt x="174" y="966"/>
                </a:lnTo>
                <a:lnTo>
                  <a:pt x="180" y="966"/>
                </a:lnTo>
                <a:close/>
                <a:moveTo>
                  <a:pt x="174" y="966"/>
                </a:moveTo>
                <a:lnTo>
                  <a:pt x="174" y="960"/>
                </a:lnTo>
                <a:lnTo>
                  <a:pt x="180" y="960"/>
                </a:lnTo>
                <a:lnTo>
                  <a:pt x="180" y="966"/>
                </a:lnTo>
                <a:lnTo>
                  <a:pt x="174" y="966"/>
                </a:lnTo>
                <a:close/>
                <a:moveTo>
                  <a:pt x="180" y="936"/>
                </a:moveTo>
                <a:lnTo>
                  <a:pt x="180" y="930"/>
                </a:lnTo>
                <a:lnTo>
                  <a:pt x="180" y="936"/>
                </a:lnTo>
                <a:close/>
                <a:moveTo>
                  <a:pt x="174" y="942"/>
                </a:moveTo>
                <a:lnTo>
                  <a:pt x="174" y="936"/>
                </a:lnTo>
                <a:lnTo>
                  <a:pt x="180" y="936"/>
                </a:lnTo>
                <a:lnTo>
                  <a:pt x="180" y="942"/>
                </a:lnTo>
                <a:lnTo>
                  <a:pt x="180" y="936"/>
                </a:lnTo>
                <a:lnTo>
                  <a:pt x="180" y="942"/>
                </a:lnTo>
                <a:lnTo>
                  <a:pt x="186" y="942"/>
                </a:lnTo>
                <a:lnTo>
                  <a:pt x="180" y="942"/>
                </a:lnTo>
                <a:lnTo>
                  <a:pt x="186" y="942"/>
                </a:lnTo>
                <a:lnTo>
                  <a:pt x="186" y="948"/>
                </a:lnTo>
                <a:lnTo>
                  <a:pt x="186" y="942"/>
                </a:lnTo>
                <a:lnTo>
                  <a:pt x="186" y="948"/>
                </a:lnTo>
                <a:lnTo>
                  <a:pt x="180" y="948"/>
                </a:lnTo>
                <a:lnTo>
                  <a:pt x="186" y="948"/>
                </a:lnTo>
                <a:lnTo>
                  <a:pt x="180" y="948"/>
                </a:lnTo>
                <a:lnTo>
                  <a:pt x="174" y="948"/>
                </a:lnTo>
                <a:lnTo>
                  <a:pt x="174" y="942"/>
                </a:lnTo>
                <a:lnTo>
                  <a:pt x="174" y="948"/>
                </a:lnTo>
                <a:lnTo>
                  <a:pt x="174" y="942"/>
                </a:lnTo>
                <a:lnTo>
                  <a:pt x="174" y="936"/>
                </a:lnTo>
                <a:lnTo>
                  <a:pt x="174" y="942"/>
                </a:lnTo>
                <a:close/>
                <a:moveTo>
                  <a:pt x="180" y="948"/>
                </a:moveTo>
                <a:lnTo>
                  <a:pt x="174" y="948"/>
                </a:lnTo>
                <a:lnTo>
                  <a:pt x="180" y="948"/>
                </a:lnTo>
                <a:close/>
                <a:moveTo>
                  <a:pt x="180" y="984"/>
                </a:moveTo>
                <a:lnTo>
                  <a:pt x="180" y="990"/>
                </a:lnTo>
                <a:lnTo>
                  <a:pt x="180" y="984"/>
                </a:lnTo>
                <a:close/>
                <a:moveTo>
                  <a:pt x="180" y="948"/>
                </a:moveTo>
                <a:lnTo>
                  <a:pt x="180" y="954"/>
                </a:lnTo>
                <a:lnTo>
                  <a:pt x="180" y="948"/>
                </a:lnTo>
                <a:close/>
                <a:moveTo>
                  <a:pt x="180" y="960"/>
                </a:moveTo>
                <a:lnTo>
                  <a:pt x="180" y="954"/>
                </a:lnTo>
                <a:lnTo>
                  <a:pt x="180" y="960"/>
                </a:lnTo>
                <a:close/>
                <a:moveTo>
                  <a:pt x="180" y="984"/>
                </a:moveTo>
                <a:lnTo>
                  <a:pt x="180" y="978"/>
                </a:lnTo>
                <a:lnTo>
                  <a:pt x="180" y="984"/>
                </a:lnTo>
                <a:close/>
                <a:moveTo>
                  <a:pt x="180" y="936"/>
                </a:moveTo>
                <a:lnTo>
                  <a:pt x="186" y="936"/>
                </a:lnTo>
                <a:lnTo>
                  <a:pt x="186" y="942"/>
                </a:lnTo>
                <a:lnTo>
                  <a:pt x="180" y="942"/>
                </a:lnTo>
                <a:lnTo>
                  <a:pt x="180" y="936"/>
                </a:lnTo>
                <a:lnTo>
                  <a:pt x="180" y="942"/>
                </a:lnTo>
                <a:lnTo>
                  <a:pt x="180" y="936"/>
                </a:lnTo>
                <a:lnTo>
                  <a:pt x="180" y="942"/>
                </a:lnTo>
                <a:lnTo>
                  <a:pt x="180" y="936"/>
                </a:lnTo>
                <a:close/>
                <a:moveTo>
                  <a:pt x="180" y="960"/>
                </a:moveTo>
                <a:lnTo>
                  <a:pt x="180" y="954"/>
                </a:lnTo>
                <a:lnTo>
                  <a:pt x="180" y="960"/>
                </a:lnTo>
                <a:close/>
                <a:moveTo>
                  <a:pt x="180" y="960"/>
                </a:moveTo>
                <a:lnTo>
                  <a:pt x="186" y="960"/>
                </a:lnTo>
                <a:lnTo>
                  <a:pt x="180" y="960"/>
                </a:lnTo>
                <a:close/>
                <a:moveTo>
                  <a:pt x="180" y="966"/>
                </a:moveTo>
                <a:lnTo>
                  <a:pt x="180" y="960"/>
                </a:lnTo>
                <a:lnTo>
                  <a:pt x="186" y="960"/>
                </a:lnTo>
                <a:lnTo>
                  <a:pt x="180" y="960"/>
                </a:lnTo>
                <a:lnTo>
                  <a:pt x="180" y="966"/>
                </a:lnTo>
                <a:close/>
                <a:moveTo>
                  <a:pt x="180" y="948"/>
                </a:moveTo>
                <a:lnTo>
                  <a:pt x="186" y="948"/>
                </a:lnTo>
                <a:lnTo>
                  <a:pt x="180" y="948"/>
                </a:lnTo>
                <a:close/>
                <a:moveTo>
                  <a:pt x="180" y="966"/>
                </a:moveTo>
                <a:lnTo>
                  <a:pt x="186" y="966"/>
                </a:lnTo>
                <a:lnTo>
                  <a:pt x="180" y="966"/>
                </a:lnTo>
                <a:close/>
                <a:moveTo>
                  <a:pt x="180" y="954"/>
                </a:moveTo>
                <a:lnTo>
                  <a:pt x="186" y="954"/>
                </a:lnTo>
                <a:lnTo>
                  <a:pt x="180" y="954"/>
                </a:lnTo>
                <a:lnTo>
                  <a:pt x="186" y="954"/>
                </a:lnTo>
                <a:lnTo>
                  <a:pt x="180" y="954"/>
                </a:lnTo>
                <a:close/>
                <a:moveTo>
                  <a:pt x="180" y="984"/>
                </a:moveTo>
                <a:lnTo>
                  <a:pt x="186" y="984"/>
                </a:lnTo>
                <a:lnTo>
                  <a:pt x="180" y="984"/>
                </a:lnTo>
                <a:close/>
                <a:moveTo>
                  <a:pt x="180" y="432"/>
                </a:moveTo>
                <a:lnTo>
                  <a:pt x="186" y="432"/>
                </a:lnTo>
                <a:lnTo>
                  <a:pt x="180" y="432"/>
                </a:lnTo>
                <a:close/>
                <a:moveTo>
                  <a:pt x="180" y="954"/>
                </a:moveTo>
                <a:lnTo>
                  <a:pt x="180" y="948"/>
                </a:lnTo>
                <a:lnTo>
                  <a:pt x="186" y="948"/>
                </a:lnTo>
                <a:lnTo>
                  <a:pt x="186" y="954"/>
                </a:lnTo>
                <a:lnTo>
                  <a:pt x="180" y="954"/>
                </a:lnTo>
                <a:close/>
                <a:moveTo>
                  <a:pt x="180" y="960"/>
                </a:moveTo>
                <a:lnTo>
                  <a:pt x="186" y="960"/>
                </a:lnTo>
                <a:lnTo>
                  <a:pt x="180" y="960"/>
                </a:lnTo>
                <a:close/>
                <a:moveTo>
                  <a:pt x="180" y="966"/>
                </a:moveTo>
                <a:lnTo>
                  <a:pt x="186" y="966"/>
                </a:lnTo>
                <a:lnTo>
                  <a:pt x="180" y="966"/>
                </a:lnTo>
                <a:lnTo>
                  <a:pt x="186" y="966"/>
                </a:lnTo>
                <a:lnTo>
                  <a:pt x="180" y="966"/>
                </a:lnTo>
                <a:lnTo>
                  <a:pt x="186" y="966"/>
                </a:lnTo>
                <a:lnTo>
                  <a:pt x="180" y="966"/>
                </a:lnTo>
                <a:close/>
                <a:moveTo>
                  <a:pt x="186" y="960"/>
                </a:moveTo>
                <a:lnTo>
                  <a:pt x="180" y="960"/>
                </a:lnTo>
                <a:lnTo>
                  <a:pt x="186" y="960"/>
                </a:lnTo>
                <a:close/>
                <a:moveTo>
                  <a:pt x="180" y="942"/>
                </a:moveTo>
                <a:lnTo>
                  <a:pt x="186" y="942"/>
                </a:lnTo>
                <a:lnTo>
                  <a:pt x="180" y="942"/>
                </a:lnTo>
                <a:close/>
                <a:moveTo>
                  <a:pt x="186" y="990"/>
                </a:moveTo>
                <a:lnTo>
                  <a:pt x="186" y="984"/>
                </a:lnTo>
                <a:lnTo>
                  <a:pt x="186" y="990"/>
                </a:lnTo>
                <a:close/>
                <a:moveTo>
                  <a:pt x="186" y="984"/>
                </a:moveTo>
                <a:lnTo>
                  <a:pt x="186" y="978"/>
                </a:lnTo>
                <a:lnTo>
                  <a:pt x="186" y="984"/>
                </a:lnTo>
                <a:close/>
                <a:moveTo>
                  <a:pt x="180" y="966"/>
                </a:moveTo>
                <a:lnTo>
                  <a:pt x="186" y="966"/>
                </a:lnTo>
                <a:lnTo>
                  <a:pt x="180" y="966"/>
                </a:lnTo>
                <a:close/>
                <a:moveTo>
                  <a:pt x="186" y="984"/>
                </a:moveTo>
                <a:lnTo>
                  <a:pt x="186" y="990"/>
                </a:lnTo>
                <a:lnTo>
                  <a:pt x="186" y="984"/>
                </a:lnTo>
                <a:close/>
                <a:moveTo>
                  <a:pt x="186" y="972"/>
                </a:moveTo>
                <a:lnTo>
                  <a:pt x="186" y="978"/>
                </a:lnTo>
                <a:lnTo>
                  <a:pt x="186" y="972"/>
                </a:lnTo>
                <a:close/>
                <a:moveTo>
                  <a:pt x="186" y="990"/>
                </a:moveTo>
                <a:lnTo>
                  <a:pt x="186" y="984"/>
                </a:lnTo>
                <a:lnTo>
                  <a:pt x="186" y="990"/>
                </a:lnTo>
                <a:close/>
                <a:moveTo>
                  <a:pt x="186" y="450"/>
                </a:moveTo>
                <a:lnTo>
                  <a:pt x="186" y="444"/>
                </a:lnTo>
                <a:lnTo>
                  <a:pt x="186" y="450"/>
                </a:lnTo>
                <a:close/>
                <a:moveTo>
                  <a:pt x="186" y="978"/>
                </a:moveTo>
                <a:lnTo>
                  <a:pt x="186" y="972"/>
                </a:lnTo>
                <a:lnTo>
                  <a:pt x="186" y="978"/>
                </a:lnTo>
                <a:close/>
                <a:moveTo>
                  <a:pt x="180" y="966"/>
                </a:moveTo>
                <a:lnTo>
                  <a:pt x="180" y="960"/>
                </a:lnTo>
                <a:lnTo>
                  <a:pt x="186" y="960"/>
                </a:lnTo>
                <a:lnTo>
                  <a:pt x="186" y="954"/>
                </a:lnTo>
                <a:lnTo>
                  <a:pt x="192" y="960"/>
                </a:lnTo>
                <a:lnTo>
                  <a:pt x="186" y="960"/>
                </a:lnTo>
                <a:lnTo>
                  <a:pt x="192" y="960"/>
                </a:lnTo>
                <a:lnTo>
                  <a:pt x="186" y="960"/>
                </a:lnTo>
                <a:lnTo>
                  <a:pt x="192" y="960"/>
                </a:lnTo>
                <a:lnTo>
                  <a:pt x="186" y="960"/>
                </a:lnTo>
                <a:lnTo>
                  <a:pt x="186" y="966"/>
                </a:lnTo>
                <a:lnTo>
                  <a:pt x="186" y="960"/>
                </a:lnTo>
                <a:lnTo>
                  <a:pt x="186" y="966"/>
                </a:lnTo>
                <a:lnTo>
                  <a:pt x="180" y="966"/>
                </a:lnTo>
                <a:close/>
                <a:moveTo>
                  <a:pt x="186" y="960"/>
                </a:moveTo>
                <a:lnTo>
                  <a:pt x="186" y="954"/>
                </a:lnTo>
                <a:lnTo>
                  <a:pt x="186" y="960"/>
                </a:lnTo>
                <a:close/>
                <a:moveTo>
                  <a:pt x="186" y="582"/>
                </a:moveTo>
                <a:lnTo>
                  <a:pt x="192" y="582"/>
                </a:lnTo>
                <a:lnTo>
                  <a:pt x="186" y="582"/>
                </a:lnTo>
                <a:lnTo>
                  <a:pt x="192" y="582"/>
                </a:lnTo>
                <a:lnTo>
                  <a:pt x="186" y="582"/>
                </a:lnTo>
                <a:close/>
                <a:moveTo>
                  <a:pt x="186" y="966"/>
                </a:moveTo>
                <a:lnTo>
                  <a:pt x="192" y="966"/>
                </a:lnTo>
                <a:lnTo>
                  <a:pt x="186" y="966"/>
                </a:lnTo>
                <a:close/>
                <a:moveTo>
                  <a:pt x="186" y="588"/>
                </a:moveTo>
                <a:lnTo>
                  <a:pt x="186" y="582"/>
                </a:lnTo>
                <a:lnTo>
                  <a:pt x="192" y="588"/>
                </a:lnTo>
                <a:lnTo>
                  <a:pt x="186" y="588"/>
                </a:lnTo>
                <a:close/>
                <a:moveTo>
                  <a:pt x="192" y="990"/>
                </a:moveTo>
                <a:lnTo>
                  <a:pt x="186" y="990"/>
                </a:lnTo>
                <a:lnTo>
                  <a:pt x="192" y="990"/>
                </a:lnTo>
                <a:close/>
                <a:moveTo>
                  <a:pt x="186" y="972"/>
                </a:moveTo>
                <a:lnTo>
                  <a:pt x="192" y="972"/>
                </a:lnTo>
                <a:lnTo>
                  <a:pt x="186" y="972"/>
                </a:lnTo>
                <a:close/>
                <a:moveTo>
                  <a:pt x="186" y="576"/>
                </a:moveTo>
                <a:lnTo>
                  <a:pt x="192" y="576"/>
                </a:lnTo>
                <a:lnTo>
                  <a:pt x="186" y="576"/>
                </a:lnTo>
                <a:close/>
                <a:moveTo>
                  <a:pt x="186" y="942"/>
                </a:moveTo>
                <a:lnTo>
                  <a:pt x="192" y="942"/>
                </a:lnTo>
                <a:lnTo>
                  <a:pt x="192" y="948"/>
                </a:lnTo>
                <a:lnTo>
                  <a:pt x="186" y="948"/>
                </a:lnTo>
                <a:lnTo>
                  <a:pt x="186" y="942"/>
                </a:lnTo>
                <a:close/>
                <a:moveTo>
                  <a:pt x="186" y="582"/>
                </a:moveTo>
                <a:lnTo>
                  <a:pt x="192" y="582"/>
                </a:lnTo>
                <a:lnTo>
                  <a:pt x="186" y="582"/>
                </a:lnTo>
                <a:close/>
                <a:moveTo>
                  <a:pt x="192" y="960"/>
                </a:moveTo>
                <a:lnTo>
                  <a:pt x="186" y="960"/>
                </a:lnTo>
                <a:lnTo>
                  <a:pt x="192" y="960"/>
                </a:lnTo>
                <a:close/>
                <a:moveTo>
                  <a:pt x="186" y="948"/>
                </a:moveTo>
                <a:lnTo>
                  <a:pt x="192" y="948"/>
                </a:lnTo>
                <a:lnTo>
                  <a:pt x="186" y="948"/>
                </a:lnTo>
                <a:close/>
                <a:moveTo>
                  <a:pt x="192" y="594"/>
                </a:moveTo>
                <a:lnTo>
                  <a:pt x="186" y="594"/>
                </a:lnTo>
                <a:lnTo>
                  <a:pt x="192" y="594"/>
                </a:lnTo>
                <a:close/>
                <a:moveTo>
                  <a:pt x="186" y="960"/>
                </a:moveTo>
                <a:lnTo>
                  <a:pt x="192" y="960"/>
                </a:lnTo>
                <a:lnTo>
                  <a:pt x="186" y="960"/>
                </a:lnTo>
                <a:close/>
                <a:moveTo>
                  <a:pt x="192" y="966"/>
                </a:moveTo>
                <a:lnTo>
                  <a:pt x="192" y="960"/>
                </a:lnTo>
                <a:lnTo>
                  <a:pt x="192" y="966"/>
                </a:lnTo>
                <a:close/>
                <a:moveTo>
                  <a:pt x="192" y="978"/>
                </a:moveTo>
                <a:lnTo>
                  <a:pt x="192" y="984"/>
                </a:lnTo>
                <a:lnTo>
                  <a:pt x="192" y="978"/>
                </a:lnTo>
                <a:close/>
                <a:moveTo>
                  <a:pt x="192" y="588"/>
                </a:moveTo>
                <a:lnTo>
                  <a:pt x="192" y="582"/>
                </a:lnTo>
                <a:lnTo>
                  <a:pt x="192" y="588"/>
                </a:lnTo>
                <a:close/>
                <a:moveTo>
                  <a:pt x="192" y="972"/>
                </a:moveTo>
                <a:lnTo>
                  <a:pt x="192" y="978"/>
                </a:lnTo>
                <a:lnTo>
                  <a:pt x="192" y="972"/>
                </a:lnTo>
                <a:close/>
                <a:moveTo>
                  <a:pt x="192" y="576"/>
                </a:moveTo>
                <a:lnTo>
                  <a:pt x="192" y="582"/>
                </a:lnTo>
                <a:lnTo>
                  <a:pt x="192" y="576"/>
                </a:lnTo>
                <a:close/>
                <a:moveTo>
                  <a:pt x="192" y="966"/>
                </a:moveTo>
                <a:lnTo>
                  <a:pt x="192" y="960"/>
                </a:lnTo>
                <a:lnTo>
                  <a:pt x="192" y="966"/>
                </a:lnTo>
                <a:close/>
                <a:moveTo>
                  <a:pt x="192" y="996"/>
                </a:moveTo>
                <a:lnTo>
                  <a:pt x="192" y="990"/>
                </a:lnTo>
                <a:lnTo>
                  <a:pt x="192" y="996"/>
                </a:lnTo>
                <a:close/>
                <a:moveTo>
                  <a:pt x="192" y="966"/>
                </a:moveTo>
                <a:lnTo>
                  <a:pt x="192" y="960"/>
                </a:lnTo>
                <a:lnTo>
                  <a:pt x="192" y="966"/>
                </a:lnTo>
                <a:lnTo>
                  <a:pt x="192" y="960"/>
                </a:lnTo>
                <a:lnTo>
                  <a:pt x="192" y="966"/>
                </a:lnTo>
                <a:close/>
                <a:moveTo>
                  <a:pt x="192" y="966"/>
                </a:moveTo>
                <a:lnTo>
                  <a:pt x="192" y="960"/>
                </a:lnTo>
                <a:lnTo>
                  <a:pt x="192" y="966"/>
                </a:lnTo>
                <a:close/>
                <a:moveTo>
                  <a:pt x="192" y="966"/>
                </a:moveTo>
                <a:lnTo>
                  <a:pt x="198" y="966"/>
                </a:lnTo>
                <a:lnTo>
                  <a:pt x="192" y="966"/>
                </a:lnTo>
                <a:close/>
                <a:moveTo>
                  <a:pt x="192" y="948"/>
                </a:moveTo>
                <a:lnTo>
                  <a:pt x="192" y="942"/>
                </a:lnTo>
                <a:lnTo>
                  <a:pt x="192" y="948"/>
                </a:lnTo>
                <a:close/>
                <a:moveTo>
                  <a:pt x="192" y="966"/>
                </a:moveTo>
                <a:lnTo>
                  <a:pt x="198" y="966"/>
                </a:lnTo>
                <a:lnTo>
                  <a:pt x="192" y="966"/>
                </a:lnTo>
                <a:close/>
                <a:moveTo>
                  <a:pt x="192" y="966"/>
                </a:moveTo>
                <a:lnTo>
                  <a:pt x="198" y="960"/>
                </a:lnTo>
                <a:lnTo>
                  <a:pt x="198" y="966"/>
                </a:lnTo>
                <a:lnTo>
                  <a:pt x="192" y="966"/>
                </a:lnTo>
                <a:close/>
                <a:moveTo>
                  <a:pt x="192" y="960"/>
                </a:moveTo>
                <a:lnTo>
                  <a:pt x="198" y="960"/>
                </a:lnTo>
                <a:lnTo>
                  <a:pt x="192" y="960"/>
                </a:lnTo>
                <a:close/>
                <a:moveTo>
                  <a:pt x="198" y="438"/>
                </a:moveTo>
                <a:lnTo>
                  <a:pt x="192" y="438"/>
                </a:lnTo>
                <a:lnTo>
                  <a:pt x="198" y="438"/>
                </a:lnTo>
                <a:close/>
                <a:moveTo>
                  <a:pt x="192" y="960"/>
                </a:moveTo>
                <a:lnTo>
                  <a:pt x="198" y="960"/>
                </a:lnTo>
                <a:lnTo>
                  <a:pt x="192" y="960"/>
                </a:lnTo>
                <a:close/>
                <a:moveTo>
                  <a:pt x="198" y="948"/>
                </a:moveTo>
                <a:lnTo>
                  <a:pt x="198" y="942"/>
                </a:lnTo>
                <a:lnTo>
                  <a:pt x="198" y="948"/>
                </a:lnTo>
                <a:close/>
                <a:moveTo>
                  <a:pt x="198" y="432"/>
                </a:moveTo>
                <a:lnTo>
                  <a:pt x="198" y="438"/>
                </a:lnTo>
                <a:lnTo>
                  <a:pt x="198" y="432"/>
                </a:lnTo>
                <a:close/>
                <a:moveTo>
                  <a:pt x="186" y="948"/>
                </a:moveTo>
                <a:lnTo>
                  <a:pt x="192" y="948"/>
                </a:lnTo>
                <a:lnTo>
                  <a:pt x="198" y="948"/>
                </a:lnTo>
                <a:lnTo>
                  <a:pt x="198" y="942"/>
                </a:lnTo>
                <a:lnTo>
                  <a:pt x="204" y="942"/>
                </a:lnTo>
                <a:lnTo>
                  <a:pt x="198" y="942"/>
                </a:lnTo>
                <a:lnTo>
                  <a:pt x="204" y="942"/>
                </a:lnTo>
                <a:lnTo>
                  <a:pt x="204" y="948"/>
                </a:lnTo>
                <a:lnTo>
                  <a:pt x="204" y="954"/>
                </a:lnTo>
                <a:lnTo>
                  <a:pt x="198" y="954"/>
                </a:lnTo>
                <a:lnTo>
                  <a:pt x="198" y="960"/>
                </a:lnTo>
                <a:lnTo>
                  <a:pt x="192" y="960"/>
                </a:lnTo>
                <a:lnTo>
                  <a:pt x="192" y="954"/>
                </a:lnTo>
                <a:lnTo>
                  <a:pt x="186" y="954"/>
                </a:lnTo>
                <a:lnTo>
                  <a:pt x="192" y="954"/>
                </a:lnTo>
                <a:lnTo>
                  <a:pt x="186" y="954"/>
                </a:lnTo>
                <a:lnTo>
                  <a:pt x="192" y="954"/>
                </a:lnTo>
                <a:lnTo>
                  <a:pt x="186" y="954"/>
                </a:lnTo>
                <a:lnTo>
                  <a:pt x="192" y="954"/>
                </a:lnTo>
                <a:lnTo>
                  <a:pt x="186" y="954"/>
                </a:lnTo>
                <a:lnTo>
                  <a:pt x="186" y="948"/>
                </a:lnTo>
                <a:close/>
                <a:moveTo>
                  <a:pt x="198" y="960"/>
                </a:moveTo>
                <a:lnTo>
                  <a:pt x="198" y="966"/>
                </a:lnTo>
                <a:lnTo>
                  <a:pt x="198" y="960"/>
                </a:lnTo>
                <a:close/>
                <a:moveTo>
                  <a:pt x="198" y="984"/>
                </a:moveTo>
                <a:lnTo>
                  <a:pt x="198" y="978"/>
                </a:lnTo>
                <a:lnTo>
                  <a:pt x="198" y="984"/>
                </a:lnTo>
                <a:close/>
                <a:moveTo>
                  <a:pt x="198" y="984"/>
                </a:moveTo>
                <a:lnTo>
                  <a:pt x="198" y="978"/>
                </a:lnTo>
                <a:lnTo>
                  <a:pt x="198" y="984"/>
                </a:lnTo>
                <a:close/>
                <a:moveTo>
                  <a:pt x="198" y="438"/>
                </a:moveTo>
                <a:lnTo>
                  <a:pt x="198" y="432"/>
                </a:lnTo>
                <a:lnTo>
                  <a:pt x="198" y="438"/>
                </a:lnTo>
                <a:close/>
                <a:moveTo>
                  <a:pt x="198" y="954"/>
                </a:moveTo>
                <a:lnTo>
                  <a:pt x="204" y="954"/>
                </a:lnTo>
                <a:lnTo>
                  <a:pt x="198" y="954"/>
                </a:lnTo>
                <a:close/>
                <a:moveTo>
                  <a:pt x="198" y="972"/>
                </a:moveTo>
                <a:lnTo>
                  <a:pt x="204" y="972"/>
                </a:lnTo>
                <a:lnTo>
                  <a:pt x="198" y="972"/>
                </a:lnTo>
                <a:close/>
                <a:moveTo>
                  <a:pt x="198" y="960"/>
                </a:moveTo>
                <a:lnTo>
                  <a:pt x="204" y="960"/>
                </a:lnTo>
                <a:lnTo>
                  <a:pt x="198" y="960"/>
                </a:lnTo>
                <a:lnTo>
                  <a:pt x="198" y="966"/>
                </a:lnTo>
                <a:lnTo>
                  <a:pt x="198" y="960"/>
                </a:lnTo>
                <a:lnTo>
                  <a:pt x="198" y="966"/>
                </a:lnTo>
                <a:lnTo>
                  <a:pt x="198" y="960"/>
                </a:lnTo>
                <a:close/>
                <a:moveTo>
                  <a:pt x="198" y="960"/>
                </a:moveTo>
                <a:lnTo>
                  <a:pt x="198" y="954"/>
                </a:lnTo>
                <a:lnTo>
                  <a:pt x="204" y="954"/>
                </a:lnTo>
                <a:lnTo>
                  <a:pt x="204" y="960"/>
                </a:lnTo>
                <a:lnTo>
                  <a:pt x="198" y="960"/>
                </a:lnTo>
                <a:lnTo>
                  <a:pt x="204" y="960"/>
                </a:lnTo>
                <a:lnTo>
                  <a:pt x="198" y="960"/>
                </a:lnTo>
                <a:close/>
                <a:moveTo>
                  <a:pt x="198" y="966"/>
                </a:moveTo>
                <a:lnTo>
                  <a:pt x="204" y="966"/>
                </a:lnTo>
                <a:lnTo>
                  <a:pt x="198" y="966"/>
                </a:lnTo>
                <a:close/>
                <a:moveTo>
                  <a:pt x="198" y="984"/>
                </a:moveTo>
                <a:lnTo>
                  <a:pt x="204" y="984"/>
                </a:lnTo>
                <a:lnTo>
                  <a:pt x="198" y="984"/>
                </a:lnTo>
                <a:close/>
                <a:moveTo>
                  <a:pt x="198" y="954"/>
                </a:moveTo>
                <a:lnTo>
                  <a:pt x="204" y="954"/>
                </a:lnTo>
                <a:lnTo>
                  <a:pt x="198" y="954"/>
                </a:lnTo>
                <a:close/>
                <a:moveTo>
                  <a:pt x="204" y="966"/>
                </a:moveTo>
                <a:lnTo>
                  <a:pt x="198" y="966"/>
                </a:lnTo>
                <a:lnTo>
                  <a:pt x="204" y="966"/>
                </a:lnTo>
                <a:close/>
                <a:moveTo>
                  <a:pt x="198" y="978"/>
                </a:moveTo>
                <a:lnTo>
                  <a:pt x="204" y="978"/>
                </a:lnTo>
                <a:lnTo>
                  <a:pt x="198" y="978"/>
                </a:lnTo>
                <a:close/>
                <a:moveTo>
                  <a:pt x="198" y="966"/>
                </a:moveTo>
                <a:lnTo>
                  <a:pt x="204" y="966"/>
                </a:lnTo>
                <a:lnTo>
                  <a:pt x="198" y="966"/>
                </a:lnTo>
                <a:close/>
                <a:moveTo>
                  <a:pt x="198" y="954"/>
                </a:moveTo>
                <a:lnTo>
                  <a:pt x="204" y="954"/>
                </a:lnTo>
                <a:lnTo>
                  <a:pt x="198" y="954"/>
                </a:lnTo>
                <a:close/>
                <a:moveTo>
                  <a:pt x="198" y="984"/>
                </a:moveTo>
                <a:lnTo>
                  <a:pt x="204" y="984"/>
                </a:lnTo>
                <a:lnTo>
                  <a:pt x="198" y="984"/>
                </a:lnTo>
                <a:close/>
                <a:moveTo>
                  <a:pt x="204" y="438"/>
                </a:moveTo>
                <a:lnTo>
                  <a:pt x="198" y="438"/>
                </a:lnTo>
                <a:lnTo>
                  <a:pt x="204" y="438"/>
                </a:lnTo>
                <a:lnTo>
                  <a:pt x="198" y="438"/>
                </a:lnTo>
                <a:lnTo>
                  <a:pt x="204" y="438"/>
                </a:lnTo>
                <a:close/>
                <a:moveTo>
                  <a:pt x="204" y="966"/>
                </a:moveTo>
                <a:lnTo>
                  <a:pt x="204" y="960"/>
                </a:lnTo>
                <a:lnTo>
                  <a:pt x="204" y="966"/>
                </a:lnTo>
                <a:close/>
                <a:moveTo>
                  <a:pt x="204" y="966"/>
                </a:moveTo>
                <a:lnTo>
                  <a:pt x="204" y="960"/>
                </a:lnTo>
                <a:lnTo>
                  <a:pt x="204" y="966"/>
                </a:lnTo>
                <a:close/>
                <a:moveTo>
                  <a:pt x="204" y="966"/>
                </a:moveTo>
                <a:lnTo>
                  <a:pt x="204" y="960"/>
                </a:lnTo>
                <a:lnTo>
                  <a:pt x="204" y="966"/>
                </a:lnTo>
                <a:close/>
                <a:moveTo>
                  <a:pt x="204" y="978"/>
                </a:moveTo>
                <a:lnTo>
                  <a:pt x="204" y="984"/>
                </a:lnTo>
                <a:lnTo>
                  <a:pt x="204" y="978"/>
                </a:lnTo>
                <a:close/>
                <a:moveTo>
                  <a:pt x="204" y="990"/>
                </a:moveTo>
                <a:lnTo>
                  <a:pt x="204" y="984"/>
                </a:lnTo>
                <a:lnTo>
                  <a:pt x="204" y="990"/>
                </a:lnTo>
                <a:close/>
                <a:moveTo>
                  <a:pt x="204" y="948"/>
                </a:moveTo>
                <a:lnTo>
                  <a:pt x="204" y="942"/>
                </a:lnTo>
                <a:lnTo>
                  <a:pt x="204" y="948"/>
                </a:lnTo>
                <a:close/>
                <a:moveTo>
                  <a:pt x="204" y="984"/>
                </a:moveTo>
                <a:lnTo>
                  <a:pt x="204" y="978"/>
                </a:lnTo>
                <a:lnTo>
                  <a:pt x="204" y="984"/>
                </a:lnTo>
                <a:close/>
                <a:moveTo>
                  <a:pt x="204" y="990"/>
                </a:moveTo>
                <a:lnTo>
                  <a:pt x="204" y="996"/>
                </a:lnTo>
                <a:lnTo>
                  <a:pt x="204" y="990"/>
                </a:lnTo>
                <a:lnTo>
                  <a:pt x="204" y="996"/>
                </a:lnTo>
                <a:lnTo>
                  <a:pt x="204" y="990"/>
                </a:lnTo>
                <a:close/>
                <a:moveTo>
                  <a:pt x="204" y="942"/>
                </a:moveTo>
                <a:lnTo>
                  <a:pt x="210" y="942"/>
                </a:lnTo>
                <a:lnTo>
                  <a:pt x="204" y="942"/>
                </a:lnTo>
                <a:close/>
                <a:moveTo>
                  <a:pt x="204" y="990"/>
                </a:moveTo>
                <a:lnTo>
                  <a:pt x="210" y="990"/>
                </a:lnTo>
                <a:lnTo>
                  <a:pt x="204" y="990"/>
                </a:lnTo>
                <a:close/>
                <a:moveTo>
                  <a:pt x="210" y="990"/>
                </a:moveTo>
                <a:lnTo>
                  <a:pt x="204" y="990"/>
                </a:lnTo>
                <a:lnTo>
                  <a:pt x="210" y="990"/>
                </a:lnTo>
                <a:close/>
                <a:moveTo>
                  <a:pt x="204" y="984"/>
                </a:moveTo>
                <a:lnTo>
                  <a:pt x="210" y="984"/>
                </a:lnTo>
                <a:lnTo>
                  <a:pt x="204" y="984"/>
                </a:lnTo>
                <a:close/>
                <a:moveTo>
                  <a:pt x="204" y="984"/>
                </a:moveTo>
                <a:lnTo>
                  <a:pt x="210" y="984"/>
                </a:lnTo>
                <a:lnTo>
                  <a:pt x="204" y="984"/>
                </a:lnTo>
                <a:close/>
                <a:moveTo>
                  <a:pt x="204" y="984"/>
                </a:moveTo>
                <a:lnTo>
                  <a:pt x="210" y="984"/>
                </a:lnTo>
                <a:lnTo>
                  <a:pt x="204" y="984"/>
                </a:lnTo>
                <a:close/>
                <a:moveTo>
                  <a:pt x="204" y="954"/>
                </a:moveTo>
                <a:lnTo>
                  <a:pt x="210" y="954"/>
                </a:lnTo>
                <a:lnTo>
                  <a:pt x="204" y="954"/>
                </a:lnTo>
                <a:close/>
                <a:moveTo>
                  <a:pt x="204" y="978"/>
                </a:moveTo>
                <a:lnTo>
                  <a:pt x="210" y="978"/>
                </a:lnTo>
                <a:lnTo>
                  <a:pt x="204" y="978"/>
                </a:lnTo>
                <a:lnTo>
                  <a:pt x="210" y="978"/>
                </a:lnTo>
                <a:lnTo>
                  <a:pt x="204" y="978"/>
                </a:lnTo>
                <a:lnTo>
                  <a:pt x="210" y="978"/>
                </a:lnTo>
                <a:lnTo>
                  <a:pt x="210" y="972"/>
                </a:lnTo>
                <a:lnTo>
                  <a:pt x="210" y="978"/>
                </a:lnTo>
                <a:lnTo>
                  <a:pt x="204" y="978"/>
                </a:lnTo>
                <a:close/>
                <a:moveTo>
                  <a:pt x="210" y="984"/>
                </a:moveTo>
                <a:lnTo>
                  <a:pt x="210" y="990"/>
                </a:lnTo>
                <a:lnTo>
                  <a:pt x="210" y="984"/>
                </a:lnTo>
                <a:close/>
                <a:moveTo>
                  <a:pt x="210" y="978"/>
                </a:moveTo>
                <a:lnTo>
                  <a:pt x="210" y="972"/>
                </a:lnTo>
                <a:lnTo>
                  <a:pt x="210" y="978"/>
                </a:lnTo>
                <a:close/>
                <a:moveTo>
                  <a:pt x="210" y="954"/>
                </a:moveTo>
                <a:lnTo>
                  <a:pt x="210" y="948"/>
                </a:lnTo>
                <a:lnTo>
                  <a:pt x="210" y="954"/>
                </a:lnTo>
                <a:close/>
                <a:moveTo>
                  <a:pt x="204" y="978"/>
                </a:moveTo>
                <a:lnTo>
                  <a:pt x="210" y="978"/>
                </a:lnTo>
                <a:lnTo>
                  <a:pt x="210" y="984"/>
                </a:lnTo>
                <a:lnTo>
                  <a:pt x="210" y="978"/>
                </a:lnTo>
                <a:lnTo>
                  <a:pt x="204" y="978"/>
                </a:lnTo>
                <a:close/>
                <a:moveTo>
                  <a:pt x="210" y="978"/>
                </a:moveTo>
                <a:lnTo>
                  <a:pt x="210" y="972"/>
                </a:lnTo>
                <a:lnTo>
                  <a:pt x="210" y="978"/>
                </a:lnTo>
                <a:close/>
                <a:moveTo>
                  <a:pt x="210" y="996"/>
                </a:moveTo>
                <a:lnTo>
                  <a:pt x="210" y="990"/>
                </a:lnTo>
                <a:lnTo>
                  <a:pt x="210" y="996"/>
                </a:lnTo>
                <a:close/>
                <a:moveTo>
                  <a:pt x="210" y="948"/>
                </a:moveTo>
                <a:lnTo>
                  <a:pt x="210" y="954"/>
                </a:lnTo>
                <a:lnTo>
                  <a:pt x="210" y="948"/>
                </a:lnTo>
                <a:close/>
                <a:moveTo>
                  <a:pt x="210" y="534"/>
                </a:moveTo>
                <a:lnTo>
                  <a:pt x="210" y="528"/>
                </a:lnTo>
                <a:lnTo>
                  <a:pt x="210" y="534"/>
                </a:lnTo>
                <a:close/>
                <a:moveTo>
                  <a:pt x="210" y="984"/>
                </a:moveTo>
                <a:lnTo>
                  <a:pt x="210" y="978"/>
                </a:lnTo>
                <a:lnTo>
                  <a:pt x="210" y="984"/>
                </a:lnTo>
                <a:close/>
                <a:moveTo>
                  <a:pt x="210" y="534"/>
                </a:moveTo>
                <a:lnTo>
                  <a:pt x="210" y="528"/>
                </a:lnTo>
                <a:lnTo>
                  <a:pt x="210" y="534"/>
                </a:lnTo>
                <a:close/>
                <a:moveTo>
                  <a:pt x="210" y="984"/>
                </a:moveTo>
                <a:lnTo>
                  <a:pt x="210" y="978"/>
                </a:lnTo>
                <a:lnTo>
                  <a:pt x="210" y="984"/>
                </a:lnTo>
                <a:close/>
                <a:moveTo>
                  <a:pt x="210" y="990"/>
                </a:moveTo>
                <a:lnTo>
                  <a:pt x="210" y="984"/>
                </a:lnTo>
                <a:lnTo>
                  <a:pt x="210" y="990"/>
                </a:lnTo>
                <a:lnTo>
                  <a:pt x="210" y="984"/>
                </a:lnTo>
                <a:lnTo>
                  <a:pt x="216" y="984"/>
                </a:lnTo>
                <a:lnTo>
                  <a:pt x="210" y="984"/>
                </a:lnTo>
                <a:lnTo>
                  <a:pt x="210" y="990"/>
                </a:lnTo>
                <a:close/>
                <a:moveTo>
                  <a:pt x="210" y="528"/>
                </a:moveTo>
                <a:lnTo>
                  <a:pt x="210" y="534"/>
                </a:lnTo>
                <a:lnTo>
                  <a:pt x="210" y="528"/>
                </a:lnTo>
                <a:close/>
                <a:moveTo>
                  <a:pt x="210" y="984"/>
                </a:moveTo>
                <a:lnTo>
                  <a:pt x="210" y="978"/>
                </a:lnTo>
                <a:lnTo>
                  <a:pt x="210" y="984"/>
                </a:lnTo>
                <a:close/>
                <a:moveTo>
                  <a:pt x="210" y="972"/>
                </a:moveTo>
                <a:lnTo>
                  <a:pt x="216" y="972"/>
                </a:lnTo>
                <a:lnTo>
                  <a:pt x="210" y="972"/>
                </a:lnTo>
                <a:close/>
                <a:moveTo>
                  <a:pt x="210" y="978"/>
                </a:moveTo>
                <a:lnTo>
                  <a:pt x="210" y="972"/>
                </a:lnTo>
                <a:lnTo>
                  <a:pt x="210" y="978"/>
                </a:lnTo>
                <a:lnTo>
                  <a:pt x="210" y="972"/>
                </a:lnTo>
                <a:lnTo>
                  <a:pt x="210" y="978"/>
                </a:lnTo>
                <a:lnTo>
                  <a:pt x="216" y="972"/>
                </a:lnTo>
                <a:lnTo>
                  <a:pt x="216" y="978"/>
                </a:lnTo>
                <a:lnTo>
                  <a:pt x="210" y="978"/>
                </a:lnTo>
                <a:close/>
                <a:moveTo>
                  <a:pt x="210" y="984"/>
                </a:moveTo>
                <a:lnTo>
                  <a:pt x="210" y="978"/>
                </a:lnTo>
                <a:lnTo>
                  <a:pt x="210" y="984"/>
                </a:lnTo>
                <a:close/>
                <a:moveTo>
                  <a:pt x="210" y="984"/>
                </a:moveTo>
                <a:lnTo>
                  <a:pt x="216" y="984"/>
                </a:lnTo>
                <a:lnTo>
                  <a:pt x="210" y="984"/>
                </a:lnTo>
                <a:close/>
                <a:moveTo>
                  <a:pt x="210" y="990"/>
                </a:moveTo>
                <a:lnTo>
                  <a:pt x="210" y="984"/>
                </a:lnTo>
                <a:lnTo>
                  <a:pt x="210" y="990"/>
                </a:lnTo>
                <a:lnTo>
                  <a:pt x="216" y="990"/>
                </a:lnTo>
                <a:lnTo>
                  <a:pt x="210" y="990"/>
                </a:lnTo>
                <a:close/>
                <a:moveTo>
                  <a:pt x="210" y="990"/>
                </a:moveTo>
                <a:lnTo>
                  <a:pt x="216" y="990"/>
                </a:lnTo>
                <a:lnTo>
                  <a:pt x="210" y="990"/>
                </a:lnTo>
                <a:close/>
                <a:moveTo>
                  <a:pt x="210" y="990"/>
                </a:moveTo>
                <a:lnTo>
                  <a:pt x="216" y="990"/>
                </a:lnTo>
                <a:lnTo>
                  <a:pt x="210" y="990"/>
                </a:lnTo>
                <a:close/>
                <a:moveTo>
                  <a:pt x="216" y="978"/>
                </a:moveTo>
                <a:lnTo>
                  <a:pt x="210" y="978"/>
                </a:lnTo>
                <a:lnTo>
                  <a:pt x="216" y="978"/>
                </a:lnTo>
                <a:close/>
                <a:moveTo>
                  <a:pt x="210" y="984"/>
                </a:moveTo>
                <a:lnTo>
                  <a:pt x="216" y="984"/>
                </a:lnTo>
                <a:lnTo>
                  <a:pt x="210" y="984"/>
                </a:lnTo>
                <a:close/>
                <a:moveTo>
                  <a:pt x="210" y="984"/>
                </a:moveTo>
                <a:lnTo>
                  <a:pt x="216" y="984"/>
                </a:lnTo>
                <a:lnTo>
                  <a:pt x="216" y="990"/>
                </a:lnTo>
                <a:lnTo>
                  <a:pt x="210" y="984"/>
                </a:lnTo>
                <a:close/>
                <a:moveTo>
                  <a:pt x="210" y="972"/>
                </a:moveTo>
                <a:lnTo>
                  <a:pt x="216" y="972"/>
                </a:lnTo>
                <a:lnTo>
                  <a:pt x="216" y="978"/>
                </a:lnTo>
                <a:lnTo>
                  <a:pt x="216" y="972"/>
                </a:lnTo>
                <a:lnTo>
                  <a:pt x="210" y="972"/>
                </a:lnTo>
                <a:close/>
                <a:moveTo>
                  <a:pt x="210" y="978"/>
                </a:moveTo>
                <a:lnTo>
                  <a:pt x="216" y="978"/>
                </a:lnTo>
                <a:lnTo>
                  <a:pt x="210" y="978"/>
                </a:lnTo>
                <a:close/>
                <a:moveTo>
                  <a:pt x="216" y="438"/>
                </a:moveTo>
                <a:lnTo>
                  <a:pt x="216" y="444"/>
                </a:lnTo>
                <a:lnTo>
                  <a:pt x="216" y="438"/>
                </a:lnTo>
                <a:close/>
                <a:moveTo>
                  <a:pt x="216" y="438"/>
                </a:moveTo>
                <a:lnTo>
                  <a:pt x="216" y="444"/>
                </a:lnTo>
                <a:lnTo>
                  <a:pt x="216" y="438"/>
                </a:lnTo>
                <a:close/>
                <a:moveTo>
                  <a:pt x="216" y="978"/>
                </a:moveTo>
                <a:lnTo>
                  <a:pt x="216" y="972"/>
                </a:lnTo>
                <a:lnTo>
                  <a:pt x="216" y="978"/>
                </a:lnTo>
                <a:close/>
                <a:moveTo>
                  <a:pt x="216" y="978"/>
                </a:moveTo>
                <a:lnTo>
                  <a:pt x="222" y="978"/>
                </a:lnTo>
                <a:lnTo>
                  <a:pt x="216" y="978"/>
                </a:lnTo>
                <a:close/>
                <a:moveTo>
                  <a:pt x="216" y="510"/>
                </a:moveTo>
                <a:lnTo>
                  <a:pt x="222" y="510"/>
                </a:lnTo>
                <a:lnTo>
                  <a:pt x="216" y="510"/>
                </a:lnTo>
                <a:close/>
                <a:moveTo>
                  <a:pt x="216" y="510"/>
                </a:moveTo>
                <a:lnTo>
                  <a:pt x="222" y="510"/>
                </a:lnTo>
                <a:lnTo>
                  <a:pt x="216" y="510"/>
                </a:lnTo>
                <a:close/>
                <a:moveTo>
                  <a:pt x="210" y="498"/>
                </a:moveTo>
                <a:lnTo>
                  <a:pt x="210" y="492"/>
                </a:lnTo>
                <a:lnTo>
                  <a:pt x="216" y="492"/>
                </a:lnTo>
                <a:lnTo>
                  <a:pt x="222" y="492"/>
                </a:lnTo>
                <a:lnTo>
                  <a:pt x="228" y="492"/>
                </a:lnTo>
                <a:lnTo>
                  <a:pt x="222" y="492"/>
                </a:lnTo>
                <a:lnTo>
                  <a:pt x="222" y="498"/>
                </a:lnTo>
                <a:lnTo>
                  <a:pt x="222" y="492"/>
                </a:lnTo>
                <a:lnTo>
                  <a:pt x="222" y="498"/>
                </a:lnTo>
                <a:lnTo>
                  <a:pt x="222" y="504"/>
                </a:lnTo>
                <a:lnTo>
                  <a:pt x="216" y="504"/>
                </a:lnTo>
                <a:lnTo>
                  <a:pt x="222" y="504"/>
                </a:lnTo>
                <a:lnTo>
                  <a:pt x="216" y="504"/>
                </a:lnTo>
                <a:lnTo>
                  <a:pt x="210" y="498"/>
                </a:lnTo>
                <a:close/>
                <a:moveTo>
                  <a:pt x="222" y="972"/>
                </a:moveTo>
                <a:lnTo>
                  <a:pt x="222" y="978"/>
                </a:lnTo>
                <a:lnTo>
                  <a:pt x="222" y="972"/>
                </a:lnTo>
                <a:close/>
                <a:moveTo>
                  <a:pt x="222" y="456"/>
                </a:moveTo>
                <a:lnTo>
                  <a:pt x="222" y="462"/>
                </a:lnTo>
                <a:lnTo>
                  <a:pt x="222" y="456"/>
                </a:lnTo>
                <a:close/>
                <a:moveTo>
                  <a:pt x="222" y="462"/>
                </a:moveTo>
                <a:lnTo>
                  <a:pt x="222" y="456"/>
                </a:lnTo>
                <a:lnTo>
                  <a:pt x="222" y="462"/>
                </a:lnTo>
                <a:close/>
                <a:moveTo>
                  <a:pt x="222" y="978"/>
                </a:moveTo>
                <a:lnTo>
                  <a:pt x="222" y="972"/>
                </a:lnTo>
                <a:lnTo>
                  <a:pt x="222" y="978"/>
                </a:lnTo>
                <a:close/>
                <a:moveTo>
                  <a:pt x="222" y="966"/>
                </a:moveTo>
                <a:lnTo>
                  <a:pt x="228" y="966"/>
                </a:lnTo>
                <a:lnTo>
                  <a:pt x="222" y="966"/>
                </a:lnTo>
                <a:close/>
                <a:moveTo>
                  <a:pt x="222" y="966"/>
                </a:moveTo>
                <a:lnTo>
                  <a:pt x="228" y="966"/>
                </a:lnTo>
                <a:lnTo>
                  <a:pt x="222" y="966"/>
                </a:lnTo>
                <a:close/>
                <a:moveTo>
                  <a:pt x="228" y="978"/>
                </a:moveTo>
                <a:lnTo>
                  <a:pt x="228" y="972"/>
                </a:lnTo>
                <a:lnTo>
                  <a:pt x="228" y="978"/>
                </a:lnTo>
                <a:close/>
                <a:moveTo>
                  <a:pt x="228" y="966"/>
                </a:moveTo>
                <a:lnTo>
                  <a:pt x="228" y="972"/>
                </a:lnTo>
                <a:lnTo>
                  <a:pt x="228" y="966"/>
                </a:lnTo>
                <a:close/>
                <a:moveTo>
                  <a:pt x="222" y="966"/>
                </a:moveTo>
                <a:lnTo>
                  <a:pt x="228" y="966"/>
                </a:lnTo>
                <a:lnTo>
                  <a:pt x="228" y="960"/>
                </a:lnTo>
                <a:lnTo>
                  <a:pt x="228" y="966"/>
                </a:lnTo>
                <a:lnTo>
                  <a:pt x="222" y="966"/>
                </a:lnTo>
                <a:close/>
                <a:moveTo>
                  <a:pt x="228" y="468"/>
                </a:moveTo>
                <a:lnTo>
                  <a:pt x="228" y="462"/>
                </a:lnTo>
                <a:lnTo>
                  <a:pt x="228" y="468"/>
                </a:lnTo>
                <a:close/>
                <a:moveTo>
                  <a:pt x="228" y="480"/>
                </a:moveTo>
                <a:lnTo>
                  <a:pt x="228" y="486"/>
                </a:lnTo>
                <a:lnTo>
                  <a:pt x="228" y="480"/>
                </a:lnTo>
                <a:close/>
                <a:moveTo>
                  <a:pt x="228" y="972"/>
                </a:moveTo>
                <a:lnTo>
                  <a:pt x="228" y="966"/>
                </a:lnTo>
                <a:lnTo>
                  <a:pt x="234" y="966"/>
                </a:lnTo>
                <a:lnTo>
                  <a:pt x="228" y="966"/>
                </a:lnTo>
                <a:lnTo>
                  <a:pt x="234" y="966"/>
                </a:lnTo>
                <a:lnTo>
                  <a:pt x="228" y="966"/>
                </a:lnTo>
                <a:lnTo>
                  <a:pt x="228" y="972"/>
                </a:lnTo>
                <a:close/>
                <a:moveTo>
                  <a:pt x="228" y="468"/>
                </a:moveTo>
                <a:lnTo>
                  <a:pt x="234" y="468"/>
                </a:lnTo>
                <a:lnTo>
                  <a:pt x="228" y="468"/>
                </a:lnTo>
                <a:lnTo>
                  <a:pt x="234" y="468"/>
                </a:lnTo>
                <a:lnTo>
                  <a:pt x="228" y="468"/>
                </a:lnTo>
                <a:close/>
                <a:moveTo>
                  <a:pt x="228" y="978"/>
                </a:moveTo>
                <a:lnTo>
                  <a:pt x="234" y="978"/>
                </a:lnTo>
                <a:lnTo>
                  <a:pt x="228" y="978"/>
                </a:lnTo>
                <a:lnTo>
                  <a:pt x="234" y="978"/>
                </a:lnTo>
                <a:lnTo>
                  <a:pt x="228" y="978"/>
                </a:lnTo>
                <a:close/>
                <a:moveTo>
                  <a:pt x="228" y="468"/>
                </a:moveTo>
                <a:lnTo>
                  <a:pt x="234" y="468"/>
                </a:lnTo>
                <a:lnTo>
                  <a:pt x="228" y="468"/>
                </a:lnTo>
                <a:close/>
                <a:moveTo>
                  <a:pt x="234" y="972"/>
                </a:moveTo>
                <a:lnTo>
                  <a:pt x="228" y="972"/>
                </a:lnTo>
                <a:lnTo>
                  <a:pt x="228" y="966"/>
                </a:lnTo>
                <a:lnTo>
                  <a:pt x="234" y="972"/>
                </a:lnTo>
                <a:close/>
                <a:moveTo>
                  <a:pt x="228" y="474"/>
                </a:moveTo>
                <a:lnTo>
                  <a:pt x="228" y="468"/>
                </a:lnTo>
                <a:lnTo>
                  <a:pt x="234" y="468"/>
                </a:lnTo>
                <a:lnTo>
                  <a:pt x="234" y="474"/>
                </a:lnTo>
                <a:lnTo>
                  <a:pt x="228" y="474"/>
                </a:lnTo>
                <a:close/>
                <a:moveTo>
                  <a:pt x="228" y="960"/>
                </a:moveTo>
                <a:lnTo>
                  <a:pt x="234" y="960"/>
                </a:lnTo>
                <a:lnTo>
                  <a:pt x="228" y="960"/>
                </a:lnTo>
                <a:close/>
                <a:moveTo>
                  <a:pt x="228" y="462"/>
                </a:moveTo>
                <a:lnTo>
                  <a:pt x="234" y="462"/>
                </a:lnTo>
                <a:lnTo>
                  <a:pt x="228" y="462"/>
                </a:lnTo>
                <a:close/>
                <a:moveTo>
                  <a:pt x="234" y="966"/>
                </a:moveTo>
                <a:lnTo>
                  <a:pt x="234" y="972"/>
                </a:lnTo>
                <a:lnTo>
                  <a:pt x="234" y="966"/>
                </a:lnTo>
                <a:close/>
                <a:moveTo>
                  <a:pt x="240" y="492"/>
                </a:moveTo>
                <a:lnTo>
                  <a:pt x="240" y="498"/>
                </a:lnTo>
                <a:lnTo>
                  <a:pt x="240" y="492"/>
                </a:lnTo>
                <a:close/>
                <a:moveTo>
                  <a:pt x="240" y="498"/>
                </a:moveTo>
                <a:lnTo>
                  <a:pt x="240" y="492"/>
                </a:lnTo>
                <a:lnTo>
                  <a:pt x="240" y="498"/>
                </a:lnTo>
                <a:close/>
                <a:moveTo>
                  <a:pt x="246" y="978"/>
                </a:moveTo>
                <a:lnTo>
                  <a:pt x="252" y="978"/>
                </a:lnTo>
                <a:lnTo>
                  <a:pt x="246" y="978"/>
                </a:lnTo>
                <a:close/>
                <a:moveTo>
                  <a:pt x="246" y="978"/>
                </a:moveTo>
                <a:lnTo>
                  <a:pt x="252" y="978"/>
                </a:lnTo>
                <a:lnTo>
                  <a:pt x="246" y="978"/>
                </a:lnTo>
                <a:close/>
                <a:moveTo>
                  <a:pt x="246" y="978"/>
                </a:moveTo>
                <a:lnTo>
                  <a:pt x="252" y="978"/>
                </a:lnTo>
                <a:lnTo>
                  <a:pt x="246" y="978"/>
                </a:lnTo>
                <a:lnTo>
                  <a:pt x="252" y="978"/>
                </a:lnTo>
                <a:lnTo>
                  <a:pt x="246" y="978"/>
                </a:lnTo>
                <a:close/>
                <a:moveTo>
                  <a:pt x="252" y="984"/>
                </a:moveTo>
                <a:lnTo>
                  <a:pt x="252" y="978"/>
                </a:lnTo>
                <a:lnTo>
                  <a:pt x="252" y="984"/>
                </a:lnTo>
                <a:close/>
                <a:moveTo>
                  <a:pt x="252" y="978"/>
                </a:moveTo>
                <a:lnTo>
                  <a:pt x="258" y="978"/>
                </a:lnTo>
                <a:lnTo>
                  <a:pt x="252" y="978"/>
                </a:lnTo>
                <a:close/>
                <a:moveTo>
                  <a:pt x="252" y="978"/>
                </a:moveTo>
                <a:lnTo>
                  <a:pt x="258" y="978"/>
                </a:lnTo>
                <a:lnTo>
                  <a:pt x="252" y="978"/>
                </a:lnTo>
                <a:close/>
                <a:moveTo>
                  <a:pt x="252" y="978"/>
                </a:moveTo>
                <a:lnTo>
                  <a:pt x="258" y="978"/>
                </a:lnTo>
                <a:lnTo>
                  <a:pt x="252" y="978"/>
                </a:lnTo>
                <a:close/>
                <a:moveTo>
                  <a:pt x="258" y="978"/>
                </a:moveTo>
                <a:lnTo>
                  <a:pt x="258" y="972"/>
                </a:lnTo>
                <a:lnTo>
                  <a:pt x="258" y="978"/>
                </a:lnTo>
                <a:close/>
                <a:moveTo>
                  <a:pt x="258" y="972"/>
                </a:moveTo>
                <a:lnTo>
                  <a:pt x="264" y="972"/>
                </a:lnTo>
                <a:lnTo>
                  <a:pt x="258" y="972"/>
                </a:lnTo>
                <a:close/>
                <a:moveTo>
                  <a:pt x="258" y="978"/>
                </a:moveTo>
                <a:lnTo>
                  <a:pt x="264" y="978"/>
                </a:lnTo>
                <a:lnTo>
                  <a:pt x="258" y="978"/>
                </a:lnTo>
                <a:close/>
                <a:moveTo>
                  <a:pt x="258" y="978"/>
                </a:moveTo>
                <a:lnTo>
                  <a:pt x="264" y="978"/>
                </a:lnTo>
                <a:lnTo>
                  <a:pt x="258" y="978"/>
                </a:lnTo>
                <a:close/>
                <a:moveTo>
                  <a:pt x="258" y="978"/>
                </a:moveTo>
                <a:lnTo>
                  <a:pt x="264" y="978"/>
                </a:lnTo>
                <a:lnTo>
                  <a:pt x="258" y="978"/>
                </a:lnTo>
                <a:close/>
                <a:moveTo>
                  <a:pt x="264" y="978"/>
                </a:moveTo>
                <a:lnTo>
                  <a:pt x="258" y="978"/>
                </a:lnTo>
                <a:lnTo>
                  <a:pt x="264" y="978"/>
                </a:lnTo>
                <a:close/>
                <a:moveTo>
                  <a:pt x="264" y="978"/>
                </a:moveTo>
                <a:lnTo>
                  <a:pt x="264" y="972"/>
                </a:lnTo>
                <a:lnTo>
                  <a:pt x="264" y="978"/>
                </a:lnTo>
                <a:close/>
                <a:moveTo>
                  <a:pt x="264" y="984"/>
                </a:moveTo>
                <a:lnTo>
                  <a:pt x="264" y="978"/>
                </a:lnTo>
                <a:lnTo>
                  <a:pt x="264" y="984"/>
                </a:lnTo>
                <a:close/>
                <a:moveTo>
                  <a:pt x="264" y="978"/>
                </a:moveTo>
                <a:lnTo>
                  <a:pt x="264" y="972"/>
                </a:lnTo>
                <a:lnTo>
                  <a:pt x="264" y="978"/>
                </a:lnTo>
                <a:close/>
                <a:moveTo>
                  <a:pt x="264" y="978"/>
                </a:moveTo>
                <a:lnTo>
                  <a:pt x="264" y="972"/>
                </a:lnTo>
                <a:lnTo>
                  <a:pt x="270" y="972"/>
                </a:lnTo>
                <a:lnTo>
                  <a:pt x="264" y="978"/>
                </a:lnTo>
                <a:close/>
                <a:moveTo>
                  <a:pt x="270" y="972"/>
                </a:moveTo>
                <a:lnTo>
                  <a:pt x="270" y="966"/>
                </a:lnTo>
                <a:lnTo>
                  <a:pt x="270" y="972"/>
                </a:lnTo>
                <a:close/>
                <a:moveTo>
                  <a:pt x="270" y="972"/>
                </a:moveTo>
                <a:lnTo>
                  <a:pt x="276" y="972"/>
                </a:lnTo>
                <a:lnTo>
                  <a:pt x="270" y="972"/>
                </a:lnTo>
                <a:close/>
                <a:moveTo>
                  <a:pt x="270" y="972"/>
                </a:moveTo>
                <a:lnTo>
                  <a:pt x="270" y="966"/>
                </a:lnTo>
                <a:lnTo>
                  <a:pt x="270" y="972"/>
                </a:lnTo>
                <a:close/>
                <a:moveTo>
                  <a:pt x="270" y="966"/>
                </a:moveTo>
                <a:lnTo>
                  <a:pt x="276" y="966"/>
                </a:lnTo>
                <a:lnTo>
                  <a:pt x="270" y="966"/>
                </a:lnTo>
                <a:close/>
                <a:moveTo>
                  <a:pt x="270" y="966"/>
                </a:moveTo>
                <a:lnTo>
                  <a:pt x="276" y="966"/>
                </a:lnTo>
                <a:lnTo>
                  <a:pt x="270" y="966"/>
                </a:lnTo>
                <a:lnTo>
                  <a:pt x="276" y="966"/>
                </a:lnTo>
                <a:lnTo>
                  <a:pt x="270" y="966"/>
                </a:lnTo>
                <a:close/>
                <a:moveTo>
                  <a:pt x="270" y="972"/>
                </a:moveTo>
                <a:lnTo>
                  <a:pt x="276" y="972"/>
                </a:lnTo>
                <a:lnTo>
                  <a:pt x="270" y="972"/>
                </a:lnTo>
                <a:close/>
                <a:moveTo>
                  <a:pt x="276" y="972"/>
                </a:moveTo>
                <a:lnTo>
                  <a:pt x="276" y="966"/>
                </a:lnTo>
                <a:lnTo>
                  <a:pt x="276" y="972"/>
                </a:lnTo>
                <a:close/>
                <a:moveTo>
                  <a:pt x="276" y="966"/>
                </a:moveTo>
                <a:lnTo>
                  <a:pt x="276" y="972"/>
                </a:lnTo>
                <a:lnTo>
                  <a:pt x="276" y="966"/>
                </a:lnTo>
                <a:close/>
                <a:moveTo>
                  <a:pt x="270" y="966"/>
                </a:moveTo>
                <a:lnTo>
                  <a:pt x="276" y="966"/>
                </a:lnTo>
                <a:lnTo>
                  <a:pt x="270" y="966"/>
                </a:lnTo>
                <a:lnTo>
                  <a:pt x="276" y="966"/>
                </a:lnTo>
                <a:lnTo>
                  <a:pt x="270" y="966"/>
                </a:lnTo>
                <a:close/>
                <a:moveTo>
                  <a:pt x="276" y="972"/>
                </a:moveTo>
                <a:lnTo>
                  <a:pt x="276" y="966"/>
                </a:lnTo>
                <a:lnTo>
                  <a:pt x="276" y="972"/>
                </a:lnTo>
                <a:close/>
                <a:moveTo>
                  <a:pt x="276" y="972"/>
                </a:moveTo>
                <a:lnTo>
                  <a:pt x="276" y="966"/>
                </a:lnTo>
                <a:lnTo>
                  <a:pt x="276" y="972"/>
                </a:lnTo>
                <a:close/>
                <a:moveTo>
                  <a:pt x="276" y="966"/>
                </a:moveTo>
                <a:lnTo>
                  <a:pt x="276" y="960"/>
                </a:lnTo>
                <a:lnTo>
                  <a:pt x="276" y="966"/>
                </a:lnTo>
                <a:lnTo>
                  <a:pt x="276" y="960"/>
                </a:lnTo>
                <a:lnTo>
                  <a:pt x="282" y="960"/>
                </a:lnTo>
                <a:lnTo>
                  <a:pt x="282" y="966"/>
                </a:lnTo>
                <a:lnTo>
                  <a:pt x="276" y="966"/>
                </a:lnTo>
                <a:close/>
                <a:moveTo>
                  <a:pt x="276" y="972"/>
                </a:moveTo>
                <a:lnTo>
                  <a:pt x="276" y="966"/>
                </a:lnTo>
                <a:lnTo>
                  <a:pt x="276" y="972"/>
                </a:lnTo>
                <a:close/>
                <a:moveTo>
                  <a:pt x="276" y="960"/>
                </a:moveTo>
                <a:lnTo>
                  <a:pt x="282" y="960"/>
                </a:lnTo>
                <a:lnTo>
                  <a:pt x="276" y="960"/>
                </a:lnTo>
                <a:close/>
                <a:moveTo>
                  <a:pt x="276" y="960"/>
                </a:moveTo>
                <a:lnTo>
                  <a:pt x="282" y="960"/>
                </a:lnTo>
                <a:lnTo>
                  <a:pt x="276" y="960"/>
                </a:lnTo>
                <a:lnTo>
                  <a:pt x="282" y="960"/>
                </a:lnTo>
                <a:lnTo>
                  <a:pt x="276" y="960"/>
                </a:lnTo>
                <a:close/>
                <a:moveTo>
                  <a:pt x="276" y="966"/>
                </a:moveTo>
                <a:lnTo>
                  <a:pt x="282" y="966"/>
                </a:lnTo>
                <a:lnTo>
                  <a:pt x="276" y="966"/>
                </a:lnTo>
                <a:close/>
                <a:moveTo>
                  <a:pt x="276" y="966"/>
                </a:moveTo>
                <a:lnTo>
                  <a:pt x="282" y="966"/>
                </a:lnTo>
                <a:lnTo>
                  <a:pt x="276" y="966"/>
                </a:lnTo>
                <a:close/>
                <a:moveTo>
                  <a:pt x="276" y="966"/>
                </a:moveTo>
                <a:lnTo>
                  <a:pt x="282" y="966"/>
                </a:lnTo>
                <a:lnTo>
                  <a:pt x="276" y="966"/>
                </a:lnTo>
                <a:close/>
                <a:moveTo>
                  <a:pt x="276" y="966"/>
                </a:moveTo>
                <a:lnTo>
                  <a:pt x="282" y="966"/>
                </a:lnTo>
                <a:lnTo>
                  <a:pt x="276" y="966"/>
                </a:lnTo>
                <a:close/>
                <a:moveTo>
                  <a:pt x="282" y="972"/>
                </a:moveTo>
                <a:lnTo>
                  <a:pt x="282" y="966"/>
                </a:lnTo>
                <a:lnTo>
                  <a:pt x="282" y="972"/>
                </a:lnTo>
                <a:close/>
                <a:moveTo>
                  <a:pt x="282" y="972"/>
                </a:moveTo>
                <a:lnTo>
                  <a:pt x="282" y="966"/>
                </a:lnTo>
                <a:lnTo>
                  <a:pt x="282" y="972"/>
                </a:lnTo>
                <a:close/>
                <a:moveTo>
                  <a:pt x="282" y="960"/>
                </a:moveTo>
                <a:lnTo>
                  <a:pt x="288" y="960"/>
                </a:lnTo>
                <a:lnTo>
                  <a:pt x="282" y="960"/>
                </a:lnTo>
                <a:close/>
                <a:moveTo>
                  <a:pt x="288" y="960"/>
                </a:moveTo>
                <a:lnTo>
                  <a:pt x="282" y="960"/>
                </a:lnTo>
                <a:lnTo>
                  <a:pt x="288" y="960"/>
                </a:lnTo>
                <a:close/>
                <a:moveTo>
                  <a:pt x="282" y="960"/>
                </a:moveTo>
                <a:lnTo>
                  <a:pt x="288" y="960"/>
                </a:lnTo>
                <a:lnTo>
                  <a:pt x="282" y="960"/>
                </a:lnTo>
                <a:close/>
                <a:moveTo>
                  <a:pt x="288" y="972"/>
                </a:moveTo>
                <a:lnTo>
                  <a:pt x="288" y="966"/>
                </a:lnTo>
                <a:lnTo>
                  <a:pt x="288" y="972"/>
                </a:lnTo>
                <a:close/>
                <a:moveTo>
                  <a:pt x="288" y="954"/>
                </a:moveTo>
                <a:lnTo>
                  <a:pt x="294" y="954"/>
                </a:lnTo>
                <a:lnTo>
                  <a:pt x="288" y="954"/>
                </a:lnTo>
                <a:close/>
                <a:moveTo>
                  <a:pt x="288" y="954"/>
                </a:moveTo>
                <a:lnTo>
                  <a:pt x="294" y="954"/>
                </a:lnTo>
                <a:lnTo>
                  <a:pt x="288" y="954"/>
                </a:lnTo>
                <a:close/>
                <a:moveTo>
                  <a:pt x="294" y="960"/>
                </a:moveTo>
                <a:lnTo>
                  <a:pt x="288" y="960"/>
                </a:lnTo>
                <a:lnTo>
                  <a:pt x="294" y="960"/>
                </a:lnTo>
                <a:close/>
                <a:moveTo>
                  <a:pt x="294" y="954"/>
                </a:moveTo>
                <a:lnTo>
                  <a:pt x="294" y="960"/>
                </a:lnTo>
                <a:lnTo>
                  <a:pt x="294" y="954"/>
                </a:lnTo>
                <a:lnTo>
                  <a:pt x="294" y="960"/>
                </a:lnTo>
                <a:lnTo>
                  <a:pt x="294" y="954"/>
                </a:lnTo>
                <a:close/>
                <a:moveTo>
                  <a:pt x="294" y="954"/>
                </a:moveTo>
                <a:lnTo>
                  <a:pt x="294" y="960"/>
                </a:lnTo>
                <a:lnTo>
                  <a:pt x="294" y="954"/>
                </a:lnTo>
                <a:close/>
                <a:moveTo>
                  <a:pt x="294" y="966"/>
                </a:moveTo>
                <a:lnTo>
                  <a:pt x="294" y="960"/>
                </a:lnTo>
                <a:lnTo>
                  <a:pt x="300" y="960"/>
                </a:lnTo>
                <a:lnTo>
                  <a:pt x="294" y="960"/>
                </a:lnTo>
                <a:lnTo>
                  <a:pt x="294" y="966"/>
                </a:lnTo>
                <a:close/>
                <a:moveTo>
                  <a:pt x="294" y="966"/>
                </a:moveTo>
                <a:lnTo>
                  <a:pt x="300" y="966"/>
                </a:lnTo>
                <a:lnTo>
                  <a:pt x="294" y="966"/>
                </a:lnTo>
                <a:close/>
                <a:moveTo>
                  <a:pt x="294" y="966"/>
                </a:moveTo>
                <a:lnTo>
                  <a:pt x="300" y="966"/>
                </a:lnTo>
                <a:lnTo>
                  <a:pt x="294" y="966"/>
                </a:lnTo>
                <a:close/>
                <a:moveTo>
                  <a:pt x="300" y="960"/>
                </a:moveTo>
                <a:lnTo>
                  <a:pt x="294" y="954"/>
                </a:lnTo>
                <a:lnTo>
                  <a:pt x="300" y="954"/>
                </a:lnTo>
                <a:lnTo>
                  <a:pt x="300" y="960"/>
                </a:lnTo>
                <a:close/>
                <a:moveTo>
                  <a:pt x="300" y="960"/>
                </a:moveTo>
                <a:lnTo>
                  <a:pt x="300" y="954"/>
                </a:lnTo>
                <a:lnTo>
                  <a:pt x="300" y="960"/>
                </a:lnTo>
                <a:close/>
                <a:moveTo>
                  <a:pt x="300" y="966"/>
                </a:moveTo>
                <a:lnTo>
                  <a:pt x="300" y="960"/>
                </a:lnTo>
                <a:lnTo>
                  <a:pt x="300" y="966"/>
                </a:lnTo>
                <a:close/>
                <a:moveTo>
                  <a:pt x="300" y="954"/>
                </a:moveTo>
                <a:lnTo>
                  <a:pt x="306" y="954"/>
                </a:lnTo>
                <a:lnTo>
                  <a:pt x="300" y="954"/>
                </a:lnTo>
                <a:close/>
                <a:moveTo>
                  <a:pt x="300" y="954"/>
                </a:moveTo>
                <a:lnTo>
                  <a:pt x="306" y="954"/>
                </a:lnTo>
                <a:lnTo>
                  <a:pt x="300" y="954"/>
                </a:lnTo>
                <a:close/>
                <a:moveTo>
                  <a:pt x="300" y="954"/>
                </a:moveTo>
                <a:lnTo>
                  <a:pt x="306" y="954"/>
                </a:lnTo>
                <a:lnTo>
                  <a:pt x="300" y="954"/>
                </a:lnTo>
                <a:close/>
                <a:moveTo>
                  <a:pt x="306" y="954"/>
                </a:moveTo>
                <a:lnTo>
                  <a:pt x="306" y="948"/>
                </a:lnTo>
                <a:lnTo>
                  <a:pt x="306" y="954"/>
                </a:lnTo>
                <a:close/>
                <a:moveTo>
                  <a:pt x="306" y="954"/>
                </a:moveTo>
                <a:lnTo>
                  <a:pt x="306" y="948"/>
                </a:lnTo>
                <a:lnTo>
                  <a:pt x="306" y="954"/>
                </a:lnTo>
                <a:close/>
                <a:moveTo>
                  <a:pt x="312" y="948"/>
                </a:moveTo>
                <a:lnTo>
                  <a:pt x="312" y="942"/>
                </a:lnTo>
                <a:lnTo>
                  <a:pt x="312" y="948"/>
                </a:lnTo>
                <a:close/>
                <a:moveTo>
                  <a:pt x="312" y="948"/>
                </a:moveTo>
                <a:lnTo>
                  <a:pt x="312" y="942"/>
                </a:lnTo>
                <a:lnTo>
                  <a:pt x="312" y="948"/>
                </a:lnTo>
                <a:close/>
                <a:moveTo>
                  <a:pt x="312" y="942"/>
                </a:moveTo>
                <a:lnTo>
                  <a:pt x="312" y="948"/>
                </a:lnTo>
                <a:lnTo>
                  <a:pt x="312" y="942"/>
                </a:lnTo>
                <a:close/>
                <a:moveTo>
                  <a:pt x="0" y="144"/>
                </a:moveTo>
                <a:lnTo>
                  <a:pt x="12" y="144"/>
                </a:lnTo>
                <a:lnTo>
                  <a:pt x="18" y="138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8" y="126"/>
                </a:lnTo>
                <a:lnTo>
                  <a:pt x="18" y="120"/>
                </a:lnTo>
                <a:lnTo>
                  <a:pt x="30" y="120"/>
                </a:lnTo>
                <a:lnTo>
                  <a:pt x="36" y="120"/>
                </a:lnTo>
                <a:lnTo>
                  <a:pt x="36" y="126"/>
                </a:lnTo>
                <a:lnTo>
                  <a:pt x="36" y="132"/>
                </a:lnTo>
                <a:lnTo>
                  <a:pt x="42" y="132"/>
                </a:lnTo>
                <a:lnTo>
                  <a:pt x="42" y="138"/>
                </a:lnTo>
                <a:lnTo>
                  <a:pt x="48" y="138"/>
                </a:lnTo>
                <a:lnTo>
                  <a:pt x="48" y="144"/>
                </a:lnTo>
                <a:lnTo>
                  <a:pt x="54" y="144"/>
                </a:lnTo>
                <a:lnTo>
                  <a:pt x="54" y="150"/>
                </a:lnTo>
                <a:lnTo>
                  <a:pt x="60" y="156"/>
                </a:lnTo>
                <a:lnTo>
                  <a:pt x="60" y="162"/>
                </a:lnTo>
                <a:lnTo>
                  <a:pt x="66" y="162"/>
                </a:lnTo>
                <a:lnTo>
                  <a:pt x="66" y="168"/>
                </a:lnTo>
                <a:lnTo>
                  <a:pt x="72" y="168"/>
                </a:lnTo>
                <a:lnTo>
                  <a:pt x="78" y="168"/>
                </a:lnTo>
                <a:lnTo>
                  <a:pt x="90" y="168"/>
                </a:lnTo>
                <a:lnTo>
                  <a:pt x="96" y="174"/>
                </a:lnTo>
                <a:lnTo>
                  <a:pt x="102" y="162"/>
                </a:lnTo>
                <a:lnTo>
                  <a:pt x="108" y="162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26" y="156"/>
                </a:lnTo>
                <a:lnTo>
                  <a:pt x="132" y="156"/>
                </a:lnTo>
                <a:lnTo>
                  <a:pt x="138" y="156"/>
                </a:lnTo>
                <a:lnTo>
                  <a:pt x="144" y="156"/>
                </a:lnTo>
                <a:lnTo>
                  <a:pt x="150" y="156"/>
                </a:lnTo>
                <a:lnTo>
                  <a:pt x="150" y="162"/>
                </a:lnTo>
                <a:lnTo>
                  <a:pt x="150" y="168"/>
                </a:lnTo>
                <a:lnTo>
                  <a:pt x="156" y="168"/>
                </a:lnTo>
                <a:lnTo>
                  <a:pt x="156" y="162"/>
                </a:lnTo>
                <a:lnTo>
                  <a:pt x="162" y="156"/>
                </a:lnTo>
                <a:lnTo>
                  <a:pt x="162" y="150"/>
                </a:lnTo>
                <a:lnTo>
                  <a:pt x="156" y="150"/>
                </a:lnTo>
                <a:lnTo>
                  <a:pt x="156" y="144"/>
                </a:lnTo>
                <a:lnTo>
                  <a:pt x="162" y="144"/>
                </a:lnTo>
                <a:lnTo>
                  <a:pt x="162" y="138"/>
                </a:lnTo>
                <a:lnTo>
                  <a:pt x="162" y="132"/>
                </a:lnTo>
                <a:lnTo>
                  <a:pt x="168" y="132"/>
                </a:lnTo>
                <a:lnTo>
                  <a:pt x="174" y="132"/>
                </a:lnTo>
                <a:lnTo>
                  <a:pt x="174" y="126"/>
                </a:lnTo>
                <a:lnTo>
                  <a:pt x="174" y="120"/>
                </a:lnTo>
                <a:lnTo>
                  <a:pt x="174" y="114"/>
                </a:lnTo>
                <a:lnTo>
                  <a:pt x="174" y="108"/>
                </a:lnTo>
                <a:lnTo>
                  <a:pt x="168" y="102"/>
                </a:lnTo>
                <a:lnTo>
                  <a:pt x="168" y="96"/>
                </a:lnTo>
                <a:lnTo>
                  <a:pt x="168" y="90"/>
                </a:lnTo>
                <a:lnTo>
                  <a:pt x="168" y="84"/>
                </a:lnTo>
                <a:lnTo>
                  <a:pt x="168" y="78"/>
                </a:lnTo>
                <a:lnTo>
                  <a:pt x="168" y="72"/>
                </a:lnTo>
                <a:lnTo>
                  <a:pt x="168" y="66"/>
                </a:lnTo>
                <a:lnTo>
                  <a:pt x="168" y="60"/>
                </a:lnTo>
                <a:lnTo>
                  <a:pt x="168" y="54"/>
                </a:lnTo>
                <a:lnTo>
                  <a:pt x="168" y="48"/>
                </a:lnTo>
                <a:lnTo>
                  <a:pt x="174" y="48"/>
                </a:lnTo>
                <a:lnTo>
                  <a:pt x="174" y="42"/>
                </a:lnTo>
                <a:lnTo>
                  <a:pt x="174" y="36"/>
                </a:lnTo>
                <a:lnTo>
                  <a:pt x="180" y="36"/>
                </a:lnTo>
                <a:lnTo>
                  <a:pt x="180" y="30"/>
                </a:lnTo>
                <a:lnTo>
                  <a:pt x="180" y="24"/>
                </a:lnTo>
                <a:lnTo>
                  <a:pt x="186" y="24"/>
                </a:lnTo>
                <a:lnTo>
                  <a:pt x="192" y="18"/>
                </a:lnTo>
                <a:lnTo>
                  <a:pt x="192" y="24"/>
                </a:lnTo>
                <a:lnTo>
                  <a:pt x="198" y="24"/>
                </a:lnTo>
                <a:lnTo>
                  <a:pt x="204" y="18"/>
                </a:lnTo>
                <a:lnTo>
                  <a:pt x="204" y="12"/>
                </a:lnTo>
                <a:lnTo>
                  <a:pt x="210" y="12"/>
                </a:lnTo>
                <a:lnTo>
                  <a:pt x="210" y="6"/>
                </a:lnTo>
                <a:lnTo>
                  <a:pt x="216" y="6"/>
                </a:lnTo>
                <a:lnTo>
                  <a:pt x="222" y="0"/>
                </a:lnTo>
                <a:lnTo>
                  <a:pt x="228" y="6"/>
                </a:lnTo>
                <a:lnTo>
                  <a:pt x="234" y="12"/>
                </a:lnTo>
                <a:lnTo>
                  <a:pt x="240" y="18"/>
                </a:lnTo>
                <a:lnTo>
                  <a:pt x="246" y="24"/>
                </a:lnTo>
                <a:lnTo>
                  <a:pt x="252" y="24"/>
                </a:lnTo>
                <a:lnTo>
                  <a:pt x="258" y="24"/>
                </a:lnTo>
                <a:lnTo>
                  <a:pt x="264" y="24"/>
                </a:lnTo>
                <a:lnTo>
                  <a:pt x="270" y="24"/>
                </a:lnTo>
                <a:lnTo>
                  <a:pt x="270" y="30"/>
                </a:lnTo>
                <a:lnTo>
                  <a:pt x="276" y="30"/>
                </a:lnTo>
                <a:lnTo>
                  <a:pt x="276" y="36"/>
                </a:lnTo>
                <a:lnTo>
                  <a:pt x="282" y="42"/>
                </a:lnTo>
                <a:lnTo>
                  <a:pt x="282" y="48"/>
                </a:lnTo>
                <a:lnTo>
                  <a:pt x="282" y="54"/>
                </a:lnTo>
                <a:lnTo>
                  <a:pt x="276" y="60"/>
                </a:lnTo>
                <a:lnTo>
                  <a:pt x="276" y="66"/>
                </a:lnTo>
                <a:lnTo>
                  <a:pt x="270" y="72"/>
                </a:lnTo>
                <a:lnTo>
                  <a:pt x="270" y="78"/>
                </a:lnTo>
                <a:lnTo>
                  <a:pt x="276" y="78"/>
                </a:lnTo>
                <a:lnTo>
                  <a:pt x="276" y="84"/>
                </a:lnTo>
                <a:lnTo>
                  <a:pt x="276" y="90"/>
                </a:lnTo>
                <a:lnTo>
                  <a:pt x="282" y="90"/>
                </a:lnTo>
                <a:lnTo>
                  <a:pt x="276" y="96"/>
                </a:lnTo>
                <a:lnTo>
                  <a:pt x="270" y="108"/>
                </a:lnTo>
                <a:lnTo>
                  <a:pt x="264" y="108"/>
                </a:lnTo>
                <a:lnTo>
                  <a:pt x="270" y="108"/>
                </a:lnTo>
                <a:lnTo>
                  <a:pt x="276" y="108"/>
                </a:lnTo>
                <a:lnTo>
                  <a:pt x="282" y="108"/>
                </a:lnTo>
                <a:lnTo>
                  <a:pt x="282" y="114"/>
                </a:lnTo>
                <a:lnTo>
                  <a:pt x="282" y="120"/>
                </a:lnTo>
                <a:lnTo>
                  <a:pt x="276" y="138"/>
                </a:lnTo>
                <a:lnTo>
                  <a:pt x="282" y="144"/>
                </a:lnTo>
                <a:lnTo>
                  <a:pt x="306" y="174"/>
                </a:lnTo>
                <a:lnTo>
                  <a:pt x="318" y="174"/>
                </a:lnTo>
                <a:lnTo>
                  <a:pt x="318" y="180"/>
                </a:lnTo>
                <a:lnTo>
                  <a:pt x="324" y="180"/>
                </a:lnTo>
                <a:lnTo>
                  <a:pt x="324" y="186"/>
                </a:lnTo>
                <a:lnTo>
                  <a:pt x="330" y="186"/>
                </a:lnTo>
                <a:lnTo>
                  <a:pt x="330" y="192"/>
                </a:lnTo>
                <a:lnTo>
                  <a:pt x="336" y="192"/>
                </a:lnTo>
                <a:lnTo>
                  <a:pt x="336" y="198"/>
                </a:lnTo>
                <a:lnTo>
                  <a:pt x="342" y="198"/>
                </a:lnTo>
                <a:lnTo>
                  <a:pt x="342" y="204"/>
                </a:lnTo>
                <a:lnTo>
                  <a:pt x="348" y="204"/>
                </a:lnTo>
                <a:lnTo>
                  <a:pt x="354" y="204"/>
                </a:lnTo>
                <a:lnTo>
                  <a:pt x="354" y="210"/>
                </a:lnTo>
                <a:lnTo>
                  <a:pt x="354" y="216"/>
                </a:lnTo>
                <a:lnTo>
                  <a:pt x="354" y="222"/>
                </a:lnTo>
                <a:lnTo>
                  <a:pt x="354" y="228"/>
                </a:lnTo>
                <a:lnTo>
                  <a:pt x="348" y="228"/>
                </a:lnTo>
                <a:lnTo>
                  <a:pt x="348" y="234"/>
                </a:lnTo>
                <a:lnTo>
                  <a:pt x="348" y="240"/>
                </a:lnTo>
                <a:lnTo>
                  <a:pt x="348" y="246"/>
                </a:lnTo>
                <a:lnTo>
                  <a:pt x="342" y="246"/>
                </a:lnTo>
                <a:lnTo>
                  <a:pt x="336" y="264"/>
                </a:lnTo>
                <a:lnTo>
                  <a:pt x="336" y="270"/>
                </a:lnTo>
                <a:lnTo>
                  <a:pt x="336" y="276"/>
                </a:lnTo>
                <a:lnTo>
                  <a:pt x="336" y="282"/>
                </a:lnTo>
                <a:lnTo>
                  <a:pt x="336" y="288"/>
                </a:lnTo>
                <a:lnTo>
                  <a:pt x="342" y="294"/>
                </a:lnTo>
                <a:lnTo>
                  <a:pt x="342" y="300"/>
                </a:lnTo>
                <a:lnTo>
                  <a:pt x="348" y="300"/>
                </a:lnTo>
                <a:lnTo>
                  <a:pt x="354" y="306"/>
                </a:lnTo>
                <a:lnTo>
                  <a:pt x="354" y="312"/>
                </a:lnTo>
                <a:lnTo>
                  <a:pt x="360" y="312"/>
                </a:lnTo>
                <a:lnTo>
                  <a:pt x="360" y="318"/>
                </a:lnTo>
                <a:lnTo>
                  <a:pt x="366" y="318"/>
                </a:lnTo>
                <a:lnTo>
                  <a:pt x="366" y="324"/>
                </a:lnTo>
                <a:lnTo>
                  <a:pt x="372" y="324"/>
                </a:lnTo>
                <a:lnTo>
                  <a:pt x="372" y="330"/>
                </a:lnTo>
                <a:lnTo>
                  <a:pt x="372" y="336"/>
                </a:lnTo>
                <a:lnTo>
                  <a:pt x="378" y="342"/>
                </a:lnTo>
                <a:lnTo>
                  <a:pt x="384" y="342"/>
                </a:lnTo>
                <a:lnTo>
                  <a:pt x="390" y="354"/>
                </a:lnTo>
                <a:lnTo>
                  <a:pt x="396" y="360"/>
                </a:lnTo>
                <a:lnTo>
                  <a:pt x="396" y="366"/>
                </a:lnTo>
                <a:lnTo>
                  <a:pt x="402" y="366"/>
                </a:lnTo>
                <a:lnTo>
                  <a:pt x="402" y="372"/>
                </a:lnTo>
                <a:lnTo>
                  <a:pt x="402" y="378"/>
                </a:lnTo>
                <a:lnTo>
                  <a:pt x="408" y="384"/>
                </a:lnTo>
                <a:lnTo>
                  <a:pt x="408" y="390"/>
                </a:lnTo>
                <a:lnTo>
                  <a:pt x="402" y="384"/>
                </a:lnTo>
                <a:lnTo>
                  <a:pt x="402" y="390"/>
                </a:lnTo>
                <a:lnTo>
                  <a:pt x="396" y="390"/>
                </a:lnTo>
                <a:lnTo>
                  <a:pt x="396" y="396"/>
                </a:lnTo>
                <a:lnTo>
                  <a:pt x="402" y="402"/>
                </a:lnTo>
                <a:lnTo>
                  <a:pt x="396" y="408"/>
                </a:lnTo>
                <a:lnTo>
                  <a:pt x="396" y="414"/>
                </a:lnTo>
                <a:lnTo>
                  <a:pt x="402" y="414"/>
                </a:lnTo>
                <a:lnTo>
                  <a:pt x="402" y="420"/>
                </a:lnTo>
                <a:lnTo>
                  <a:pt x="402" y="426"/>
                </a:lnTo>
                <a:lnTo>
                  <a:pt x="396" y="432"/>
                </a:lnTo>
                <a:lnTo>
                  <a:pt x="402" y="432"/>
                </a:lnTo>
                <a:lnTo>
                  <a:pt x="408" y="432"/>
                </a:lnTo>
                <a:lnTo>
                  <a:pt x="414" y="432"/>
                </a:lnTo>
                <a:lnTo>
                  <a:pt x="414" y="438"/>
                </a:lnTo>
                <a:lnTo>
                  <a:pt x="408" y="438"/>
                </a:lnTo>
                <a:lnTo>
                  <a:pt x="414" y="438"/>
                </a:lnTo>
                <a:lnTo>
                  <a:pt x="414" y="444"/>
                </a:lnTo>
                <a:lnTo>
                  <a:pt x="408" y="444"/>
                </a:lnTo>
                <a:lnTo>
                  <a:pt x="408" y="450"/>
                </a:lnTo>
                <a:lnTo>
                  <a:pt x="402" y="450"/>
                </a:lnTo>
                <a:lnTo>
                  <a:pt x="408" y="450"/>
                </a:lnTo>
                <a:lnTo>
                  <a:pt x="408" y="456"/>
                </a:lnTo>
                <a:lnTo>
                  <a:pt x="408" y="462"/>
                </a:lnTo>
                <a:lnTo>
                  <a:pt x="414" y="468"/>
                </a:lnTo>
                <a:lnTo>
                  <a:pt x="420" y="468"/>
                </a:lnTo>
                <a:lnTo>
                  <a:pt x="426" y="468"/>
                </a:lnTo>
                <a:lnTo>
                  <a:pt x="432" y="468"/>
                </a:lnTo>
                <a:lnTo>
                  <a:pt x="426" y="474"/>
                </a:lnTo>
                <a:lnTo>
                  <a:pt x="432" y="474"/>
                </a:lnTo>
                <a:lnTo>
                  <a:pt x="432" y="480"/>
                </a:lnTo>
                <a:lnTo>
                  <a:pt x="432" y="486"/>
                </a:lnTo>
                <a:lnTo>
                  <a:pt x="432" y="492"/>
                </a:lnTo>
                <a:lnTo>
                  <a:pt x="438" y="498"/>
                </a:lnTo>
                <a:lnTo>
                  <a:pt x="438" y="504"/>
                </a:lnTo>
                <a:lnTo>
                  <a:pt x="444" y="504"/>
                </a:lnTo>
                <a:lnTo>
                  <a:pt x="450" y="504"/>
                </a:lnTo>
                <a:lnTo>
                  <a:pt x="450" y="510"/>
                </a:lnTo>
                <a:lnTo>
                  <a:pt x="456" y="510"/>
                </a:lnTo>
                <a:lnTo>
                  <a:pt x="462" y="510"/>
                </a:lnTo>
                <a:lnTo>
                  <a:pt x="462" y="516"/>
                </a:lnTo>
                <a:lnTo>
                  <a:pt x="462" y="522"/>
                </a:lnTo>
                <a:lnTo>
                  <a:pt x="468" y="522"/>
                </a:lnTo>
                <a:lnTo>
                  <a:pt x="468" y="528"/>
                </a:lnTo>
                <a:lnTo>
                  <a:pt x="462" y="534"/>
                </a:lnTo>
                <a:lnTo>
                  <a:pt x="462" y="540"/>
                </a:lnTo>
                <a:lnTo>
                  <a:pt x="462" y="546"/>
                </a:lnTo>
                <a:lnTo>
                  <a:pt x="462" y="552"/>
                </a:lnTo>
                <a:lnTo>
                  <a:pt x="456" y="552"/>
                </a:lnTo>
                <a:lnTo>
                  <a:pt x="456" y="558"/>
                </a:lnTo>
                <a:lnTo>
                  <a:pt x="450" y="564"/>
                </a:lnTo>
                <a:lnTo>
                  <a:pt x="456" y="564"/>
                </a:lnTo>
                <a:lnTo>
                  <a:pt x="462" y="570"/>
                </a:lnTo>
                <a:lnTo>
                  <a:pt x="468" y="570"/>
                </a:lnTo>
                <a:lnTo>
                  <a:pt x="468" y="576"/>
                </a:lnTo>
                <a:lnTo>
                  <a:pt x="474" y="576"/>
                </a:lnTo>
                <a:lnTo>
                  <a:pt x="480" y="582"/>
                </a:lnTo>
                <a:lnTo>
                  <a:pt x="486" y="582"/>
                </a:lnTo>
                <a:lnTo>
                  <a:pt x="492" y="582"/>
                </a:lnTo>
                <a:lnTo>
                  <a:pt x="498" y="582"/>
                </a:lnTo>
                <a:lnTo>
                  <a:pt x="498" y="588"/>
                </a:lnTo>
                <a:lnTo>
                  <a:pt x="504" y="588"/>
                </a:lnTo>
                <a:lnTo>
                  <a:pt x="510" y="588"/>
                </a:lnTo>
                <a:lnTo>
                  <a:pt x="510" y="594"/>
                </a:lnTo>
                <a:lnTo>
                  <a:pt x="516" y="594"/>
                </a:lnTo>
                <a:lnTo>
                  <a:pt x="516" y="600"/>
                </a:lnTo>
                <a:lnTo>
                  <a:pt x="522" y="600"/>
                </a:lnTo>
                <a:lnTo>
                  <a:pt x="522" y="606"/>
                </a:lnTo>
                <a:lnTo>
                  <a:pt x="528" y="606"/>
                </a:lnTo>
                <a:lnTo>
                  <a:pt x="528" y="612"/>
                </a:lnTo>
                <a:lnTo>
                  <a:pt x="534" y="612"/>
                </a:lnTo>
                <a:lnTo>
                  <a:pt x="540" y="618"/>
                </a:lnTo>
                <a:lnTo>
                  <a:pt x="540" y="624"/>
                </a:lnTo>
                <a:lnTo>
                  <a:pt x="534" y="630"/>
                </a:lnTo>
                <a:lnTo>
                  <a:pt x="534" y="636"/>
                </a:lnTo>
                <a:lnTo>
                  <a:pt x="534" y="642"/>
                </a:lnTo>
                <a:lnTo>
                  <a:pt x="534" y="648"/>
                </a:lnTo>
                <a:lnTo>
                  <a:pt x="534" y="654"/>
                </a:lnTo>
                <a:lnTo>
                  <a:pt x="534" y="660"/>
                </a:lnTo>
                <a:lnTo>
                  <a:pt x="534" y="666"/>
                </a:lnTo>
                <a:lnTo>
                  <a:pt x="528" y="672"/>
                </a:lnTo>
                <a:lnTo>
                  <a:pt x="528" y="678"/>
                </a:lnTo>
                <a:lnTo>
                  <a:pt x="522" y="684"/>
                </a:lnTo>
                <a:lnTo>
                  <a:pt x="522" y="690"/>
                </a:lnTo>
                <a:lnTo>
                  <a:pt x="516" y="696"/>
                </a:lnTo>
                <a:lnTo>
                  <a:pt x="522" y="696"/>
                </a:lnTo>
                <a:lnTo>
                  <a:pt x="516" y="702"/>
                </a:lnTo>
                <a:lnTo>
                  <a:pt x="516" y="708"/>
                </a:lnTo>
                <a:lnTo>
                  <a:pt x="516" y="714"/>
                </a:lnTo>
                <a:lnTo>
                  <a:pt x="510" y="714"/>
                </a:lnTo>
                <a:lnTo>
                  <a:pt x="510" y="720"/>
                </a:lnTo>
                <a:lnTo>
                  <a:pt x="510" y="726"/>
                </a:lnTo>
                <a:lnTo>
                  <a:pt x="510" y="732"/>
                </a:lnTo>
                <a:lnTo>
                  <a:pt x="504" y="732"/>
                </a:lnTo>
                <a:lnTo>
                  <a:pt x="504" y="738"/>
                </a:lnTo>
                <a:lnTo>
                  <a:pt x="504" y="744"/>
                </a:lnTo>
                <a:lnTo>
                  <a:pt x="498" y="750"/>
                </a:lnTo>
                <a:lnTo>
                  <a:pt x="498" y="756"/>
                </a:lnTo>
                <a:lnTo>
                  <a:pt x="498" y="762"/>
                </a:lnTo>
                <a:lnTo>
                  <a:pt x="492" y="768"/>
                </a:lnTo>
                <a:lnTo>
                  <a:pt x="492" y="774"/>
                </a:lnTo>
                <a:lnTo>
                  <a:pt x="486" y="774"/>
                </a:lnTo>
                <a:lnTo>
                  <a:pt x="486" y="780"/>
                </a:lnTo>
                <a:lnTo>
                  <a:pt x="486" y="786"/>
                </a:lnTo>
                <a:lnTo>
                  <a:pt x="486" y="792"/>
                </a:lnTo>
                <a:lnTo>
                  <a:pt x="480" y="792"/>
                </a:lnTo>
                <a:lnTo>
                  <a:pt x="480" y="798"/>
                </a:lnTo>
                <a:lnTo>
                  <a:pt x="474" y="804"/>
                </a:lnTo>
                <a:lnTo>
                  <a:pt x="474" y="810"/>
                </a:lnTo>
                <a:lnTo>
                  <a:pt x="468" y="810"/>
                </a:lnTo>
                <a:lnTo>
                  <a:pt x="468" y="816"/>
                </a:lnTo>
                <a:lnTo>
                  <a:pt x="468" y="822"/>
                </a:lnTo>
                <a:lnTo>
                  <a:pt x="468" y="828"/>
                </a:lnTo>
                <a:lnTo>
                  <a:pt x="462" y="828"/>
                </a:lnTo>
                <a:lnTo>
                  <a:pt x="462" y="834"/>
                </a:lnTo>
                <a:lnTo>
                  <a:pt x="456" y="834"/>
                </a:lnTo>
                <a:lnTo>
                  <a:pt x="456" y="840"/>
                </a:lnTo>
                <a:lnTo>
                  <a:pt x="456" y="846"/>
                </a:lnTo>
                <a:lnTo>
                  <a:pt x="450" y="846"/>
                </a:lnTo>
                <a:lnTo>
                  <a:pt x="450" y="852"/>
                </a:lnTo>
                <a:lnTo>
                  <a:pt x="444" y="852"/>
                </a:lnTo>
                <a:lnTo>
                  <a:pt x="444" y="858"/>
                </a:lnTo>
                <a:lnTo>
                  <a:pt x="444" y="864"/>
                </a:lnTo>
                <a:lnTo>
                  <a:pt x="438" y="864"/>
                </a:lnTo>
                <a:lnTo>
                  <a:pt x="438" y="870"/>
                </a:lnTo>
                <a:lnTo>
                  <a:pt x="438" y="876"/>
                </a:lnTo>
                <a:lnTo>
                  <a:pt x="438" y="870"/>
                </a:lnTo>
                <a:lnTo>
                  <a:pt x="432" y="870"/>
                </a:lnTo>
                <a:lnTo>
                  <a:pt x="432" y="876"/>
                </a:lnTo>
                <a:lnTo>
                  <a:pt x="438" y="876"/>
                </a:lnTo>
                <a:lnTo>
                  <a:pt x="432" y="876"/>
                </a:lnTo>
                <a:lnTo>
                  <a:pt x="438" y="876"/>
                </a:lnTo>
                <a:lnTo>
                  <a:pt x="438" y="882"/>
                </a:lnTo>
                <a:lnTo>
                  <a:pt x="432" y="882"/>
                </a:lnTo>
                <a:lnTo>
                  <a:pt x="432" y="876"/>
                </a:lnTo>
                <a:lnTo>
                  <a:pt x="432" y="882"/>
                </a:lnTo>
                <a:lnTo>
                  <a:pt x="432" y="876"/>
                </a:lnTo>
                <a:lnTo>
                  <a:pt x="432" y="882"/>
                </a:lnTo>
                <a:lnTo>
                  <a:pt x="426" y="882"/>
                </a:lnTo>
                <a:lnTo>
                  <a:pt x="432" y="882"/>
                </a:lnTo>
                <a:lnTo>
                  <a:pt x="426" y="882"/>
                </a:lnTo>
                <a:lnTo>
                  <a:pt x="426" y="888"/>
                </a:lnTo>
                <a:lnTo>
                  <a:pt x="426" y="882"/>
                </a:lnTo>
                <a:lnTo>
                  <a:pt x="426" y="888"/>
                </a:lnTo>
                <a:lnTo>
                  <a:pt x="426" y="882"/>
                </a:lnTo>
                <a:lnTo>
                  <a:pt x="426" y="888"/>
                </a:lnTo>
                <a:lnTo>
                  <a:pt x="426" y="882"/>
                </a:lnTo>
                <a:lnTo>
                  <a:pt x="420" y="882"/>
                </a:lnTo>
                <a:lnTo>
                  <a:pt x="414" y="882"/>
                </a:lnTo>
                <a:lnTo>
                  <a:pt x="420" y="882"/>
                </a:lnTo>
                <a:lnTo>
                  <a:pt x="414" y="882"/>
                </a:lnTo>
                <a:lnTo>
                  <a:pt x="414" y="876"/>
                </a:lnTo>
                <a:lnTo>
                  <a:pt x="414" y="882"/>
                </a:lnTo>
                <a:lnTo>
                  <a:pt x="408" y="882"/>
                </a:lnTo>
                <a:lnTo>
                  <a:pt x="408" y="876"/>
                </a:lnTo>
                <a:lnTo>
                  <a:pt x="408" y="882"/>
                </a:lnTo>
                <a:lnTo>
                  <a:pt x="402" y="882"/>
                </a:lnTo>
                <a:lnTo>
                  <a:pt x="408" y="882"/>
                </a:lnTo>
                <a:lnTo>
                  <a:pt x="402" y="882"/>
                </a:lnTo>
                <a:lnTo>
                  <a:pt x="408" y="882"/>
                </a:lnTo>
                <a:lnTo>
                  <a:pt x="402" y="882"/>
                </a:lnTo>
                <a:lnTo>
                  <a:pt x="402" y="888"/>
                </a:lnTo>
                <a:lnTo>
                  <a:pt x="402" y="894"/>
                </a:lnTo>
                <a:lnTo>
                  <a:pt x="402" y="888"/>
                </a:lnTo>
                <a:lnTo>
                  <a:pt x="402" y="894"/>
                </a:lnTo>
                <a:lnTo>
                  <a:pt x="402" y="888"/>
                </a:lnTo>
                <a:lnTo>
                  <a:pt x="396" y="888"/>
                </a:lnTo>
                <a:lnTo>
                  <a:pt x="402" y="888"/>
                </a:lnTo>
                <a:lnTo>
                  <a:pt x="396" y="888"/>
                </a:lnTo>
                <a:lnTo>
                  <a:pt x="396" y="894"/>
                </a:lnTo>
                <a:lnTo>
                  <a:pt x="396" y="888"/>
                </a:lnTo>
                <a:lnTo>
                  <a:pt x="396" y="894"/>
                </a:lnTo>
                <a:lnTo>
                  <a:pt x="390" y="894"/>
                </a:lnTo>
                <a:lnTo>
                  <a:pt x="390" y="888"/>
                </a:lnTo>
                <a:lnTo>
                  <a:pt x="390" y="894"/>
                </a:lnTo>
                <a:lnTo>
                  <a:pt x="396" y="894"/>
                </a:lnTo>
                <a:lnTo>
                  <a:pt x="390" y="894"/>
                </a:lnTo>
                <a:lnTo>
                  <a:pt x="390" y="900"/>
                </a:lnTo>
                <a:lnTo>
                  <a:pt x="390" y="894"/>
                </a:lnTo>
                <a:lnTo>
                  <a:pt x="384" y="894"/>
                </a:lnTo>
                <a:lnTo>
                  <a:pt x="384" y="900"/>
                </a:lnTo>
                <a:lnTo>
                  <a:pt x="384" y="894"/>
                </a:lnTo>
                <a:lnTo>
                  <a:pt x="378" y="894"/>
                </a:lnTo>
                <a:lnTo>
                  <a:pt x="378" y="900"/>
                </a:lnTo>
                <a:lnTo>
                  <a:pt x="384" y="900"/>
                </a:lnTo>
                <a:lnTo>
                  <a:pt x="378" y="900"/>
                </a:lnTo>
                <a:lnTo>
                  <a:pt x="384" y="900"/>
                </a:lnTo>
                <a:lnTo>
                  <a:pt x="378" y="900"/>
                </a:lnTo>
                <a:lnTo>
                  <a:pt x="384" y="900"/>
                </a:lnTo>
                <a:lnTo>
                  <a:pt x="384" y="906"/>
                </a:lnTo>
                <a:lnTo>
                  <a:pt x="384" y="900"/>
                </a:lnTo>
                <a:lnTo>
                  <a:pt x="384" y="906"/>
                </a:lnTo>
                <a:lnTo>
                  <a:pt x="378" y="906"/>
                </a:lnTo>
                <a:lnTo>
                  <a:pt x="384" y="906"/>
                </a:lnTo>
                <a:lnTo>
                  <a:pt x="378" y="906"/>
                </a:lnTo>
                <a:lnTo>
                  <a:pt x="378" y="900"/>
                </a:lnTo>
                <a:lnTo>
                  <a:pt x="378" y="906"/>
                </a:lnTo>
                <a:lnTo>
                  <a:pt x="378" y="900"/>
                </a:lnTo>
                <a:lnTo>
                  <a:pt x="378" y="906"/>
                </a:lnTo>
                <a:lnTo>
                  <a:pt x="372" y="906"/>
                </a:lnTo>
                <a:lnTo>
                  <a:pt x="372" y="900"/>
                </a:lnTo>
                <a:lnTo>
                  <a:pt x="372" y="906"/>
                </a:lnTo>
                <a:lnTo>
                  <a:pt x="366" y="900"/>
                </a:lnTo>
                <a:lnTo>
                  <a:pt x="366" y="906"/>
                </a:lnTo>
                <a:lnTo>
                  <a:pt x="372" y="906"/>
                </a:lnTo>
                <a:lnTo>
                  <a:pt x="366" y="906"/>
                </a:lnTo>
                <a:lnTo>
                  <a:pt x="372" y="906"/>
                </a:lnTo>
                <a:lnTo>
                  <a:pt x="366" y="906"/>
                </a:lnTo>
                <a:lnTo>
                  <a:pt x="366" y="900"/>
                </a:lnTo>
                <a:lnTo>
                  <a:pt x="366" y="906"/>
                </a:lnTo>
                <a:lnTo>
                  <a:pt x="360" y="906"/>
                </a:lnTo>
                <a:lnTo>
                  <a:pt x="366" y="906"/>
                </a:lnTo>
                <a:lnTo>
                  <a:pt x="366" y="912"/>
                </a:lnTo>
                <a:lnTo>
                  <a:pt x="366" y="906"/>
                </a:lnTo>
                <a:lnTo>
                  <a:pt x="366" y="912"/>
                </a:lnTo>
                <a:lnTo>
                  <a:pt x="366" y="918"/>
                </a:lnTo>
                <a:lnTo>
                  <a:pt x="360" y="918"/>
                </a:lnTo>
                <a:lnTo>
                  <a:pt x="366" y="918"/>
                </a:lnTo>
                <a:lnTo>
                  <a:pt x="360" y="918"/>
                </a:lnTo>
                <a:lnTo>
                  <a:pt x="360" y="912"/>
                </a:lnTo>
                <a:lnTo>
                  <a:pt x="360" y="918"/>
                </a:lnTo>
                <a:lnTo>
                  <a:pt x="360" y="912"/>
                </a:lnTo>
                <a:lnTo>
                  <a:pt x="354" y="912"/>
                </a:lnTo>
                <a:lnTo>
                  <a:pt x="360" y="912"/>
                </a:lnTo>
                <a:lnTo>
                  <a:pt x="354" y="912"/>
                </a:lnTo>
                <a:lnTo>
                  <a:pt x="360" y="912"/>
                </a:lnTo>
                <a:lnTo>
                  <a:pt x="360" y="918"/>
                </a:lnTo>
                <a:lnTo>
                  <a:pt x="360" y="924"/>
                </a:lnTo>
                <a:lnTo>
                  <a:pt x="360" y="918"/>
                </a:lnTo>
                <a:lnTo>
                  <a:pt x="360" y="924"/>
                </a:lnTo>
                <a:lnTo>
                  <a:pt x="360" y="918"/>
                </a:lnTo>
                <a:lnTo>
                  <a:pt x="354" y="918"/>
                </a:lnTo>
                <a:lnTo>
                  <a:pt x="360" y="918"/>
                </a:lnTo>
                <a:lnTo>
                  <a:pt x="354" y="918"/>
                </a:lnTo>
                <a:lnTo>
                  <a:pt x="354" y="924"/>
                </a:lnTo>
                <a:lnTo>
                  <a:pt x="354" y="918"/>
                </a:lnTo>
                <a:lnTo>
                  <a:pt x="348" y="924"/>
                </a:lnTo>
                <a:lnTo>
                  <a:pt x="348" y="918"/>
                </a:lnTo>
                <a:lnTo>
                  <a:pt x="354" y="918"/>
                </a:lnTo>
                <a:lnTo>
                  <a:pt x="348" y="918"/>
                </a:lnTo>
                <a:lnTo>
                  <a:pt x="342" y="918"/>
                </a:lnTo>
                <a:lnTo>
                  <a:pt x="342" y="924"/>
                </a:lnTo>
                <a:lnTo>
                  <a:pt x="342" y="918"/>
                </a:lnTo>
                <a:lnTo>
                  <a:pt x="342" y="924"/>
                </a:lnTo>
                <a:lnTo>
                  <a:pt x="336" y="924"/>
                </a:lnTo>
                <a:lnTo>
                  <a:pt x="330" y="924"/>
                </a:lnTo>
                <a:lnTo>
                  <a:pt x="330" y="930"/>
                </a:lnTo>
                <a:lnTo>
                  <a:pt x="330" y="924"/>
                </a:lnTo>
                <a:lnTo>
                  <a:pt x="330" y="930"/>
                </a:lnTo>
                <a:lnTo>
                  <a:pt x="330" y="936"/>
                </a:lnTo>
                <a:lnTo>
                  <a:pt x="330" y="930"/>
                </a:lnTo>
                <a:lnTo>
                  <a:pt x="330" y="936"/>
                </a:lnTo>
                <a:lnTo>
                  <a:pt x="330" y="930"/>
                </a:lnTo>
                <a:lnTo>
                  <a:pt x="324" y="930"/>
                </a:lnTo>
                <a:lnTo>
                  <a:pt x="324" y="936"/>
                </a:lnTo>
                <a:lnTo>
                  <a:pt x="330" y="930"/>
                </a:lnTo>
                <a:lnTo>
                  <a:pt x="330" y="936"/>
                </a:lnTo>
                <a:lnTo>
                  <a:pt x="324" y="936"/>
                </a:lnTo>
                <a:lnTo>
                  <a:pt x="318" y="936"/>
                </a:lnTo>
                <a:lnTo>
                  <a:pt x="318" y="942"/>
                </a:lnTo>
                <a:lnTo>
                  <a:pt x="318" y="936"/>
                </a:lnTo>
                <a:lnTo>
                  <a:pt x="318" y="942"/>
                </a:lnTo>
                <a:lnTo>
                  <a:pt x="318" y="936"/>
                </a:lnTo>
                <a:lnTo>
                  <a:pt x="318" y="942"/>
                </a:lnTo>
                <a:lnTo>
                  <a:pt x="318" y="936"/>
                </a:lnTo>
                <a:lnTo>
                  <a:pt x="312" y="936"/>
                </a:lnTo>
                <a:lnTo>
                  <a:pt x="312" y="942"/>
                </a:lnTo>
                <a:lnTo>
                  <a:pt x="306" y="942"/>
                </a:lnTo>
                <a:lnTo>
                  <a:pt x="312" y="942"/>
                </a:lnTo>
                <a:lnTo>
                  <a:pt x="312" y="948"/>
                </a:lnTo>
                <a:lnTo>
                  <a:pt x="306" y="948"/>
                </a:lnTo>
                <a:lnTo>
                  <a:pt x="306" y="942"/>
                </a:lnTo>
                <a:lnTo>
                  <a:pt x="300" y="942"/>
                </a:lnTo>
                <a:lnTo>
                  <a:pt x="306" y="942"/>
                </a:lnTo>
                <a:lnTo>
                  <a:pt x="306" y="948"/>
                </a:lnTo>
                <a:lnTo>
                  <a:pt x="300" y="948"/>
                </a:lnTo>
                <a:lnTo>
                  <a:pt x="306" y="948"/>
                </a:lnTo>
                <a:lnTo>
                  <a:pt x="306" y="942"/>
                </a:lnTo>
                <a:lnTo>
                  <a:pt x="306" y="948"/>
                </a:lnTo>
                <a:lnTo>
                  <a:pt x="306" y="942"/>
                </a:lnTo>
                <a:lnTo>
                  <a:pt x="306" y="948"/>
                </a:lnTo>
                <a:lnTo>
                  <a:pt x="306" y="954"/>
                </a:lnTo>
                <a:lnTo>
                  <a:pt x="300" y="954"/>
                </a:lnTo>
                <a:lnTo>
                  <a:pt x="306" y="954"/>
                </a:lnTo>
                <a:lnTo>
                  <a:pt x="300" y="954"/>
                </a:lnTo>
                <a:lnTo>
                  <a:pt x="300" y="960"/>
                </a:lnTo>
                <a:lnTo>
                  <a:pt x="300" y="954"/>
                </a:lnTo>
                <a:lnTo>
                  <a:pt x="300" y="960"/>
                </a:lnTo>
                <a:lnTo>
                  <a:pt x="300" y="954"/>
                </a:lnTo>
                <a:lnTo>
                  <a:pt x="300" y="960"/>
                </a:lnTo>
                <a:lnTo>
                  <a:pt x="294" y="960"/>
                </a:lnTo>
                <a:lnTo>
                  <a:pt x="300" y="960"/>
                </a:lnTo>
                <a:lnTo>
                  <a:pt x="300" y="954"/>
                </a:lnTo>
                <a:lnTo>
                  <a:pt x="300" y="960"/>
                </a:lnTo>
                <a:lnTo>
                  <a:pt x="300" y="954"/>
                </a:lnTo>
                <a:lnTo>
                  <a:pt x="294" y="954"/>
                </a:lnTo>
                <a:lnTo>
                  <a:pt x="294" y="960"/>
                </a:lnTo>
                <a:lnTo>
                  <a:pt x="294" y="954"/>
                </a:lnTo>
                <a:lnTo>
                  <a:pt x="294" y="948"/>
                </a:lnTo>
                <a:lnTo>
                  <a:pt x="294" y="954"/>
                </a:lnTo>
                <a:lnTo>
                  <a:pt x="294" y="948"/>
                </a:lnTo>
                <a:lnTo>
                  <a:pt x="294" y="954"/>
                </a:lnTo>
                <a:lnTo>
                  <a:pt x="288" y="954"/>
                </a:lnTo>
                <a:lnTo>
                  <a:pt x="294" y="954"/>
                </a:lnTo>
                <a:lnTo>
                  <a:pt x="288" y="954"/>
                </a:lnTo>
                <a:lnTo>
                  <a:pt x="288" y="960"/>
                </a:lnTo>
                <a:lnTo>
                  <a:pt x="288" y="954"/>
                </a:lnTo>
                <a:lnTo>
                  <a:pt x="288" y="960"/>
                </a:lnTo>
                <a:lnTo>
                  <a:pt x="288" y="954"/>
                </a:lnTo>
                <a:lnTo>
                  <a:pt x="282" y="954"/>
                </a:lnTo>
                <a:lnTo>
                  <a:pt x="288" y="954"/>
                </a:lnTo>
                <a:lnTo>
                  <a:pt x="282" y="954"/>
                </a:lnTo>
                <a:lnTo>
                  <a:pt x="282" y="960"/>
                </a:lnTo>
                <a:lnTo>
                  <a:pt x="282" y="954"/>
                </a:lnTo>
                <a:lnTo>
                  <a:pt x="282" y="960"/>
                </a:lnTo>
                <a:lnTo>
                  <a:pt x="282" y="954"/>
                </a:lnTo>
                <a:lnTo>
                  <a:pt x="276" y="960"/>
                </a:lnTo>
                <a:lnTo>
                  <a:pt x="270" y="960"/>
                </a:lnTo>
                <a:lnTo>
                  <a:pt x="270" y="966"/>
                </a:lnTo>
                <a:lnTo>
                  <a:pt x="270" y="972"/>
                </a:lnTo>
                <a:lnTo>
                  <a:pt x="264" y="972"/>
                </a:lnTo>
                <a:lnTo>
                  <a:pt x="258" y="972"/>
                </a:lnTo>
                <a:lnTo>
                  <a:pt x="258" y="978"/>
                </a:lnTo>
                <a:lnTo>
                  <a:pt x="258" y="972"/>
                </a:lnTo>
                <a:lnTo>
                  <a:pt x="258" y="978"/>
                </a:lnTo>
                <a:lnTo>
                  <a:pt x="258" y="972"/>
                </a:lnTo>
                <a:lnTo>
                  <a:pt x="258" y="978"/>
                </a:lnTo>
                <a:lnTo>
                  <a:pt x="252" y="978"/>
                </a:lnTo>
                <a:lnTo>
                  <a:pt x="258" y="978"/>
                </a:lnTo>
                <a:lnTo>
                  <a:pt x="252" y="978"/>
                </a:lnTo>
                <a:lnTo>
                  <a:pt x="258" y="978"/>
                </a:lnTo>
                <a:lnTo>
                  <a:pt x="252" y="978"/>
                </a:lnTo>
                <a:lnTo>
                  <a:pt x="252" y="972"/>
                </a:lnTo>
                <a:lnTo>
                  <a:pt x="246" y="978"/>
                </a:lnTo>
                <a:lnTo>
                  <a:pt x="246" y="984"/>
                </a:lnTo>
                <a:lnTo>
                  <a:pt x="240" y="984"/>
                </a:lnTo>
                <a:lnTo>
                  <a:pt x="234" y="984"/>
                </a:lnTo>
                <a:lnTo>
                  <a:pt x="234" y="990"/>
                </a:lnTo>
                <a:lnTo>
                  <a:pt x="234" y="984"/>
                </a:lnTo>
                <a:lnTo>
                  <a:pt x="240" y="984"/>
                </a:lnTo>
                <a:lnTo>
                  <a:pt x="240" y="978"/>
                </a:lnTo>
                <a:lnTo>
                  <a:pt x="246" y="978"/>
                </a:lnTo>
                <a:lnTo>
                  <a:pt x="240" y="978"/>
                </a:lnTo>
                <a:lnTo>
                  <a:pt x="246" y="978"/>
                </a:lnTo>
                <a:lnTo>
                  <a:pt x="240" y="978"/>
                </a:lnTo>
                <a:lnTo>
                  <a:pt x="240" y="972"/>
                </a:lnTo>
                <a:lnTo>
                  <a:pt x="246" y="972"/>
                </a:lnTo>
                <a:lnTo>
                  <a:pt x="240" y="972"/>
                </a:lnTo>
                <a:lnTo>
                  <a:pt x="240" y="978"/>
                </a:lnTo>
                <a:lnTo>
                  <a:pt x="234" y="978"/>
                </a:lnTo>
                <a:lnTo>
                  <a:pt x="234" y="972"/>
                </a:lnTo>
                <a:lnTo>
                  <a:pt x="234" y="978"/>
                </a:lnTo>
                <a:lnTo>
                  <a:pt x="228" y="978"/>
                </a:lnTo>
                <a:lnTo>
                  <a:pt x="228" y="972"/>
                </a:lnTo>
                <a:lnTo>
                  <a:pt x="222" y="972"/>
                </a:lnTo>
                <a:lnTo>
                  <a:pt x="228" y="972"/>
                </a:lnTo>
                <a:lnTo>
                  <a:pt x="234" y="972"/>
                </a:lnTo>
                <a:lnTo>
                  <a:pt x="234" y="966"/>
                </a:lnTo>
                <a:lnTo>
                  <a:pt x="234" y="960"/>
                </a:lnTo>
                <a:lnTo>
                  <a:pt x="228" y="960"/>
                </a:lnTo>
                <a:lnTo>
                  <a:pt x="228" y="954"/>
                </a:lnTo>
                <a:lnTo>
                  <a:pt x="222" y="954"/>
                </a:lnTo>
                <a:lnTo>
                  <a:pt x="222" y="960"/>
                </a:lnTo>
                <a:lnTo>
                  <a:pt x="228" y="960"/>
                </a:lnTo>
                <a:lnTo>
                  <a:pt x="222" y="960"/>
                </a:lnTo>
                <a:lnTo>
                  <a:pt x="228" y="960"/>
                </a:lnTo>
                <a:lnTo>
                  <a:pt x="222" y="960"/>
                </a:lnTo>
                <a:lnTo>
                  <a:pt x="228" y="960"/>
                </a:lnTo>
                <a:lnTo>
                  <a:pt x="222" y="960"/>
                </a:lnTo>
                <a:lnTo>
                  <a:pt x="228" y="960"/>
                </a:lnTo>
                <a:lnTo>
                  <a:pt x="222" y="960"/>
                </a:lnTo>
                <a:lnTo>
                  <a:pt x="228" y="960"/>
                </a:lnTo>
                <a:lnTo>
                  <a:pt x="222" y="960"/>
                </a:lnTo>
                <a:lnTo>
                  <a:pt x="222" y="966"/>
                </a:lnTo>
                <a:lnTo>
                  <a:pt x="222" y="972"/>
                </a:lnTo>
                <a:lnTo>
                  <a:pt x="216" y="972"/>
                </a:lnTo>
                <a:lnTo>
                  <a:pt x="222" y="972"/>
                </a:lnTo>
                <a:lnTo>
                  <a:pt x="216" y="972"/>
                </a:lnTo>
                <a:lnTo>
                  <a:pt x="222" y="972"/>
                </a:lnTo>
                <a:lnTo>
                  <a:pt x="216" y="972"/>
                </a:lnTo>
                <a:lnTo>
                  <a:pt x="222" y="972"/>
                </a:lnTo>
                <a:lnTo>
                  <a:pt x="216" y="972"/>
                </a:lnTo>
                <a:lnTo>
                  <a:pt x="216" y="966"/>
                </a:lnTo>
                <a:lnTo>
                  <a:pt x="216" y="972"/>
                </a:lnTo>
                <a:lnTo>
                  <a:pt x="210" y="972"/>
                </a:lnTo>
                <a:lnTo>
                  <a:pt x="216" y="972"/>
                </a:lnTo>
                <a:lnTo>
                  <a:pt x="210" y="972"/>
                </a:lnTo>
                <a:lnTo>
                  <a:pt x="204" y="972"/>
                </a:lnTo>
                <a:lnTo>
                  <a:pt x="204" y="966"/>
                </a:lnTo>
                <a:lnTo>
                  <a:pt x="210" y="966"/>
                </a:lnTo>
                <a:lnTo>
                  <a:pt x="204" y="966"/>
                </a:lnTo>
                <a:lnTo>
                  <a:pt x="204" y="960"/>
                </a:lnTo>
                <a:lnTo>
                  <a:pt x="210" y="960"/>
                </a:lnTo>
                <a:lnTo>
                  <a:pt x="204" y="960"/>
                </a:lnTo>
                <a:lnTo>
                  <a:pt x="210" y="960"/>
                </a:lnTo>
                <a:lnTo>
                  <a:pt x="216" y="960"/>
                </a:lnTo>
                <a:lnTo>
                  <a:pt x="210" y="960"/>
                </a:lnTo>
                <a:lnTo>
                  <a:pt x="204" y="960"/>
                </a:lnTo>
                <a:lnTo>
                  <a:pt x="204" y="954"/>
                </a:lnTo>
                <a:lnTo>
                  <a:pt x="210" y="954"/>
                </a:lnTo>
                <a:lnTo>
                  <a:pt x="204" y="954"/>
                </a:lnTo>
                <a:lnTo>
                  <a:pt x="210" y="954"/>
                </a:lnTo>
                <a:lnTo>
                  <a:pt x="210" y="948"/>
                </a:lnTo>
                <a:lnTo>
                  <a:pt x="204" y="948"/>
                </a:lnTo>
                <a:lnTo>
                  <a:pt x="210" y="948"/>
                </a:lnTo>
                <a:lnTo>
                  <a:pt x="210" y="942"/>
                </a:lnTo>
                <a:lnTo>
                  <a:pt x="210" y="936"/>
                </a:lnTo>
                <a:lnTo>
                  <a:pt x="210" y="942"/>
                </a:lnTo>
                <a:lnTo>
                  <a:pt x="210" y="936"/>
                </a:lnTo>
                <a:lnTo>
                  <a:pt x="204" y="936"/>
                </a:lnTo>
                <a:lnTo>
                  <a:pt x="204" y="942"/>
                </a:lnTo>
                <a:lnTo>
                  <a:pt x="204" y="936"/>
                </a:lnTo>
                <a:lnTo>
                  <a:pt x="204" y="942"/>
                </a:lnTo>
                <a:lnTo>
                  <a:pt x="198" y="942"/>
                </a:lnTo>
                <a:lnTo>
                  <a:pt x="192" y="942"/>
                </a:lnTo>
                <a:lnTo>
                  <a:pt x="192" y="948"/>
                </a:lnTo>
                <a:lnTo>
                  <a:pt x="192" y="942"/>
                </a:lnTo>
                <a:lnTo>
                  <a:pt x="186" y="942"/>
                </a:lnTo>
                <a:lnTo>
                  <a:pt x="186" y="948"/>
                </a:lnTo>
                <a:lnTo>
                  <a:pt x="186" y="942"/>
                </a:lnTo>
                <a:lnTo>
                  <a:pt x="192" y="942"/>
                </a:lnTo>
                <a:lnTo>
                  <a:pt x="186" y="942"/>
                </a:lnTo>
                <a:lnTo>
                  <a:pt x="186" y="936"/>
                </a:lnTo>
                <a:lnTo>
                  <a:pt x="186" y="942"/>
                </a:lnTo>
                <a:lnTo>
                  <a:pt x="186" y="936"/>
                </a:lnTo>
                <a:lnTo>
                  <a:pt x="186" y="942"/>
                </a:lnTo>
                <a:lnTo>
                  <a:pt x="186" y="936"/>
                </a:lnTo>
                <a:lnTo>
                  <a:pt x="180" y="936"/>
                </a:lnTo>
                <a:lnTo>
                  <a:pt x="180" y="930"/>
                </a:lnTo>
                <a:lnTo>
                  <a:pt x="180" y="936"/>
                </a:lnTo>
                <a:lnTo>
                  <a:pt x="180" y="930"/>
                </a:lnTo>
                <a:lnTo>
                  <a:pt x="174" y="930"/>
                </a:lnTo>
                <a:lnTo>
                  <a:pt x="174" y="936"/>
                </a:lnTo>
                <a:lnTo>
                  <a:pt x="168" y="936"/>
                </a:lnTo>
                <a:lnTo>
                  <a:pt x="174" y="936"/>
                </a:lnTo>
                <a:lnTo>
                  <a:pt x="174" y="930"/>
                </a:lnTo>
                <a:lnTo>
                  <a:pt x="174" y="924"/>
                </a:lnTo>
                <a:lnTo>
                  <a:pt x="168" y="924"/>
                </a:lnTo>
                <a:lnTo>
                  <a:pt x="174" y="924"/>
                </a:lnTo>
                <a:lnTo>
                  <a:pt x="174" y="918"/>
                </a:lnTo>
                <a:lnTo>
                  <a:pt x="168" y="924"/>
                </a:lnTo>
                <a:lnTo>
                  <a:pt x="162" y="924"/>
                </a:lnTo>
                <a:lnTo>
                  <a:pt x="162" y="930"/>
                </a:lnTo>
                <a:lnTo>
                  <a:pt x="168" y="930"/>
                </a:lnTo>
                <a:lnTo>
                  <a:pt x="162" y="930"/>
                </a:lnTo>
                <a:lnTo>
                  <a:pt x="168" y="930"/>
                </a:lnTo>
                <a:lnTo>
                  <a:pt x="162" y="930"/>
                </a:lnTo>
                <a:lnTo>
                  <a:pt x="168" y="930"/>
                </a:lnTo>
                <a:lnTo>
                  <a:pt x="162" y="930"/>
                </a:lnTo>
                <a:lnTo>
                  <a:pt x="168" y="930"/>
                </a:lnTo>
                <a:lnTo>
                  <a:pt x="162" y="930"/>
                </a:lnTo>
                <a:lnTo>
                  <a:pt x="162" y="936"/>
                </a:lnTo>
                <a:lnTo>
                  <a:pt x="162" y="930"/>
                </a:lnTo>
                <a:lnTo>
                  <a:pt x="162" y="936"/>
                </a:lnTo>
                <a:lnTo>
                  <a:pt x="162" y="930"/>
                </a:lnTo>
                <a:lnTo>
                  <a:pt x="156" y="930"/>
                </a:lnTo>
                <a:lnTo>
                  <a:pt x="156" y="924"/>
                </a:lnTo>
                <a:lnTo>
                  <a:pt x="156" y="930"/>
                </a:lnTo>
                <a:lnTo>
                  <a:pt x="156" y="924"/>
                </a:lnTo>
                <a:lnTo>
                  <a:pt x="150" y="924"/>
                </a:lnTo>
                <a:lnTo>
                  <a:pt x="156" y="924"/>
                </a:lnTo>
                <a:lnTo>
                  <a:pt x="150" y="924"/>
                </a:lnTo>
                <a:lnTo>
                  <a:pt x="150" y="918"/>
                </a:lnTo>
                <a:lnTo>
                  <a:pt x="156" y="918"/>
                </a:lnTo>
                <a:lnTo>
                  <a:pt x="150" y="918"/>
                </a:lnTo>
                <a:lnTo>
                  <a:pt x="156" y="918"/>
                </a:lnTo>
                <a:lnTo>
                  <a:pt x="150" y="918"/>
                </a:lnTo>
                <a:lnTo>
                  <a:pt x="156" y="918"/>
                </a:lnTo>
                <a:lnTo>
                  <a:pt x="150" y="918"/>
                </a:lnTo>
                <a:lnTo>
                  <a:pt x="150" y="912"/>
                </a:lnTo>
                <a:lnTo>
                  <a:pt x="150" y="906"/>
                </a:lnTo>
                <a:lnTo>
                  <a:pt x="144" y="906"/>
                </a:lnTo>
                <a:lnTo>
                  <a:pt x="150" y="906"/>
                </a:lnTo>
                <a:lnTo>
                  <a:pt x="144" y="906"/>
                </a:lnTo>
                <a:lnTo>
                  <a:pt x="144" y="900"/>
                </a:lnTo>
                <a:lnTo>
                  <a:pt x="144" y="906"/>
                </a:lnTo>
                <a:lnTo>
                  <a:pt x="144" y="900"/>
                </a:lnTo>
                <a:lnTo>
                  <a:pt x="150" y="900"/>
                </a:lnTo>
                <a:lnTo>
                  <a:pt x="144" y="900"/>
                </a:lnTo>
                <a:lnTo>
                  <a:pt x="150" y="900"/>
                </a:lnTo>
                <a:lnTo>
                  <a:pt x="144" y="900"/>
                </a:lnTo>
                <a:lnTo>
                  <a:pt x="138" y="900"/>
                </a:lnTo>
                <a:lnTo>
                  <a:pt x="144" y="900"/>
                </a:lnTo>
                <a:lnTo>
                  <a:pt x="144" y="894"/>
                </a:lnTo>
                <a:lnTo>
                  <a:pt x="144" y="900"/>
                </a:lnTo>
                <a:lnTo>
                  <a:pt x="144" y="894"/>
                </a:lnTo>
                <a:lnTo>
                  <a:pt x="138" y="894"/>
                </a:lnTo>
                <a:lnTo>
                  <a:pt x="144" y="894"/>
                </a:lnTo>
                <a:lnTo>
                  <a:pt x="138" y="894"/>
                </a:lnTo>
                <a:lnTo>
                  <a:pt x="144" y="894"/>
                </a:lnTo>
                <a:lnTo>
                  <a:pt x="150" y="894"/>
                </a:lnTo>
                <a:lnTo>
                  <a:pt x="150" y="900"/>
                </a:lnTo>
                <a:lnTo>
                  <a:pt x="144" y="900"/>
                </a:lnTo>
                <a:lnTo>
                  <a:pt x="150" y="900"/>
                </a:lnTo>
                <a:lnTo>
                  <a:pt x="150" y="894"/>
                </a:lnTo>
                <a:lnTo>
                  <a:pt x="144" y="894"/>
                </a:lnTo>
                <a:lnTo>
                  <a:pt x="150" y="894"/>
                </a:lnTo>
                <a:lnTo>
                  <a:pt x="144" y="894"/>
                </a:lnTo>
                <a:lnTo>
                  <a:pt x="144" y="888"/>
                </a:lnTo>
                <a:lnTo>
                  <a:pt x="138" y="888"/>
                </a:lnTo>
                <a:lnTo>
                  <a:pt x="138" y="882"/>
                </a:lnTo>
                <a:lnTo>
                  <a:pt x="144" y="882"/>
                </a:lnTo>
                <a:lnTo>
                  <a:pt x="144" y="888"/>
                </a:lnTo>
                <a:lnTo>
                  <a:pt x="144" y="882"/>
                </a:lnTo>
                <a:lnTo>
                  <a:pt x="150" y="882"/>
                </a:lnTo>
                <a:lnTo>
                  <a:pt x="144" y="882"/>
                </a:lnTo>
                <a:lnTo>
                  <a:pt x="150" y="882"/>
                </a:lnTo>
                <a:lnTo>
                  <a:pt x="144" y="882"/>
                </a:lnTo>
                <a:lnTo>
                  <a:pt x="150" y="882"/>
                </a:lnTo>
                <a:lnTo>
                  <a:pt x="144" y="882"/>
                </a:lnTo>
                <a:lnTo>
                  <a:pt x="150" y="882"/>
                </a:lnTo>
                <a:lnTo>
                  <a:pt x="150" y="876"/>
                </a:lnTo>
                <a:lnTo>
                  <a:pt x="144" y="876"/>
                </a:lnTo>
                <a:lnTo>
                  <a:pt x="144" y="882"/>
                </a:lnTo>
                <a:lnTo>
                  <a:pt x="144" y="876"/>
                </a:lnTo>
                <a:lnTo>
                  <a:pt x="150" y="876"/>
                </a:lnTo>
                <a:lnTo>
                  <a:pt x="144" y="876"/>
                </a:lnTo>
                <a:lnTo>
                  <a:pt x="150" y="876"/>
                </a:lnTo>
                <a:lnTo>
                  <a:pt x="144" y="876"/>
                </a:lnTo>
                <a:lnTo>
                  <a:pt x="144" y="870"/>
                </a:lnTo>
                <a:lnTo>
                  <a:pt x="150" y="870"/>
                </a:lnTo>
                <a:lnTo>
                  <a:pt x="144" y="870"/>
                </a:lnTo>
                <a:lnTo>
                  <a:pt x="150" y="870"/>
                </a:lnTo>
                <a:lnTo>
                  <a:pt x="150" y="864"/>
                </a:lnTo>
                <a:lnTo>
                  <a:pt x="144" y="864"/>
                </a:lnTo>
                <a:lnTo>
                  <a:pt x="150" y="864"/>
                </a:lnTo>
                <a:lnTo>
                  <a:pt x="144" y="864"/>
                </a:lnTo>
                <a:lnTo>
                  <a:pt x="150" y="864"/>
                </a:lnTo>
                <a:lnTo>
                  <a:pt x="150" y="858"/>
                </a:lnTo>
                <a:lnTo>
                  <a:pt x="144" y="858"/>
                </a:lnTo>
                <a:lnTo>
                  <a:pt x="150" y="858"/>
                </a:lnTo>
                <a:lnTo>
                  <a:pt x="144" y="858"/>
                </a:lnTo>
                <a:lnTo>
                  <a:pt x="144" y="852"/>
                </a:lnTo>
                <a:lnTo>
                  <a:pt x="150" y="852"/>
                </a:lnTo>
                <a:lnTo>
                  <a:pt x="144" y="852"/>
                </a:lnTo>
                <a:lnTo>
                  <a:pt x="150" y="852"/>
                </a:lnTo>
                <a:lnTo>
                  <a:pt x="150" y="846"/>
                </a:lnTo>
                <a:lnTo>
                  <a:pt x="144" y="846"/>
                </a:lnTo>
                <a:lnTo>
                  <a:pt x="150" y="846"/>
                </a:lnTo>
                <a:lnTo>
                  <a:pt x="144" y="846"/>
                </a:lnTo>
                <a:lnTo>
                  <a:pt x="138" y="846"/>
                </a:lnTo>
                <a:lnTo>
                  <a:pt x="144" y="846"/>
                </a:lnTo>
                <a:lnTo>
                  <a:pt x="150" y="846"/>
                </a:lnTo>
                <a:lnTo>
                  <a:pt x="144" y="846"/>
                </a:lnTo>
                <a:lnTo>
                  <a:pt x="150" y="846"/>
                </a:lnTo>
                <a:lnTo>
                  <a:pt x="150" y="840"/>
                </a:lnTo>
                <a:lnTo>
                  <a:pt x="144" y="840"/>
                </a:lnTo>
                <a:lnTo>
                  <a:pt x="150" y="840"/>
                </a:lnTo>
                <a:lnTo>
                  <a:pt x="144" y="840"/>
                </a:lnTo>
                <a:lnTo>
                  <a:pt x="144" y="834"/>
                </a:lnTo>
                <a:lnTo>
                  <a:pt x="138" y="840"/>
                </a:lnTo>
                <a:lnTo>
                  <a:pt x="138" y="834"/>
                </a:lnTo>
                <a:lnTo>
                  <a:pt x="144" y="834"/>
                </a:lnTo>
                <a:lnTo>
                  <a:pt x="144" y="840"/>
                </a:lnTo>
                <a:lnTo>
                  <a:pt x="150" y="840"/>
                </a:lnTo>
                <a:lnTo>
                  <a:pt x="150" y="834"/>
                </a:lnTo>
                <a:lnTo>
                  <a:pt x="150" y="840"/>
                </a:lnTo>
                <a:lnTo>
                  <a:pt x="156" y="840"/>
                </a:lnTo>
                <a:lnTo>
                  <a:pt x="150" y="840"/>
                </a:lnTo>
                <a:lnTo>
                  <a:pt x="150" y="834"/>
                </a:lnTo>
                <a:lnTo>
                  <a:pt x="144" y="834"/>
                </a:lnTo>
                <a:lnTo>
                  <a:pt x="150" y="834"/>
                </a:lnTo>
                <a:lnTo>
                  <a:pt x="144" y="834"/>
                </a:lnTo>
                <a:lnTo>
                  <a:pt x="150" y="834"/>
                </a:lnTo>
                <a:lnTo>
                  <a:pt x="144" y="834"/>
                </a:lnTo>
                <a:lnTo>
                  <a:pt x="144" y="828"/>
                </a:lnTo>
                <a:lnTo>
                  <a:pt x="144" y="822"/>
                </a:lnTo>
                <a:lnTo>
                  <a:pt x="138" y="822"/>
                </a:lnTo>
                <a:lnTo>
                  <a:pt x="138" y="816"/>
                </a:lnTo>
                <a:lnTo>
                  <a:pt x="138" y="810"/>
                </a:lnTo>
                <a:lnTo>
                  <a:pt x="132" y="810"/>
                </a:lnTo>
                <a:lnTo>
                  <a:pt x="132" y="804"/>
                </a:lnTo>
                <a:lnTo>
                  <a:pt x="126" y="804"/>
                </a:lnTo>
                <a:lnTo>
                  <a:pt x="132" y="804"/>
                </a:lnTo>
                <a:lnTo>
                  <a:pt x="126" y="804"/>
                </a:lnTo>
                <a:lnTo>
                  <a:pt x="132" y="804"/>
                </a:lnTo>
                <a:lnTo>
                  <a:pt x="132" y="798"/>
                </a:lnTo>
                <a:lnTo>
                  <a:pt x="126" y="798"/>
                </a:lnTo>
                <a:lnTo>
                  <a:pt x="126" y="804"/>
                </a:lnTo>
                <a:lnTo>
                  <a:pt x="126" y="798"/>
                </a:lnTo>
                <a:lnTo>
                  <a:pt x="126" y="792"/>
                </a:lnTo>
                <a:lnTo>
                  <a:pt x="126" y="786"/>
                </a:lnTo>
                <a:lnTo>
                  <a:pt x="126" y="780"/>
                </a:lnTo>
                <a:lnTo>
                  <a:pt x="126" y="786"/>
                </a:lnTo>
                <a:lnTo>
                  <a:pt x="126" y="780"/>
                </a:lnTo>
                <a:lnTo>
                  <a:pt x="126" y="774"/>
                </a:lnTo>
                <a:lnTo>
                  <a:pt x="126" y="780"/>
                </a:lnTo>
                <a:lnTo>
                  <a:pt x="126" y="774"/>
                </a:lnTo>
                <a:lnTo>
                  <a:pt x="120" y="774"/>
                </a:lnTo>
                <a:lnTo>
                  <a:pt x="120" y="768"/>
                </a:lnTo>
                <a:lnTo>
                  <a:pt x="126" y="768"/>
                </a:lnTo>
                <a:lnTo>
                  <a:pt x="120" y="768"/>
                </a:lnTo>
                <a:lnTo>
                  <a:pt x="120" y="762"/>
                </a:lnTo>
                <a:lnTo>
                  <a:pt x="120" y="768"/>
                </a:lnTo>
                <a:lnTo>
                  <a:pt x="120" y="762"/>
                </a:lnTo>
                <a:lnTo>
                  <a:pt x="120" y="768"/>
                </a:lnTo>
                <a:lnTo>
                  <a:pt x="120" y="762"/>
                </a:lnTo>
                <a:lnTo>
                  <a:pt x="120" y="768"/>
                </a:lnTo>
                <a:lnTo>
                  <a:pt x="120" y="762"/>
                </a:lnTo>
                <a:lnTo>
                  <a:pt x="114" y="762"/>
                </a:lnTo>
                <a:lnTo>
                  <a:pt x="114" y="756"/>
                </a:lnTo>
                <a:lnTo>
                  <a:pt x="114" y="750"/>
                </a:lnTo>
                <a:lnTo>
                  <a:pt x="114" y="756"/>
                </a:lnTo>
                <a:lnTo>
                  <a:pt x="114" y="750"/>
                </a:lnTo>
                <a:lnTo>
                  <a:pt x="108" y="750"/>
                </a:lnTo>
                <a:lnTo>
                  <a:pt x="114" y="750"/>
                </a:lnTo>
                <a:lnTo>
                  <a:pt x="114" y="744"/>
                </a:lnTo>
                <a:lnTo>
                  <a:pt x="108" y="744"/>
                </a:lnTo>
                <a:lnTo>
                  <a:pt x="108" y="738"/>
                </a:lnTo>
                <a:lnTo>
                  <a:pt x="108" y="732"/>
                </a:lnTo>
                <a:lnTo>
                  <a:pt x="114" y="732"/>
                </a:lnTo>
                <a:lnTo>
                  <a:pt x="108" y="732"/>
                </a:lnTo>
                <a:lnTo>
                  <a:pt x="108" y="726"/>
                </a:lnTo>
                <a:lnTo>
                  <a:pt x="114" y="726"/>
                </a:lnTo>
                <a:lnTo>
                  <a:pt x="114" y="720"/>
                </a:lnTo>
                <a:lnTo>
                  <a:pt x="120" y="720"/>
                </a:lnTo>
                <a:lnTo>
                  <a:pt x="120" y="714"/>
                </a:lnTo>
                <a:lnTo>
                  <a:pt x="120" y="708"/>
                </a:lnTo>
                <a:lnTo>
                  <a:pt x="120" y="702"/>
                </a:lnTo>
                <a:lnTo>
                  <a:pt x="120" y="708"/>
                </a:lnTo>
                <a:lnTo>
                  <a:pt x="120" y="702"/>
                </a:lnTo>
                <a:lnTo>
                  <a:pt x="120" y="696"/>
                </a:lnTo>
                <a:lnTo>
                  <a:pt x="120" y="702"/>
                </a:lnTo>
                <a:lnTo>
                  <a:pt x="126" y="702"/>
                </a:lnTo>
                <a:lnTo>
                  <a:pt x="126" y="696"/>
                </a:lnTo>
                <a:lnTo>
                  <a:pt x="126" y="702"/>
                </a:lnTo>
                <a:lnTo>
                  <a:pt x="126" y="696"/>
                </a:lnTo>
                <a:lnTo>
                  <a:pt x="120" y="696"/>
                </a:lnTo>
                <a:lnTo>
                  <a:pt x="126" y="696"/>
                </a:lnTo>
                <a:lnTo>
                  <a:pt x="120" y="696"/>
                </a:lnTo>
                <a:lnTo>
                  <a:pt x="126" y="696"/>
                </a:lnTo>
                <a:lnTo>
                  <a:pt x="120" y="696"/>
                </a:lnTo>
                <a:lnTo>
                  <a:pt x="120" y="690"/>
                </a:lnTo>
                <a:lnTo>
                  <a:pt x="120" y="684"/>
                </a:lnTo>
                <a:lnTo>
                  <a:pt x="120" y="678"/>
                </a:lnTo>
                <a:lnTo>
                  <a:pt x="120" y="684"/>
                </a:lnTo>
                <a:lnTo>
                  <a:pt x="126" y="684"/>
                </a:lnTo>
                <a:lnTo>
                  <a:pt x="132" y="684"/>
                </a:lnTo>
                <a:lnTo>
                  <a:pt x="126" y="684"/>
                </a:lnTo>
                <a:lnTo>
                  <a:pt x="132" y="684"/>
                </a:lnTo>
                <a:lnTo>
                  <a:pt x="126" y="684"/>
                </a:lnTo>
                <a:lnTo>
                  <a:pt x="132" y="684"/>
                </a:lnTo>
                <a:lnTo>
                  <a:pt x="132" y="678"/>
                </a:lnTo>
                <a:lnTo>
                  <a:pt x="132" y="684"/>
                </a:lnTo>
                <a:lnTo>
                  <a:pt x="132" y="678"/>
                </a:lnTo>
                <a:lnTo>
                  <a:pt x="132" y="684"/>
                </a:lnTo>
                <a:lnTo>
                  <a:pt x="132" y="678"/>
                </a:lnTo>
                <a:lnTo>
                  <a:pt x="138" y="678"/>
                </a:lnTo>
                <a:lnTo>
                  <a:pt x="132" y="678"/>
                </a:lnTo>
                <a:lnTo>
                  <a:pt x="138" y="684"/>
                </a:lnTo>
                <a:lnTo>
                  <a:pt x="138" y="678"/>
                </a:lnTo>
                <a:lnTo>
                  <a:pt x="138" y="684"/>
                </a:lnTo>
                <a:lnTo>
                  <a:pt x="138" y="678"/>
                </a:lnTo>
                <a:lnTo>
                  <a:pt x="138" y="684"/>
                </a:lnTo>
                <a:lnTo>
                  <a:pt x="138" y="690"/>
                </a:lnTo>
                <a:lnTo>
                  <a:pt x="138" y="684"/>
                </a:lnTo>
                <a:lnTo>
                  <a:pt x="138" y="678"/>
                </a:lnTo>
                <a:lnTo>
                  <a:pt x="144" y="678"/>
                </a:lnTo>
                <a:lnTo>
                  <a:pt x="144" y="684"/>
                </a:lnTo>
                <a:lnTo>
                  <a:pt x="144" y="678"/>
                </a:lnTo>
                <a:lnTo>
                  <a:pt x="144" y="684"/>
                </a:lnTo>
                <a:lnTo>
                  <a:pt x="144" y="678"/>
                </a:lnTo>
                <a:lnTo>
                  <a:pt x="150" y="678"/>
                </a:lnTo>
                <a:lnTo>
                  <a:pt x="150" y="672"/>
                </a:lnTo>
                <a:lnTo>
                  <a:pt x="150" y="678"/>
                </a:lnTo>
                <a:lnTo>
                  <a:pt x="150" y="672"/>
                </a:lnTo>
                <a:lnTo>
                  <a:pt x="156" y="672"/>
                </a:lnTo>
                <a:lnTo>
                  <a:pt x="150" y="672"/>
                </a:lnTo>
                <a:lnTo>
                  <a:pt x="150" y="666"/>
                </a:lnTo>
                <a:lnTo>
                  <a:pt x="144" y="666"/>
                </a:lnTo>
                <a:lnTo>
                  <a:pt x="144" y="660"/>
                </a:lnTo>
                <a:lnTo>
                  <a:pt x="144" y="654"/>
                </a:lnTo>
                <a:lnTo>
                  <a:pt x="144" y="660"/>
                </a:lnTo>
                <a:lnTo>
                  <a:pt x="150" y="654"/>
                </a:lnTo>
                <a:lnTo>
                  <a:pt x="150" y="660"/>
                </a:lnTo>
                <a:lnTo>
                  <a:pt x="150" y="654"/>
                </a:lnTo>
                <a:lnTo>
                  <a:pt x="144" y="654"/>
                </a:lnTo>
                <a:lnTo>
                  <a:pt x="144" y="648"/>
                </a:lnTo>
                <a:lnTo>
                  <a:pt x="150" y="648"/>
                </a:lnTo>
                <a:lnTo>
                  <a:pt x="144" y="648"/>
                </a:lnTo>
                <a:lnTo>
                  <a:pt x="150" y="648"/>
                </a:lnTo>
                <a:lnTo>
                  <a:pt x="150" y="654"/>
                </a:lnTo>
                <a:lnTo>
                  <a:pt x="150" y="660"/>
                </a:lnTo>
                <a:lnTo>
                  <a:pt x="150" y="654"/>
                </a:lnTo>
                <a:lnTo>
                  <a:pt x="156" y="654"/>
                </a:lnTo>
                <a:lnTo>
                  <a:pt x="156" y="648"/>
                </a:lnTo>
                <a:lnTo>
                  <a:pt x="150" y="648"/>
                </a:lnTo>
                <a:lnTo>
                  <a:pt x="156" y="648"/>
                </a:lnTo>
                <a:lnTo>
                  <a:pt x="150" y="648"/>
                </a:lnTo>
                <a:lnTo>
                  <a:pt x="156" y="648"/>
                </a:lnTo>
                <a:lnTo>
                  <a:pt x="156" y="642"/>
                </a:lnTo>
                <a:lnTo>
                  <a:pt x="156" y="648"/>
                </a:lnTo>
                <a:lnTo>
                  <a:pt x="150" y="648"/>
                </a:lnTo>
                <a:lnTo>
                  <a:pt x="156" y="648"/>
                </a:lnTo>
                <a:lnTo>
                  <a:pt x="150" y="648"/>
                </a:lnTo>
                <a:lnTo>
                  <a:pt x="150" y="642"/>
                </a:lnTo>
                <a:lnTo>
                  <a:pt x="150" y="648"/>
                </a:lnTo>
                <a:lnTo>
                  <a:pt x="150" y="642"/>
                </a:lnTo>
                <a:lnTo>
                  <a:pt x="150" y="648"/>
                </a:lnTo>
                <a:lnTo>
                  <a:pt x="150" y="642"/>
                </a:lnTo>
                <a:lnTo>
                  <a:pt x="156" y="642"/>
                </a:lnTo>
                <a:lnTo>
                  <a:pt x="150" y="642"/>
                </a:lnTo>
                <a:lnTo>
                  <a:pt x="156" y="642"/>
                </a:lnTo>
                <a:lnTo>
                  <a:pt x="156" y="636"/>
                </a:lnTo>
                <a:lnTo>
                  <a:pt x="156" y="630"/>
                </a:lnTo>
                <a:lnTo>
                  <a:pt x="156" y="636"/>
                </a:lnTo>
                <a:lnTo>
                  <a:pt x="162" y="636"/>
                </a:lnTo>
                <a:lnTo>
                  <a:pt x="162" y="630"/>
                </a:lnTo>
                <a:lnTo>
                  <a:pt x="162" y="636"/>
                </a:lnTo>
                <a:lnTo>
                  <a:pt x="162" y="630"/>
                </a:lnTo>
                <a:lnTo>
                  <a:pt x="162" y="636"/>
                </a:lnTo>
                <a:lnTo>
                  <a:pt x="168" y="636"/>
                </a:lnTo>
                <a:lnTo>
                  <a:pt x="162" y="636"/>
                </a:lnTo>
                <a:lnTo>
                  <a:pt x="168" y="636"/>
                </a:lnTo>
                <a:lnTo>
                  <a:pt x="162" y="630"/>
                </a:lnTo>
                <a:lnTo>
                  <a:pt x="168" y="630"/>
                </a:lnTo>
                <a:lnTo>
                  <a:pt x="168" y="636"/>
                </a:lnTo>
                <a:lnTo>
                  <a:pt x="168" y="630"/>
                </a:lnTo>
                <a:lnTo>
                  <a:pt x="168" y="636"/>
                </a:lnTo>
                <a:lnTo>
                  <a:pt x="168" y="630"/>
                </a:lnTo>
                <a:lnTo>
                  <a:pt x="168" y="624"/>
                </a:lnTo>
                <a:lnTo>
                  <a:pt x="168" y="630"/>
                </a:lnTo>
                <a:lnTo>
                  <a:pt x="168" y="624"/>
                </a:lnTo>
                <a:lnTo>
                  <a:pt x="162" y="624"/>
                </a:lnTo>
                <a:lnTo>
                  <a:pt x="156" y="624"/>
                </a:lnTo>
                <a:lnTo>
                  <a:pt x="156" y="618"/>
                </a:lnTo>
                <a:lnTo>
                  <a:pt x="156" y="624"/>
                </a:lnTo>
                <a:lnTo>
                  <a:pt x="156" y="618"/>
                </a:lnTo>
                <a:lnTo>
                  <a:pt x="162" y="618"/>
                </a:lnTo>
                <a:lnTo>
                  <a:pt x="162" y="624"/>
                </a:lnTo>
                <a:lnTo>
                  <a:pt x="162" y="618"/>
                </a:lnTo>
                <a:lnTo>
                  <a:pt x="162" y="624"/>
                </a:lnTo>
                <a:lnTo>
                  <a:pt x="162" y="618"/>
                </a:lnTo>
                <a:lnTo>
                  <a:pt x="168" y="618"/>
                </a:lnTo>
                <a:lnTo>
                  <a:pt x="162" y="618"/>
                </a:lnTo>
                <a:lnTo>
                  <a:pt x="168" y="618"/>
                </a:lnTo>
                <a:lnTo>
                  <a:pt x="162" y="618"/>
                </a:lnTo>
                <a:lnTo>
                  <a:pt x="162" y="612"/>
                </a:lnTo>
                <a:lnTo>
                  <a:pt x="162" y="618"/>
                </a:lnTo>
                <a:lnTo>
                  <a:pt x="162" y="612"/>
                </a:lnTo>
                <a:lnTo>
                  <a:pt x="168" y="612"/>
                </a:lnTo>
                <a:lnTo>
                  <a:pt x="168" y="618"/>
                </a:lnTo>
                <a:lnTo>
                  <a:pt x="168" y="612"/>
                </a:lnTo>
                <a:lnTo>
                  <a:pt x="168" y="618"/>
                </a:lnTo>
                <a:lnTo>
                  <a:pt x="168" y="624"/>
                </a:lnTo>
                <a:lnTo>
                  <a:pt x="174" y="624"/>
                </a:lnTo>
                <a:lnTo>
                  <a:pt x="168" y="624"/>
                </a:lnTo>
                <a:lnTo>
                  <a:pt x="174" y="624"/>
                </a:lnTo>
                <a:lnTo>
                  <a:pt x="168" y="624"/>
                </a:lnTo>
                <a:lnTo>
                  <a:pt x="174" y="624"/>
                </a:lnTo>
                <a:lnTo>
                  <a:pt x="168" y="624"/>
                </a:lnTo>
                <a:lnTo>
                  <a:pt x="168" y="618"/>
                </a:lnTo>
                <a:lnTo>
                  <a:pt x="174" y="618"/>
                </a:lnTo>
                <a:lnTo>
                  <a:pt x="168" y="618"/>
                </a:lnTo>
                <a:lnTo>
                  <a:pt x="174" y="618"/>
                </a:lnTo>
                <a:lnTo>
                  <a:pt x="168" y="618"/>
                </a:lnTo>
                <a:lnTo>
                  <a:pt x="174" y="618"/>
                </a:lnTo>
                <a:lnTo>
                  <a:pt x="174" y="612"/>
                </a:lnTo>
                <a:lnTo>
                  <a:pt x="174" y="618"/>
                </a:lnTo>
                <a:lnTo>
                  <a:pt x="174" y="612"/>
                </a:lnTo>
                <a:lnTo>
                  <a:pt x="174" y="618"/>
                </a:lnTo>
                <a:lnTo>
                  <a:pt x="174" y="612"/>
                </a:lnTo>
                <a:lnTo>
                  <a:pt x="180" y="612"/>
                </a:lnTo>
                <a:lnTo>
                  <a:pt x="174" y="612"/>
                </a:lnTo>
                <a:lnTo>
                  <a:pt x="180" y="612"/>
                </a:lnTo>
                <a:lnTo>
                  <a:pt x="174" y="612"/>
                </a:lnTo>
                <a:lnTo>
                  <a:pt x="180" y="612"/>
                </a:lnTo>
                <a:lnTo>
                  <a:pt x="180" y="606"/>
                </a:lnTo>
                <a:lnTo>
                  <a:pt x="180" y="612"/>
                </a:lnTo>
                <a:lnTo>
                  <a:pt x="186" y="612"/>
                </a:lnTo>
                <a:lnTo>
                  <a:pt x="186" y="606"/>
                </a:lnTo>
                <a:lnTo>
                  <a:pt x="180" y="606"/>
                </a:lnTo>
                <a:lnTo>
                  <a:pt x="186" y="606"/>
                </a:lnTo>
                <a:lnTo>
                  <a:pt x="180" y="606"/>
                </a:lnTo>
                <a:lnTo>
                  <a:pt x="186" y="606"/>
                </a:lnTo>
                <a:lnTo>
                  <a:pt x="186" y="600"/>
                </a:lnTo>
                <a:lnTo>
                  <a:pt x="186" y="606"/>
                </a:lnTo>
                <a:lnTo>
                  <a:pt x="180" y="600"/>
                </a:lnTo>
                <a:lnTo>
                  <a:pt x="186" y="600"/>
                </a:lnTo>
                <a:lnTo>
                  <a:pt x="180" y="600"/>
                </a:lnTo>
                <a:lnTo>
                  <a:pt x="180" y="594"/>
                </a:lnTo>
                <a:lnTo>
                  <a:pt x="186" y="594"/>
                </a:lnTo>
                <a:lnTo>
                  <a:pt x="192" y="594"/>
                </a:lnTo>
                <a:lnTo>
                  <a:pt x="192" y="588"/>
                </a:lnTo>
                <a:lnTo>
                  <a:pt x="186" y="588"/>
                </a:lnTo>
                <a:lnTo>
                  <a:pt x="192" y="588"/>
                </a:lnTo>
                <a:lnTo>
                  <a:pt x="192" y="582"/>
                </a:lnTo>
                <a:lnTo>
                  <a:pt x="192" y="576"/>
                </a:lnTo>
                <a:lnTo>
                  <a:pt x="192" y="582"/>
                </a:lnTo>
                <a:lnTo>
                  <a:pt x="192" y="576"/>
                </a:lnTo>
                <a:lnTo>
                  <a:pt x="198" y="576"/>
                </a:lnTo>
                <a:lnTo>
                  <a:pt x="198" y="570"/>
                </a:lnTo>
                <a:lnTo>
                  <a:pt x="198" y="564"/>
                </a:lnTo>
                <a:lnTo>
                  <a:pt x="198" y="558"/>
                </a:lnTo>
                <a:lnTo>
                  <a:pt x="204" y="558"/>
                </a:lnTo>
                <a:lnTo>
                  <a:pt x="198" y="558"/>
                </a:lnTo>
                <a:lnTo>
                  <a:pt x="204" y="558"/>
                </a:lnTo>
                <a:lnTo>
                  <a:pt x="198" y="558"/>
                </a:lnTo>
                <a:lnTo>
                  <a:pt x="204" y="558"/>
                </a:lnTo>
                <a:lnTo>
                  <a:pt x="204" y="552"/>
                </a:lnTo>
                <a:lnTo>
                  <a:pt x="210" y="552"/>
                </a:lnTo>
                <a:lnTo>
                  <a:pt x="210" y="546"/>
                </a:lnTo>
                <a:lnTo>
                  <a:pt x="210" y="552"/>
                </a:lnTo>
                <a:lnTo>
                  <a:pt x="210" y="546"/>
                </a:lnTo>
                <a:lnTo>
                  <a:pt x="210" y="552"/>
                </a:lnTo>
                <a:lnTo>
                  <a:pt x="210" y="546"/>
                </a:lnTo>
                <a:lnTo>
                  <a:pt x="210" y="552"/>
                </a:lnTo>
                <a:lnTo>
                  <a:pt x="210" y="546"/>
                </a:lnTo>
                <a:lnTo>
                  <a:pt x="210" y="540"/>
                </a:lnTo>
                <a:lnTo>
                  <a:pt x="210" y="534"/>
                </a:lnTo>
                <a:lnTo>
                  <a:pt x="210" y="528"/>
                </a:lnTo>
                <a:lnTo>
                  <a:pt x="216" y="528"/>
                </a:lnTo>
                <a:lnTo>
                  <a:pt x="210" y="528"/>
                </a:lnTo>
                <a:lnTo>
                  <a:pt x="216" y="528"/>
                </a:lnTo>
                <a:lnTo>
                  <a:pt x="210" y="528"/>
                </a:lnTo>
                <a:lnTo>
                  <a:pt x="216" y="528"/>
                </a:lnTo>
                <a:lnTo>
                  <a:pt x="216" y="522"/>
                </a:lnTo>
                <a:lnTo>
                  <a:pt x="216" y="516"/>
                </a:lnTo>
                <a:lnTo>
                  <a:pt x="222" y="516"/>
                </a:lnTo>
                <a:lnTo>
                  <a:pt x="216" y="516"/>
                </a:lnTo>
                <a:lnTo>
                  <a:pt x="222" y="516"/>
                </a:lnTo>
                <a:lnTo>
                  <a:pt x="216" y="516"/>
                </a:lnTo>
                <a:lnTo>
                  <a:pt x="222" y="516"/>
                </a:lnTo>
                <a:lnTo>
                  <a:pt x="222" y="510"/>
                </a:lnTo>
                <a:lnTo>
                  <a:pt x="222" y="516"/>
                </a:lnTo>
                <a:lnTo>
                  <a:pt x="222" y="510"/>
                </a:lnTo>
                <a:lnTo>
                  <a:pt x="228" y="510"/>
                </a:lnTo>
                <a:lnTo>
                  <a:pt x="228" y="504"/>
                </a:lnTo>
                <a:lnTo>
                  <a:pt x="234" y="504"/>
                </a:lnTo>
                <a:lnTo>
                  <a:pt x="240" y="504"/>
                </a:lnTo>
                <a:lnTo>
                  <a:pt x="240" y="510"/>
                </a:lnTo>
                <a:lnTo>
                  <a:pt x="240" y="504"/>
                </a:lnTo>
                <a:lnTo>
                  <a:pt x="240" y="510"/>
                </a:lnTo>
                <a:lnTo>
                  <a:pt x="240" y="504"/>
                </a:lnTo>
                <a:lnTo>
                  <a:pt x="240" y="510"/>
                </a:lnTo>
                <a:lnTo>
                  <a:pt x="240" y="504"/>
                </a:lnTo>
                <a:lnTo>
                  <a:pt x="240" y="510"/>
                </a:lnTo>
                <a:lnTo>
                  <a:pt x="246" y="510"/>
                </a:lnTo>
                <a:lnTo>
                  <a:pt x="246" y="504"/>
                </a:lnTo>
                <a:lnTo>
                  <a:pt x="240" y="504"/>
                </a:lnTo>
                <a:lnTo>
                  <a:pt x="240" y="498"/>
                </a:lnTo>
                <a:lnTo>
                  <a:pt x="234" y="498"/>
                </a:lnTo>
                <a:lnTo>
                  <a:pt x="240" y="498"/>
                </a:lnTo>
                <a:lnTo>
                  <a:pt x="234" y="498"/>
                </a:lnTo>
                <a:lnTo>
                  <a:pt x="234" y="492"/>
                </a:lnTo>
                <a:lnTo>
                  <a:pt x="240" y="492"/>
                </a:lnTo>
                <a:lnTo>
                  <a:pt x="240" y="498"/>
                </a:lnTo>
                <a:lnTo>
                  <a:pt x="246" y="498"/>
                </a:lnTo>
                <a:lnTo>
                  <a:pt x="246" y="492"/>
                </a:lnTo>
                <a:lnTo>
                  <a:pt x="246" y="486"/>
                </a:lnTo>
                <a:lnTo>
                  <a:pt x="240" y="486"/>
                </a:lnTo>
                <a:lnTo>
                  <a:pt x="234" y="486"/>
                </a:lnTo>
                <a:lnTo>
                  <a:pt x="234" y="480"/>
                </a:lnTo>
                <a:lnTo>
                  <a:pt x="234" y="486"/>
                </a:lnTo>
                <a:lnTo>
                  <a:pt x="234" y="480"/>
                </a:lnTo>
                <a:lnTo>
                  <a:pt x="234" y="474"/>
                </a:lnTo>
                <a:lnTo>
                  <a:pt x="234" y="480"/>
                </a:lnTo>
                <a:lnTo>
                  <a:pt x="234" y="474"/>
                </a:lnTo>
                <a:lnTo>
                  <a:pt x="240" y="474"/>
                </a:lnTo>
                <a:lnTo>
                  <a:pt x="234" y="474"/>
                </a:lnTo>
                <a:lnTo>
                  <a:pt x="234" y="468"/>
                </a:lnTo>
                <a:lnTo>
                  <a:pt x="234" y="462"/>
                </a:lnTo>
                <a:lnTo>
                  <a:pt x="228" y="462"/>
                </a:lnTo>
                <a:lnTo>
                  <a:pt x="234" y="462"/>
                </a:lnTo>
                <a:lnTo>
                  <a:pt x="228" y="462"/>
                </a:lnTo>
                <a:lnTo>
                  <a:pt x="234" y="462"/>
                </a:lnTo>
                <a:lnTo>
                  <a:pt x="228" y="462"/>
                </a:lnTo>
                <a:lnTo>
                  <a:pt x="234" y="462"/>
                </a:lnTo>
                <a:lnTo>
                  <a:pt x="234" y="456"/>
                </a:lnTo>
                <a:lnTo>
                  <a:pt x="228" y="456"/>
                </a:lnTo>
                <a:lnTo>
                  <a:pt x="234" y="456"/>
                </a:lnTo>
                <a:lnTo>
                  <a:pt x="234" y="450"/>
                </a:lnTo>
                <a:lnTo>
                  <a:pt x="228" y="450"/>
                </a:lnTo>
                <a:lnTo>
                  <a:pt x="234" y="450"/>
                </a:lnTo>
                <a:lnTo>
                  <a:pt x="228" y="450"/>
                </a:lnTo>
                <a:lnTo>
                  <a:pt x="234" y="450"/>
                </a:lnTo>
                <a:lnTo>
                  <a:pt x="228" y="450"/>
                </a:lnTo>
                <a:lnTo>
                  <a:pt x="228" y="444"/>
                </a:lnTo>
                <a:lnTo>
                  <a:pt x="222" y="444"/>
                </a:lnTo>
                <a:lnTo>
                  <a:pt x="228" y="444"/>
                </a:lnTo>
                <a:lnTo>
                  <a:pt x="222" y="444"/>
                </a:lnTo>
                <a:lnTo>
                  <a:pt x="222" y="438"/>
                </a:lnTo>
                <a:lnTo>
                  <a:pt x="216" y="438"/>
                </a:lnTo>
                <a:lnTo>
                  <a:pt x="210" y="438"/>
                </a:lnTo>
                <a:lnTo>
                  <a:pt x="204" y="438"/>
                </a:lnTo>
                <a:lnTo>
                  <a:pt x="204" y="444"/>
                </a:lnTo>
                <a:lnTo>
                  <a:pt x="204" y="438"/>
                </a:lnTo>
                <a:lnTo>
                  <a:pt x="204" y="432"/>
                </a:lnTo>
                <a:lnTo>
                  <a:pt x="198" y="432"/>
                </a:lnTo>
                <a:lnTo>
                  <a:pt x="192" y="432"/>
                </a:lnTo>
                <a:lnTo>
                  <a:pt x="186" y="432"/>
                </a:lnTo>
                <a:lnTo>
                  <a:pt x="186" y="426"/>
                </a:lnTo>
                <a:lnTo>
                  <a:pt x="186" y="432"/>
                </a:lnTo>
                <a:lnTo>
                  <a:pt x="186" y="426"/>
                </a:lnTo>
                <a:lnTo>
                  <a:pt x="186" y="432"/>
                </a:lnTo>
                <a:lnTo>
                  <a:pt x="186" y="426"/>
                </a:lnTo>
                <a:lnTo>
                  <a:pt x="186" y="432"/>
                </a:lnTo>
                <a:lnTo>
                  <a:pt x="180" y="432"/>
                </a:lnTo>
                <a:lnTo>
                  <a:pt x="180" y="426"/>
                </a:lnTo>
                <a:lnTo>
                  <a:pt x="180" y="420"/>
                </a:lnTo>
                <a:lnTo>
                  <a:pt x="174" y="420"/>
                </a:lnTo>
                <a:lnTo>
                  <a:pt x="174" y="414"/>
                </a:lnTo>
                <a:lnTo>
                  <a:pt x="168" y="408"/>
                </a:lnTo>
                <a:lnTo>
                  <a:pt x="168" y="402"/>
                </a:lnTo>
                <a:lnTo>
                  <a:pt x="168" y="396"/>
                </a:lnTo>
                <a:lnTo>
                  <a:pt x="162" y="396"/>
                </a:lnTo>
                <a:lnTo>
                  <a:pt x="156" y="396"/>
                </a:lnTo>
                <a:lnTo>
                  <a:pt x="156" y="390"/>
                </a:lnTo>
                <a:lnTo>
                  <a:pt x="150" y="390"/>
                </a:lnTo>
                <a:lnTo>
                  <a:pt x="150" y="384"/>
                </a:lnTo>
                <a:lnTo>
                  <a:pt x="150" y="378"/>
                </a:lnTo>
                <a:lnTo>
                  <a:pt x="150" y="372"/>
                </a:lnTo>
                <a:lnTo>
                  <a:pt x="150" y="366"/>
                </a:lnTo>
                <a:lnTo>
                  <a:pt x="156" y="366"/>
                </a:lnTo>
                <a:lnTo>
                  <a:pt x="156" y="360"/>
                </a:lnTo>
                <a:lnTo>
                  <a:pt x="156" y="354"/>
                </a:lnTo>
                <a:lnTo>
                  <a:pt x="156" y="348"/>
                </a:lnTo>
                <a:lnTo>
                  <a:pt x="156" y="342"/>
                </a:lnTo>
                <a:lnTo>
                  <a:pt x="156" y="336"/>
                </a:lnTo>
                <a:lnTo>
                  <a:pt x="156" y="330"/>
                </a:lnTo>
                <a:lnTo>
                  <a:pt x="150" y="330"/>
                </a:lnTo>
                <a:lnTo>
                  <a:pt x="150" y="324"/>
                </a:lnTo>
                <a:lnTo>
                  <a:pt x="144" y="324"/>
                </a:lnTo>
                <a:lnTo>
                  <a:pt x="144" y="318"/>
                </a:lnTo>
                <a:lnTo>
                  <a:pt x="138" y="318"/>
                </a:lnTo>
                <a:lnTo>
                  <a:pt x="138" y="312"/>
                </a:lnTo>
                <a:lnTo>
                  <a:pt x="132" y="306"/>
                </a:lnTo>
                <a:lnTo>
                  <a:pt x="138" y="306"/>
                </a:lnTo>
                <a:lnTo>
                  <a:pt x="132" y="300"/>
                </a:lnTo>
                <a:lnTo>
                  <a:pt x="132" y="294"/>
                </a:lnTo>
                <a:lnTo>
                  <a:pt x="138" y="294"/>
                </a:lnTo>
                <a:lnTo>
                  <a:pt x="138" y="288"/>
                </a:lnTo>
                <a:lnTo>
                  <a:pt x="138" y="282"/>
                </a:lnTo>
                <a:lnTo>
                  <a:pt x="132" y="282"/>
                </a:lnTo>
                <a:lnTo>
                  <a:pt x="126" y="282"/>
                </a:lnTo>
                <a:lnTo>
                  <a:pt x="120" y="276"/>
                </a:lnTo>
                <a:lnTo>
                  <a:pt x="126" y="276"/>
                </a:lnTo>
                <a:lnTo>
                  <a:pt x="126" y="270"/>
                </a:lnTo>
                <a:lnTo>
                  <a:pt x="120" y="270"/>
                </a:lnTo>
                <a:lnTo>
                  <a:pt x="126" y="270"/>
                </a:lnTo>
                <a:lnTo>
                  <a:pt x="126" y="264"/>
                </a:lnTo>
                <a:lnTo>
                  <a:pt x="120" y="264"/>
                </a:lnTo>
                <a:lnTo>
                  <a:pt x="120" y="258"/>
                </a:lnTo>
                <a:lnTo>
                  <a:pt x="120" y="252"/>
                </a:lnTo>
                <a:lnTo>
                  <a:pt x="120" y="246"/>
                </a:lnTo>
                <a:lnTo>
                  <a:pt x="120" y="240"/>
                </a:lnTo>
                <a:lnTo>
                  <a:pt x="126" y="234"/>
                </a:lnTo>
                <a:lnTo>
                  <a:pt x="120" y="234"/>
                </a:lnTo>
                <a:lnTo>
                  <a:pt x="120" y="228"/>
                </a:lnTo>
                <a:lnTo>
                  <a:pt x="114" y="228"/>
                </a:lnTo>
                <a:lnTo>
                  <a:pt x="108" y="216"/>
                </a:lnTo>
                <a:lnTo>
                  <a:pt x="102" y="216"/>
                </a:lnTo>
                <a:lnTo>
                  <a:pt x="102" y="222"/>
                </a:lnTo>
                <a:lnTo>
                  <a:pt x="102" y="216"/>
                </a:lnTo>
                <a:lnTo>
                  <a:pt x="102" y="210"/>
                </a:lnTo>
                <a:lnTo>
                  <a:pt x="96" y="210"/>
                </a:lnTo>
                <a:lnTo>
                  <a:pt x="96" y="204"/>
                </a:lnTo>
                <a:lnTo>
                  <a:pt x="90" y="204"/>
                </a:lnTo>
                <a:lnTo>
                  <a:pt x="90" y="198"/>
                </a:lnTo>
                <a:lnTo>
                  <a:pt x="84" y="198"/>
                </a:lnTo>
                <a:lnTo>
                  <a:pt x="78" y="198"/>
                </a:lnTo>
                <a:lnTo>
                  <a:pt x="72" y="192"/>
                </a:lnTo>
                <a:lnTo>
                  <a:pt x="66" y="192"/>
                </a:lnTo>
                <a:lnTo>
                  <a:pt x="60" y="192"/>
                </a:lnTo>
                <a:lnTo>
                  <a:pt x="54" y="192"/>
                </a:lnTo>
                <a:lnTo>
                  <a:pt x="54" y="186"/>
                </a:lnTo>
                <a:lnTo>
                  <a:pt x="48" y="186"/>
                </a:lnTo>
                <a:lnTo>
                  <a:pt x="42" y="186"/>
                </a:lnTo>
                <a:lnTo>
                  <a:pt x="42" y="180"/>
                </a:lnTo>
                <a:lnTo>
                  <a:pt x="36" y="180"/>
                </a:lnTo>
                <a:lnTo>
                  <a:pt x="36" y="174"/>
                </a:lnTo>
                <a:lnTo>
                  <a:pt x="30" y="174"/>
                </a:lnTo>
                <a:lnTo>
                  <a:pt x="30" y="168"/>
                </a:lnTo>
                <a:lnTo>
                  <a:pt x="24" y="168"/>
                </a:lnTo>
                <a:lnTo>
                  <a:pt x="24" y="162"/>
                </a:lnTo>
                <a:lnTo>
                  <a:pt x="18" y="162"/>
                </a:lnTo>
                <a:lnTo>
                  <a:pt x="12" y="162"/>
                </a:lnTo>
                <a:lnTo>
                  <a:pt x="12" y="156"/>
                </a:lnTo>
                <a:lnTo>
                  <a:pt x="12" y="150"/>
                </a:lnTo>
                <a:lnTo>
                  <a:pt x="6" y="150"/>
                </a:lnTo>
                <a:lnTo>
                  <a:pt x="0" y="150"/>
                </a:lnTo>
                <a:lnTo>
                  <a:pt x="0" y="144"/>
                </a:lnTo>
                <a:close/>
                <a:moveTo>
                  <a:pt x="312" y="936"/>
                </a:moveTo>
                <a:lnTo>
                  <a:pt x="318" y="936"/>
                </a:lnTo>
                <a:lnTo>
                  <a:pt x="318" y="942"/>
                </a:lnTo>
                <a:lnTo>
                  <a:pt x="312" y="942"/>
                </a:lnTo>
                <a:lnTo>
                  <a:pt x="312" y="936"/>
                </a:lnTo>
                <a:close/>
                <a:moveTo>
                  <a:pt x="318" y="936"/>
                </a:moveTo>
                <a:lnTo>
                  <a:pt x="324" y="936"/>
                </a:lnTo>
                <a:lnTo>
                  <a:pt x="324" y="942"/>
                </a:lnTo>
                <a:lnTo>
                  <a:pt x="318" y="936"/>
                </a:lnTo>
                <a:lnTo>
                  <a:pt x="318" y="942"/>
                </a:lnTo>
                <a:lnTo>
                  <a:pt x="318" y="936"/>
                </a:lnTo>
                <a:close/>
                <a:moveTo>
                  <a:pt x="318" y="942"/>
                </a:moveTo>
                <a:lnTo>
                  <a:pt x="324" y="942"/>
                </a:lnTo>
                <a:lnTo>
                  <a:pt x="318" y="942"/>
                </a:lnTo>
                <a:close/>
                <a:moveTo>
                  <a:pt x="324" y="936"/>
                </a:moveTo>
                <a:lnTo>
                  <a:pt x="324" y="942"/>
                </a:lnTo>
                <a:lnTo>
                  <a:pt x="324" y="936"/>
                </a:lnTo>
                <a:close/>
                <a:moveTo>
                  <a:pt x="324" y="936"/>
                </a:moveTo>
                <a:lnTo>
                  <a:pt x="330" y="936"/>
                </a:lnTo>
                <a:lnTo>
                  <a:pt x="324" y="936"/>
                </a:lnTo>
                <a:lnTo>
                  <a:pt x="330" y="936"/>
                </a:lnTo>
                <a:lnTo>
                  <a:pt x="324" y="936"/>
                </a:lnTo>
                <a:close/>
                <a:moveTo>
                  <a:pt x="330" y="930"/>
                </a:moveTo>
                <a:lnTo>
                  <a:pt x="330" y="924"/>
                </a:lnTo>
                <a:lnTo>
                  <a:pt x="330" y="930"/>
                </a:lnTo>
                <a:close/>
                <a:moveTo>
                  <a:pt x="330" y="930"/>
                </a:moveTo>
                <a:lnTo>
                  <a:pt x="330" y="924"/>
                </a:lnTo>
                <a:lnTo>
                  <a:pt x="330" y="930"/>
                </a:lnTo>
                <a:lnTo>
                  <a:pt x="336" y="930"/>
                </a:lnTo>
                <a:lnTo>
                  <a:pt x="330" y="930"/>
                </a:lnTo>
                <a:close/>
                <a:moveTo>
                  <a:pt x="330" y="930"/>
                </a:moveTo>
                <a:lnTo>
                  <a:pt x="336" y="930"/>
                </a:lnTo>
                <a:lnTo>
                  <a:pt x="330" y="930"/>
                </a:lnTo>
                <a:close/>
                <a:moveTo>
                  <a:pt x="330" y="936"/>
                </a:moveTo>
                <a:lnTo>
                  <a:pt x="336" y="936"/>
                </a:lnTo>
                <a:lnTo>
                  <a:pt x="330" y="936"/>
                </a:lnTo>
                <a:close/>
                <a:moveTo>
                  <a:pt x="330" y="930"/>
                </a:moveTo>
                <a:lnTo>
                  <a:pt x="330" y="924"/>
                </a:lnTo>
                <a:lnTo>
                  <a:pt x="336" y="924"/>
                </a:lnTo>
                <a:lnTo>
                  <a:pt x="336" y="930"/>
                </a:lnTo>
                <a:lnTo>
                  <a:pt x="336" y="924"/>
                </a:lnTo>
                <a:lnTo>
                  <a:pt x="336" y="930"/>
                </a:lnTo>
                <a:lnTo>
                  <a:pt x="336" y="924"/>
                </a:lnTo>
                <a:lnTo>
                  <a:pt x="336" y="930"/>
                </a:lnTo>
                <a:lnTo>
                  <a:pt x="336" y="924"/>
                </a:lnTo>
                <a:lnTo>
                  <a:pt x="336" y="930"/>
                </a:lnTo>
                <a:lnTo>
                  <a:pt x="330" y="930"/>
                </a:lnTo>
                <a:close/>
                <a:moveTo>
                  <a:pt x="336" y="936"/>
                </a:moveTo>
                <a:lnTo>
                  <a:pt x="336" y="930"/>
                </a:lnTo>
                <a:lnTo>
                  <a:pt x="336" y="936"/>
                </a:lnTo>
                <a:close/>
                <a:moveTo>
                  <a:pt x="336" y="924"/>
                </a:moveTo>
                <a:lnTo>
                  <a:pt x="342" y="924"/>
                </a:lnTo>
                <a:lnTo>
                  <a:pt x="342" y="930"/>
                </a:lnTo>
                <a:lnTo>
                  <a:pt x="336" y="930"/>
                </a:lnTo>
                <a:lnTo>
                  <a:pt x="336" y="924"/>
                </a:lnTo>
                <a:close/>
                <a:moveTo>
                  <a:pt x="336" y="936"/>
                </a:moveTo>
                <a:lnTo>
                  <a:pt x="342" y="936"/>
                </a:lnTo>
                <a:lnTo>
                  <a:pt x="336" y="936"/>
                </a:lnTo>
                <a:close/>
                <a:moveTo>
                  <a:pt x="342" y="936"/>
                </a:moveTo>
                <a:lnTo>
                  <a:pt x="342" y="930"/>
                </a:lnTo>
                <a:lnTo>
                  <a:pt x="342" y="936"/>
                </a:lnTo>
                <a:lnTo>
                  <a:pt x="342" y="930"/>
                </a:lnTo>
                <a:lnTo>
                  <a:pt x="342" y="936"/>
                </a:lnTo>
                <a:lnTo>
                  <a:pt x="342" y="930"/>
                </a:lnTo>
                <a:lnTo>
                  <a:pt x="342" y="936"/>
                </a:lnTo>
                <a:close/>
                <a:moveTo>
                  <a:pt x="342" y="930"/>
                </a:moveTo>
                <a:lnTo>
                  <a:pt x="342" y="924"/>
                </a:lnTo>
                <a:lnTo>
                  <a:pt x="342" y="930"/>
                </a:lnTo>
                <a:close/>
                <a:moveTo>
                  <a:pt x="342" y="930"/>
                </a:moveTo>
                <a:lnTo>
                  <a:pt x="348" y="930"/>
                </a:lnTo>
                <a:lnTo>
                  <a:pt x="342" y="930"/>
                </a:lnTo>
                <a:lnTo>
                  <a:pt x="348" y="930"/>
                </a:lnTo>
                <a:lnTo>
                  <a:pt x="342" y="930"/>
                </a:lnTo>
                <a:close/>
                <a:moveTo>
                  <a:pt x="342" y="924"/>
                </a:moveTo>
                <a:lnTo>
                  <a:pt x="348" y="924"/>
                </a:lnTo>
                <a:lnTo>
                  <a:pt x="342" y="924"/>
                </a:lnTo>
                <a:close/>
                <a:moveTo>
                  <a:pt x="348" y="930"/>
                </a:moveTo>
                <a:lnTo>
                  <a:pt x="348" y="924"/>
                </a:lnTo>
                <a:lnTo>
                  <a:pt x="348" y="930"/>
                </a:lnTo>
                <a:lnTo>
                  <a:pt x="348" y="924"/>
                </a:lnTo>
                <a:lnTo>
                  <a:pt x="348" y="930"/>
                </a:lnTo>
                <a:close/>
                <a:moveTo>
                  <a:pt x="342" y="918"/>
                </a:moveTo>
                <a:lnTo>
                  <a:pt x="348" y="918"/>
                </a:lnTo>
                <a:lnTo>
                  <a:pt x="348" y="924"/>
                </a:lnTo>
                <a:lnTo>
                  <a:pt x="348" y="930"/>
                </a:lnTo>
                <a:lnTo>
                  <a:pt x="348" y="924"/>
                </a:lnTo>
                <a:lnTo>
                  <a:pt x="342" y="924"/>
                </a:lnTo>
                <a:lnTo>
                  <a:pt x="348" y="924"/>
                </a:lnTo>
                <a:lnTo>
                  <a:pt x="342" y="924"/>
                </a:lnTo>
                <a:lnTo>
                  <a:pt x="342" y="918"/>
                </a:lnTo>
                <a:close/>
                <a:moveTo>
                  <a:pt x="348" y="936"/>
                </a:moveTo>
                <a:lnTo>
                  <a:pt x="348" y="930"/>
                </a:lnTo>
                <a:lnTo>
                  <a:pt x="348" y="936"/>
                </a:lnTo>
                <a:close/>
                <a:moveTo>
                  <a:pt x="348" y="924"/>
                </a:moveTo>
                <a:lnTo>
                  <a:pt x="354" y="924"/>
                </a:lnTo>
                <a:lnTo>
                  <a:pt x="348" y="924"/>
                </a:lnTo>
                <a:close/>
                <a:moveTo>
                  <a:pt x="354" y="924"/>
                </a:moveTo>
                <a:lnTo>
                  <a:pt x="354" y="918"/>
                </a:lnTo>
                <a:lnTo>
                  <a:pt x="354" y="924"/>
                </a:lnTo>
                <a:close/>
                <a:moveTo>
                  <a:pt x="354" y="924"/>
                </a:moveTo>
                <a:lnTo>
                  <a:pt x="360" y="924"/>
                </a:lnTo>
                <a:lnTo>
                  <a:pt x="354" y="924"/>
                </a:lnTo>
                <a:close/>
                <a:moveTo>
                  <a:pt x="360" y="930"/>
                </a:moveTo>
                <a:lnTo>
                  <a:pt x="360" y="924"/>
                </a:lnTo>
                <a:lnTo>
                  <a:pt x="360" y="930"/>
                </a:lnTo>
                <a:close/>
                <a:moveTo>
                  <a:pt x="354" y="924"/>
                </a:moveTo>
                <a:lnTo>
                  <a:pt x="360" y="924"/>
                </a:lnTo>
                <a:lnTo>
                  <a:pt x="354" y="924"/>
                </a:lnTo>
                <a:close/>
                <a:moveTo>
                  <a:pt x="360" y="918"/>
                </a:moveTo>
                <a:lnTo>
                  <a:pt x="360" y="912"/>
                </a:lnTo>
                <a:lnTo>
                  <a:pt x="360" y="918"/>
                </a:lnTo>
                <a:close/>
                <a:moveTo>
                  <a:pt x="360" y="924"/>
                </a:moveTo>
                <a:lnTo>
                  <a:pt x="360" y="918"/>
                </a:lnTo>
                <a:lnTo>
                  <a:pt x="360" y="924"/>
                </a:lnTo>
                <a:close/>
                <a:moveTo>
                  <a:pt x="360" y="918"/>
                </a:moveTo>
                <a:lnTo>
                  <a:pt x="360" y="924"/>
                </a:lnTo>
                <a:lnTo>
                  <a:pt x="360" y="918"/>
                </a:lnTo>
                <a:close/>
                <a:moveTo>
                  <a:pt x="360" y="924"/>
                </a:moveTo>
                <a:lnTo>
                  <a:pt x="366" y="924"/>
                </a:lnTo>
                <a:lnTo>
                  <a:pt x="360" y="924"/>
                </a:lnTo>
                <a:close/>
                <a:moveTo>
                  <a:pt x="360" y="918"/>
                </a:moveTo>
                <a:lnTo>
                  <a:pt x="366" y="918"/>
                </a:lnTo>
                <a:lnTo>
                  <a:pt x="360" y="918"/>
                </a:lnTo>
                <a:close/>
                <a:moveTo>
                  <a:pt x="360" y="924"/>
                </a:moveTo>
                <a:lnTo>
                  <a:pt x="366" y="924"/>
                </a:lnTo>
                <a:lnTo>
                  <a:pt x="360" y="924"/>
                </a:lnTo>
                <a:close/>
                <a:moveTo>
                  <a:pt x="360" y="924"/>
                </a:moveTo>
                <a:lnTo>
                  <a:pt x="366" y="924"/>
                </a:lnTo>
                <a:lnTo>
                  <a:pt x="360" y="924"/>
                </a:lnTo>
                <a:close/>
                <a:moveTo>
                  <a:pt x="366" y="918"/>
                </a:moveTo>
                <a:lnTo>
                  <a:pt x="366" y="912"/>
                </a:lnTo>
                <a:lnTo>
                  <a:pt x="366" y="918"/>
                </a:lnTo>
                <a:close/>
                <a:moveTo>
                  <a:pt x="366" y="918"/>
                </a:moveTo>
                <a:lnTo>
                  <a:pt x="366" y="912"/>
                </a:lnTo>
                <a:lnTo>
                  <a:pt x="366" y="918"/>
                </a:lnTo>
                <a:close/>
                <a:moveTo>
                  <a:pt x="366" y="924"/>
                </a:moveTo>
                <a:lnTo>
                  <a:pt x="366" y="918"/>
                </a:lnTo>
                <a:lnTo>
                  <a:pt x="366" y="924"/>
                </a:lnTo>
                <a:close/>
                <a:moveTo>
                  <a:pt x="366" y="918"/>
                </a:moveTo>
                <a:lnTo>
                  <a:pt x="366" y="912"/>
                </a:lnTo>
                <a:lnTo>
                  <a:pt x="366" y="918"/>
                </a:lnTo>
                <a:lnTo>
                  <a:pt x="366" y="912"/>
                </a:lnTo>
                <a:lnTo>
                  <a:pt x="366" y="918"/>
                </a:lnTo>
                <a:lnTo>
                  <a:pt x="366" y="912"/>
                </a:lnTo>
                <a:lnTo>
                  <a:pt x="366" y="918"/>
                </a:lnTo>
                <a:lnTo>
                  <a:pt x="372" y="918"/>
                </a:lnTo>
                <a:lnTo>
                  <a:pt x="366" y="918"/>
                </a:lnTo>
                <a:lnTo>
                  <a:pt x="372" y="918"/>
                </a:lnTo>
                <a:lnTo>
                  <a:pt x="366" y="918"/>
                </a:lnTo>
                <a:close/>
                <a:moveTo>
                  <a:pt x="366" y="912"/>
                </a:moveTo>
                <a:lnTo>
                  <a:pt x="366" y="906"/>
                </a:lnTo>
                <a:lnTo>
                  <a:pt x="366" y="912"/>
                </a:lnTo>
                <a:lnTo>
                  <a:pt x="366" y="906"/>
                </a:lnTo>
                <a:lnTo>
                  <a:pt x="366" y="912"/>
                </a:lnTo>
                <a:close/>
                <a:moveTo>
                  <a:pt x="366" y="912"/>
                </a:moveTo>
                <a:lnTo>
                  <a:pt x="372" y="912"/>
                </a:lnTo>
                <a:lnTo>
                  <a:pt x="366" y="912"/>
                </a:lnTo>
                <a:lnTo>
                  <a:pt x="366" y="918"/>
                </a:lnTo>
                <a:lnTo>
                  <a:pt x="366" y="912"/>
                </a:lnTo>
                <a:close/>
                <a:moveTo>
                  <a:pt x="372" y="918"/>
                </a:moveTo>
                <a:lnTo>
                  <a:pt x="366" y="912"/>
                </a:lnTo>
                <a:lnTo>
                  <a:pt x="372" y="912"/>
                </a:lnTo>
                <a:lnTo>
                  <a:pt x="372" y="918"/>
                </a:lnTo>
                <a:close/>
                <a:moveTo>
                  <a:pt x="372" y="912"/>
                </a:moveTo>
                <a:lnTo>
                  <a:pt x="372" y="906"/>
                </a:lnTo>
                <a:lnTo>
                  <a:pt x="372" y="912"/>
                </a:lnTo>
                <a:close/>
                <a:moveTo>
                  <a:pt x="372" y="906"/>
                </a:moveTo>
                <a:lnTo>
                  <a:pt x="378" y="906"/>
                </a:lnTo>
                <a:lnTo>
                  <a:pt x="372" y="906"/>
                </a:lnTo>
                <a:close/>
                <a:moveTo>
                  <a:pt x="372" y="912"/>
                </a:moveTo>
                <a:lnTo>
                  <a:pt x="378" y="912"/>
                </a:lnTo>
                <a:lnTo>
                  <a:pt x="372" y="912"/>
                </a:lnTo>
                <a:close/>
                <a:moveTo>
                  <a:pt x="372" y="912"/>
                </a:moveTo>
                <a:lnTo>
                  <a:pt x="378" y="912"/>
                </a:lnTo>
                <a:lnTo>
                  <a:pt x="372" y="912"/>
                </a:lnTo>
                <a:close/>
                <a:moveTo>
                  <a:pt x="378" y="912"/>
                </a:moveTo>
                <a:lnTo>
                  <a:pt x="378" y="906"/>
                </a:lnTo>
                <a:lnTo>
                  <a:pt x="378" y="912"/>
                </a:lnTo>
                <a:close/>
                <a:moveTo>
                  <a:pt x="378" y="906"/>
                </a:moveTo>
                <a:lnTo>
                  <a:pt x="384" y="906"/>
                </a:lnTo>
                <a:lnTo>
                  <a:pt x="378" y="906"/>
                </a:lnTo>
                <a:close/>
                <a:moveTo>
                  <a:pt x="384" y="900"/>
                </a:moveTo>
                <a:lnTo>
                  <a:pt x="378" y="900"/>
                </a:lnTo>
                <a:lnTo>
                  <a:pt x="384" y="900"/>
                </a:lnTo>
                <a:close/>
                <a:moveTo>
                  <a:pt x="384" y="900"/>
                </a:moveTo>
                <a:lnTo>
                  <a:pt x="384" y="894"/>
                </a:lnTo>
                <a:lnTo>
                  <a:pt x="390" y="894"/>
                </a:lnTo>
                <a:lnTo>
                  <a:pt x="390" y="900"/>
                </a:lnTo>
                <a:lnTo>
                  <a:pt x="384" y="900"/>
                </a:lnTo>
                <a:close/>
                <a:moveTo>
                  <a:pt x="384" y="900"/>
                </a:moveTo>
                <a:lnTo>
                  <a:pt x="390" y="900"/>
                </a:lnTo>
                <a:lnTo>
                  <a:pt x="384" y="900"/>
                </a:lnTo>
                <a:close/>
                <a:moveTo>
                  <a:pt x="390" y="906"/>
                </a:moveTo>
                <a:lnTo>
                  <a:pt x="384" y="906"/>
                </a:lnTo>
                <a:lnTo>
                  <a:pt x="390" y="906"/>
                </a:lnTo>
                <a:close/>
                <a:moveTo>
                  <a:pt x="390" y="900"/>
                </a:moveTo>
                <a:lnTo>
                  <a:pt x="390" y="906"/>
                </a:lnTo>
                <a:lnTo>
                  <a:pt x="390" y="900"/>
                </a:lnTo>
                <a:close/>
                <a:moveTo>
                  <a:pt x="390" y="900"/>
                </a:moveTo>
                <a:lnTo>
                  <a:pt x="390" y="906"/>
                </a:lnTo>
                <a:lnTo>
                  <a:pt x="390" y="900"/>
                </a:lnTo>
                <a:lnTo>
                  <a:pt x="390" y="906"/>
                </a:lnTo>
                <a:lnTo>
                  <a:pt x="390" y="900"/>
                </a:lnTo>
                <a:close/>
                <a:moveTo>
                  <a:pt x="390" y="912"/>
                </a:moveTo>
                <a:lnTo>
                  <a:pt x="390" y="906"/>
                </a:lnTo>
                <a:lnTo>
                  <a:pt x="390" y="912"/>
                </a:lnTo>
                <a:close/>
                <a:moveTo>
                  <a:pt x="396" y="894"/>
                </a:moveTo>
                <a:lnTo>
                  <a:pt x="390" y="894"/>
                </a:lnTo>
                <a:lnTo>
                  <a:pt x="396" y="894"/>
                </a:lnTo>
                <a:lnTo>
                  <a:pt x="396" y="900"/>
                </a:lnTo>
                <a:lnTo>
                  <a:pt x="396" y="894"/>
                </a:lnTo>
                <a:close/>
                <a:moveTo>
                  <a:pt x="396" y="900"/>
                </a:moveTo>
                <a:lnTo>
                  <a:pt x="396" y="894"/>
                </a:lnTo>
                <a:lnTo>
                  <a:pt x="396" y="900"/>
                </a:lnTo>
                <a:close/>
                <a:moveTo>
                  <a:pt x="396" y="900"/>
                </a:moveTo>
                <a:lnTo>
                  <a:pt x="396" y="906"/>
                </a:lnTo>
                <a:lnTo>
                  <a:pt x="396" y="900"/>
                </a:lnTo>
                <a:close/>
                <a:moveTo>
                  <a:pt x="396" y="894"/>
                </a:moveTo>
                <a:lnTo>
                  <a:pt x="402" y="894"/>
                </a:lnTo>
                <a:lnTo>
                  <a:pt x="396" y="894"/>
                </a:lnTo>
                <a:close/>
                <a:moveTo>
                  <a:pt x="396" y="906"/>
                </a:moveTo>
                <a:lnTo>
                  <a:pt x="402" y="906"/>
                </a:lnTo>
                <a:lnTo>
                  <a:pt x="396" y="906"/>
                </a:lnTo>
                <a:close/>
                <a:moveTo>
                  <a:pt x="396" y="894"/>
                </a:moveTo>
                <a:lnTo>
                  <a:pt x="396" y="888"/>
                </a:lnTo>
                <a:lnTo>
                  <a:pt x="402" y="888"/>
                </a:lnTo>
                <a:lnTo>
                  <a:pt x="402" y="894"/>
                </a:lnTo>
                <a:lnTo>
                  <a:pt x="396" y="894"/>
                </a:lnTo>
                <a:lnTo>
                  <a:pt x="402" y="894"/>
                </a:lnTo>
                <a:lnTo>
                  <a:pt x="396" y="894"/>
                </a:lnTo>
                <a:close/>
                <a:moveTo>
                  <a:pt x="402" y="894"/>
                </a:moveTo>
                <a:lnTo>
                  <a:pt x="402" y="900"/>
                </a:lnTo>
                <a:lnTo>
                  <a:pt x="402" y="894"/>
                </a:lnTo>
                <a:close/>
                <a:moveTo>
                  <a:pt x="402" y="888"/>
                </a:moveTo>
                <a:lnTo>
                  <a:pt x="408" y="888"/>
                </a:lnTo>
                <a:lnTo>
                  <a:pt x="402" y="888"/>
                </a:lnTo>
                <a:close/>
                <a:moveTo>
                  <a:pt x="402" y="894"/>
                </a:moveTo>
                <a:lnTo>
                  <a:pt x="408" y="894"/>
                </a:lnTo>
                <a:lnTo>
                  <a:pt x="402" y="894"/>
                </a:lnTo>
                <a:close/>
                <a:moveTo>
                  <a:pt x="402" y="900"/>
                </a:moveTo>
                <a:lnTo>
                  <a:pt x="408" y="900"/>
                </a:lnTo>
                <a:lnTo>
                  <a:pt x="402" y="900"/>
                </a:lnTo>
                <a:close/>
                <a:moveTo>
                  <a:pt x="402" y="894"/>
                </a:moveTo>
                <a:lnTo>
                  <a:pt x="408" y="894"/>
                </a:lnTo>
                <a:lnTo>
                  <a:pt x="402" y="894"/>
                </a:lnTo>
                <a:lnTo>
                  <a:pt x="408" y="894"/>
                </a:lnTo>
                <a:lnTo>
                  <a:pt x="408" y="888"/>
                </a:lnTo>
                <a:lnTo>
                  <a:pt x="408" y="894"/>
                </a:lnTo>
                <a:lnTo>
                  <a:pt x="408" y="888"/>
                </a:lnTo>
                <a:lnTo>
                  <a:pt x="408" y="894"/>
                </a:lnTo>
                <a:lnTo>
                  <a:pt x="402" y="894"/>
                </a:lnTo>
                <a:close/>
                <a:moveTo>
                  <a:pt x="408" y="882"/>
                </a:moveTo>
                <a:lnTo>
                  <a:pt x="408" y="888"/>
                </a:lnTo>
                <a:lnTo>
                  <a:pt x="408" y="882"/>
                </a:lnTo>
                <a:close/>
                <a:moveTo>
                  <a:pt x="408" y="900"/>
                </a:moveTo>
                <a:lnTo>
                  <a:pt x="408" y="894"/>
                </a:lnTo>
                <a:lnTo>
                  <a:pt x="408" y="900"/>
                </a:lnTo>
                <a:close/>
                <a:moveTo>
                  <a:pt x="408" y="894"/>
                </a:moveTo>
                <a:lnTo>
                  <a:pt x="408" y="888"/>
                </a:lnTo>
                <a:lnTo>
                  <a:pt x="408" y="894"/>
                </a:lnTo>
                <a:close/>
                <a:moveTo>
                  <a:pt x="408" y="894"/>
                </a:moveTo>
                <a:lnTo>
                  <a:pt x="408" y="900"/>
                </a:lnTo>
                <a:lnTo>
                  <a:pt x="408" y="894"/>
                </a:lnTo>
                <a:close/>
                <a:moveTo>
                  <a:pt x="408" y="882"/>
                </a:moveTo>
                <a:lnTo>
                  <a:pt x="408" y="876"/>
                </a:lnTo>
                <a:lnTo>
                  <a:pt x="408" y="882"/>
                </a:lnTo>
                <a:close/>
                <a:moveTo>
                  <a:pt x="408" y="888"/>
                </a:moveTo>
                <a:lnTo>
                  <a:pt x="414" y="888"/>
                </a:lnTo>
                <a:lnTo>
                  <a:pt x="408" y="888"/>
                </a:lnTo>
                <a:close/>
                <a:moveTo>
                  <a:pt x="414" y="882"/>
                </a:moveTo>
                <a:lnTo>
                  <a:pt x="408" y="882"/>
                </a:lnTo>
                <a:lnTo>
                  <a:pt x="414" y="882"/>
                </a:lnTo>
                <a:close/>
                <a:moveTo>
                  <a:pt x="414" y="906"/>
                </a:moveTo>
                <a:lnTo>
                  <a:pt x="420" y="906"/>
                </a:lnTo>
                <a:lnTo>
                  <a:pt x="414" y="906"/>
                </a:lnTo>
                <a:close/>
                <a:moveTo>
                  <a:pt x="420" y="888"/>
                </a:moveTo>
                <a:lnTo>
                  <a:pt x="420" y="882"/>
                </a:lnTo>
                <a:lnTo>
                  <a:pt x="420" y="888"/>
                </a:lnTo>
                <a:close/>
                <a:moveTo>
                  <a:pt x="420" y="888"/>
                </a:moveTo>
                <a:lnTo>
                  <a:pt x="420" y="882"/>
                </a:lnTo>
                <a:lnTo>
                  <a:pt x="420" y="888"/>
                </a:lnTo>
                <a:lnTo>
                  <a:pt x="426" y="888"/>
                </a:lnTo>
                <a:lnTo>
                  <a:pt x="420" y="888"/>
                </a:lnTo>
                <a:close/>
                <a:moveTo>
                  <a:pt x="420" y="906"/>
                </a:moveTo>
                <a:lnTo>
                  <a:pt x="420" y="900"/>
                </a:lnTo>
                <a:lnTo>
                  <a:pt x="420" y="906"/>
                </a:lnTo>
                <a:close/>
                <a:moveTo>
                  <a:pt x="420" y="888"/>
                </a:moveTo>
                <a:lnTo>
                  <a:pt x="426" y="888"/>
                </a:lnTo>
                <a:lnTo>
                  <a:pt x="420" y="888"/>
                </a:lnTo>
                <a:close/>
                <a:moveTo>
                  <a:pt x="426" y="888"/>
                </a:moveTo>
                <a:lnTo>
                  <a:pt x="426" y="894"/>
                </a:lnTo>
                <a:lnTo>
                  <a:pt x="426" y="888"/>
                </a:lnTo>
                <a:close/>
                <a:moveTo>
                  <a:pt x="426" y="888"/>
                </a:moveTo>
                <a:lnTo>
                  <a:pt x="426" y="882"/>
                </a:lnTo>
                <a:lnTo>
                  <a:pt x="426" y="888"/>
                </a:lnTo>
                <a:close/>
                <a:moveTo>
                  <a:pt x="426" y="888"/>
                </a:moveTo>
                <a:lnTo>
                  <a:pt x="426" y="882"/>
                </a:lnTo>
                <a:lnTo>
                  <a:pt x="426" y="888"/>
                </a:lnTo>
                <a:close/>
                <a:moveTo>
                  <a:pt x="426" y="894"/>
                </a:moveTo>
                <a:lnTo>
                  <a:pt x="432" y="894"/>
                </a:lnTo>
                <a:lnTo>
                  <a:pt x="426" y="894"/>
                </a:lnTo>
                <a:close/>
                <a:moveTo>
                  <a:pt x="426" y="888"/>
                </a:moveTo>
                <a:lnTo>
                  <a:pt x="432" y="888"/>
                </a:lnTo>
                <a:lnTo>
                  <a:pt x="426" y="888"/>
                </a:lnTo>
                <a:close/>
                <a:moveTo>
                  <a:pt x="432" y="882"/>
                </a:moveTo>
                <a:lnTo>
                  <a:pt x="426" y="882"/>
                </a:lnTo>
                <a:lnTo>
                  <a:pt x="432" y="882"/>
                </a:lnTo>
                <a:close/>
                <a:moveTo>
                  <a:pt x="438" y="870"/>
                </a:moveTo>
                <a:lnTo>
                  <a:pt x="432" y="870"/>
                </a:lnTo>
                <a:lnTo>
                  <a:pt x="438" y="8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3" name="Freeform 46"/>
          <p:cNvSpPr>
            <a:spLocks noEditPoints="1"/>
          </p:cNvSpPr>
          <p:nvPr/>
        </p:nvSpPr>
        <p:spPr bwMode="auto">
          <a:xfrm>
            <a:off x="465138" y="1848583"/>
            <a:ext cx="1606550" cy="2068513"/>
          </a:xfrm>
          <a:custGeom>
            <a:avLst/>
            <a:gdLst>
              <a:gd name="T0" fmla="*/ 6 w 936"/>
              <a:gd name="T1" fmla="*/ 1020 h 1308"/>
              <a:gd name="T2" fmla="*/ 18 w 936"/>
              <a:gd name="T3" fmla="*/ 1008 h 1308"/>
              <a:gd name="T4" fmla="*/ 12 w 936"/>
              <a:gd name="T5" fmla="*/ 948 h 1308"/>
              <a:gd name="T6" fmla="*/ 12 w 936"/>
              <a:gd name="T7" fmla="*/ 1050 h 1308"/>
              <a:gd name="T8" fmla="*/ 18 w 936"/>
              <a:gd name="T9" fmla="*/ 966 h 1308"/>
              <a:gd name="T10" fmla="*/ 24 w 936"/>
              <a:gd name="T11" fmla="*/ 1038 h 1308"/>
              <a:gd name="T12" fmla="*/ 30 w 936"/>
              <a:gd name="T13" fmla="*/ 1044 h 1308"/>
              <a:gd name="T14" fmla="*/ 42 w 936"/>
              <a:gd name="T15" fmla="*/ 1134 h 1308"/>
              <a:gd name="T16" fmla="*/ 48 w 936"/>
              <a:gd name="T17" fmla="*/ 1116 h 1308"/>
              <a:gd name="T18" fmla="*/ 78 w 936"/>
              <a:gd name="T19" fmla="*/ 888 h 1308"/>
              <a:gd name="T20" fmla="*/ 102 w 936"/>
              <a:gd name="T21" fmla="*/ 858 h 1308"/>
              <a:gd name="T22" fmla="*/ 144 w 936"/>
              <a:gd name="T23" fmla="*/ 846 h 1308"/>
              <a:gd name="T24" fmla="*/ 150 w 936"/>
              <a:gd name="T25" fmla="*/ 828 h 1308"/>
              <a:gd name="T26" fmla="*/ 186 w 936"/>
              <a:gd name="T27" fmla="*/ 786 h 1308"/>
              <a:gd name="T28" fmla="*/ 264 w 936"/>
              <a:gd name="T29" fmla="*/ 1188 h 1308"/>
              <a:gd name="T30" fmla="*/ 120 w 936"/>
              <a:gd name="T31" fmla="*/ 1302 h 1308"/>
              <a:gd name="T32" fmla="*/ 24 w 936"/>
              <a:gd name="T33" fmla="*/ 1146 h 1308"/>
              <a:gd name="T34" fmla="*/ 24 w 936"/>
              <a:gd name="T35" fmla="*/ 1044 h 1308"/>
              <a:gd name="T36" fmla="*/ 90 w 936"/>
              <a:gd name="T37" fmla="*/ 894 h 1308"/>
              <a:gd name="T38" fmla="*/ 228 w 936"/>
              <a:gd name="T39" fmla="*/ 768 h 1308"/>
              <a:gd name="T40" fmla="*/ 306 w 936"/>
              <a:gd name="T41" fmla="*/ 672 h 1308"/>
              <a:gd name="T42" fmla="*/ 372 w 936"/>
              <a:gd name="T43" fmla="*/ 492 h 1308"/>
              <a:gd name="T44" fmla="*/ 420 w 936"/>
              <a:gd name="T45" fmla="*/ 384 h 1308"/>
              <a:gd name="T46" fmla="*/ 480 w 936"/>
              <a:gd name="T47" fmla="*/ 318 h 1308"/>
              <a:gd name="T48" fmla="*/ 588 w 936"/>
              <a:gd name="T49" fmla="*/ 186 h 1308"/>
              <a:gd name="T50" fmla="*/ 684 w 936"/>
              <a:gd name="T51" fmla="*/ 90 h 1308"/>
              <a:gd name="T52" fmla="*/ 756 w 936"/>
              <a:gd name="T53" fmla="*/ 42 h 1308"/>
              <a:gd name="T54" fmla="*/ 828 w 936"/>
              <a:gd name="T55" fmla="*/ 54 h 1308"/>
              <a:gd name="T56" fmla="*/ 888 w 936"/>
              <a:gd name="T57" fmla="*/ 114 h 1308"/>
              <a:gd name="T58" fmla="*/ 774 w 936"/>
              <a:gd name="T59" fmla="*/ 192 h 1308"/>
              <a:gd name="T60" fmla="*/ 474 w 936"/>
              <a:gd name="T61" fmla="*/ 402 h 1308"/>
              <a:gd name="T62" fmla="*/ 366 w 936"/>
              <a:gd name="T63" fmla="*/ 1008 h 1308"/>
              <a:gd name="T64" fmla="*/ 186 w 936"/>
              <a:gd name="T65" fmla="*/ 780 h 1308"/>
              <a:gd name="T66" fmla="*/ 204 w 936"/>
              <a:gd name="T67" fmla="*/ 798 h 1308"/>
              <a:gd name="T68" fmla="*/ 228 w 936"/>
              <a:gd name="T69" fmla="*/ 1224 h 1308"/>
              <a:gd name="T70" fmla="*/ 258 w 936"/>
              <a:gd name="T71" fmla="*/ 1170 h 1308"/>
              <a:gd name="T72" fmla="*/ 270 w 936"/>
              <a:gd name="T73" fmla="*/ 702 h 1308"/>
              <a:gd name="T74" fmla="*/ 288 w 936"/>
              <a:gd name="T75" fmla="*/ 654 h 1308"/>
              <a:gd name="T76" fmla="*/ 282 w 936"/>
              <a:gd name="T77" fmla="*/ 666 h 1308"/>
              <a:gd name="T78" fmla="*/ 300 w 936"/>
              <a:gd name="T79" fmla="*/ 672 h 1308"/>
              <a:gd name="T80" fmla="*/ 312 w 936"/>
              <a:gd name="T81" fmla="*/ 654 h 1308"/>
              <a:gd name="T82" fmla="*/ 324 w 936"/>
              <a:gd name="T83" fmla="*/ 594 h 1308"/>
              <a:gd name="T84" fmla="*/ 324 w 936"/>
              <a:gd name="T85" fmla="*/ 504 h 1308"/>
              <a:gd name="T86" fmla="*/ 336 w 936"/>
              <a:gd name="T87" fmla="*/ 558 h 1308"/>
              <a:gd name="T88" fmla="*/ 336 w 936"/>
              <a:gd name="T89" fmla="*/ 570 h 1308"/>
              <a:gd name="T90" fmla="*/ 348 w 936"/>
              <a:gd name="T91" fmla="*/ 528 h 1308"/>
              <a:gd name="T92" fmla="*/ 354 w 936"/>
              <a:gd name="T93" fmla="*/ 528 h 1308"/>
              <a:gd name="T94" fmla="*/ 360 w 936"/>
              <a:gd name="T95" fmla="*/ 486 h 1308"/>
              <a:gd name="T96" fmla="*/ 378 w 936"/>
              <a:gd name="T97" fmla="*/ 444 h 1308"/>
              <a:gd name="T98" fmla="*/ 390 w 936"/>
              <a:gd name="T99" fmla="*/ 336 h 1308"/>
              <a:gd name="T100" fmla="*/ 426 w 936"/>
              <a:gd name="T101" fmla="*/ 318 h 1308"/>
              <a:gd name="T102" fmla="*/ 420 w 936"/>
              <a:gd name="T103" fmla="*/ 276 h 1308"/>
              <a:gd name="T104" fmla="*/ 432 w 936"/>
              <a:gd name="T105" fmla="*/ 366 h 1308"/>
              <a:gd name="T106" fmla="*/ 432 w 936"/>
              <a:gd name="T107" fmla="*/ 300 h 1308"/>
              <a:gd name="T108" fmla="*/ 438 w 936"/>
              <a:gd name="T109" fmla="*/ 360 h 1308"/>
              <a:gd name="T110" fmla="*/ 486 w 936"/>
              <a:gd name="T111" fmla="*/ 222 h 1308"/>
              <a:gd name="T112" fmla="*/ 492 w 936"/>
              <a:gd name="T113" fmla="*/ 246 h 1308"/>
              <a:gd name="T114" fmla="*/ 540 w 936"/>
              <a:gd name="T115" fmla="*/ 174 h 1308"/>
              <a:gd name="T116" fmla="*/ 552 w 936"/>
              <a:gd name="T117" fmla="*/ 150 h 1308"/>
              <a:gd name="T118" fmla="*/ 600 w 936"/>
              <a:gd name="T119" fmla="*/ 144 h 1308"/>
              <a:gd name="T120" fmla="*/ 666 w 936"/>
              <a:gd name="T121" fmla="*/ 66 h 1308"/>
              <a:gd name="T122" fmla="*/ 678 w 936"/>
              <a:gd name="T123" fmla="*/ 108 h 1308"/>
              <a:gd name="T124" fmla="*/ 744 w 936"/>
              <a:gd name="T125" fmla="*/ 24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6" h="1308">
                <a:moveTo>
                  <a:pt x="0" y="1038"/>
                </a:moveTo>
                <a:lnTo>
                  <a:pt x="0" y="1032"/>
                </a:lnTo>
                <a:lnTo>
                  <a:pt x="0" y="1038"/>
                </a:lnTo>
                <a:close/>
                <a:moveTo>
                  <a:pt x="0" y="1176"/>
                </a:moveTo>
                <a:lnTo>
                  <a:pt x="6" y="1176"/>
                </a:lnTo>
                <a:lnTo>
                  <a:pt x="0" y="1176"/>
                </a:lnTo>
                <a:close/>
                <a:moveTo>
                  <a:pt x="0" y="1020"/>
                </a:moveTo>
                <a:lnTo>
                  <a:pt x="6" y="1020"/>
                </a:lnTo>
                <a:lnTo>
                  <a:pt x="0" y="1020"/>
                </a:lnTo>
                <a:lnTo>
                  <a:pt x="6" y="1020"/>
                </a:lnTo>
                <a:lnTo>
                  <a:pt x="0" y="1020"/>
                </a:lnTo>
                <a:close/>
                <a:moveTo>
                  <a:pt x="0" y="1050"/>
                </a:moveTo>
                <a:lnTo>
                  <a:pt x="6" y="1044"/>
                </a:lnTo>
                <a:lnTo>
                  <a:pt x="6" y="1050"/>
                </a:lnTo>
                <a:lnTo>
                  <a:pt x="6" y="1044"/>
                </a:lnTo>
                <a:lnTo>
                  <a:pt x="6" y="1050"/>
                </a:lnTo>
                <a:lnTo>
                  <a:pt x="0" y="1050"/>
                </a:lnTo>
                <a:close/>
                <a:moveTo>
                  <a:pt x="0" y="1038"/>
                </a:moveTo>
                <a:lnTo>
                  <a:pt x="6" y="1038"/>
                </a:lnTo>
                <a:lnTo>
                  <a:pt x="0" y="1038"/>
                </a:lnTo>
                <a:lnTo>
                  <a:pt x="6" y="1038"/>
                </a:lnTo>
                <a:lnTo>
                  <a:pt x="6" y="1044"/>
                </a:lnTo>
                <a:lnTo>
                  <a:pt x="6" y="1038"/>
                </a:lnTo>
                <a:lnTo>
                  <a:pt x="0" y="1038"/>
                </a:lnTo>
                <a:lnTo>
                  <a:pt x="6" y="1038"/>
                </a:lnTo>
                <a:lnTo>
                  <a:pt x="0" y="1038"/>
                </a:lnTo>
                <a:close/>
                <a:moveTo>
                  <a:pt x="0" y="1014"/>
                </a:moveTo>
                <a:lnTo>
                  <a:pt x="6" y="1014"/>
                </a:lnTo>
                <a:lnTo>
                  <a:pt x="0" y="1014"/>
                </a:lnTo>
                <a:lnTo>
                  <a:pt x="6" y="1014"/>
                </a:lnTo>
                <a:lnTo>
                  <a:pt x="6" y="1008"/>
                </a:lnTo>
                <a:lnTo>
                  <a:pt x="6" y="1014"/>
                </a:lnTo>
                <a:lnTo>
                  <a:pt x="6" y="1020"/>
                </a:lnTo>
                <a:lnTo>
                  <a:pt x="6" y="1014"/>
                </a:lnTo>
                <a:lnTo>
                  <a:pt x="6" y="1020"/>
                </a:lnTo>
                <a:lnTo>
                  <a:pt x="6" y="1014"/>
                </a:lnTo>
                <a:lnTo>
                  <a:pt x="0" y="1014"/>
                </a:lnTo>
                <a:close/>
                <a:moveTo>
                  <a:pt x="6" y="1044"/>
                </a:moveTo>
                <a:lnTo>
                  <a:pt x="6" y="1050"/>
                </a:lnTo>
                <a:lnTo>
                  <a:pt x="6" y="1044"/>
                </a:lnTo>
                <a:close/>
                <a:moveTo>
                  <a:pt x="6" y="1056"/>
                </a:moveTo>
                <a:lnTo>
                  <a:pt x="6" y="1050"/>
                </a:lnTo>
                <a:lnTo>
                  <a:pt x="6" y="1056"/>
                </a:lnTo>
                <a:lnTo>
                  <a:pt x="12" y="1056"/>
                </a:lnTo>
                <a:lnTo>
                  <a:pt x="6" y="1056"/>
                </a:lnTo>
                <a:close/>
                <a:moveTo>
                  <a:pt x="6" y="1068"/>
                </a:moveTo>
                <a:lnTo>
                  <a:pt x="6" y="1062"/>
                </a:lnTo>
                <a:lnTo>
                  <a:pt x="6" y="1068"/>
                </a:lnTo>
                <a:close/>
                <a:moveTo>
                  <a:pt x="6" y="1032"/>
                </a:moveTo>
                <a:lnTo>
                  <a:pt x="12" y="1032"/>
                </a:lnTo>
                <a:lnTo>
                  <a:pt x="6" y="1032"/>
                </a:lnTo>
                <a:close/>
                <a:moveTo>
                  <a:pt x="6" y="990"/>
                </a:moveTo>
                <a:lnTo>
                  <a:pt x="12" y="990"/>
                </a:lnTo>
                <a:lnTo>
                  <a:pt x="6" y="990"/>
                </a:lnTo>
                <a:close/>
                <a:moveTo>
                  <a:pt x="6" y="1038"/>
                </a:moveTo>
                <a:lnTo>
                  <a:pt x="6" y="1032"/>
                </a:lnTo>
                <a:lnTo>
                  <a:pt x="6" y="1038"/>
                </a:lnTo>
                <a:lnTo>
                  <a:pt x="12" y="1038"/>
                </a:lnTo>
                <a:lnTo>
                  <a:pt x="6" y="1038"/>
                </a:lnTo>
                <a:close/>
                <a:moveTo>
                  <a:pt x="6" y="1026"/>
                </a:moveTo>
                <a:lnTo>
                  <a:pt x="12" y="1026"/>
                </a:lnTo>
                <a:lnTo>
                  <a:pt x="6" y="1026"/>
                </a:lnTo>
                <a:close/>
                <a:moveTo>
                  <a:pt x="6" y="1032"/>
                </a:moveTo>
                <a:lnTo>
                  <a:pt x="6" y="1026"/>
                </a:lnTo>
                <a:lnTo>
                  <a:pt x="6" y="1032"/>
                </a:lnTo>
                <a:lnTo>
                  <a:pt x="12" y="1032"/>
                </a:lnTo>
                <a:lnTo>
                  <a:pt x="6" y="1032"/>
                </a:lnTo>
                <a:lnTo>
                  <a:pt x="12" y="1032"/>
                </a:lnTo>
                <a:lnTo>
                  <a:pt x="6" y="1032"/>
                </a:lnTo>
                <a:lnTo>
                  <a:pt x="12" y="1032"/>
                </a:lnTo>
                <a:lnTo>
                  <a:pt x="6" y="1032"/>
                </a:lnTo>
                <a:close/>
                <a:moveTo>
                  <a:pt x="6" y="1056"/>
                </a:moveTo>
                <a:lnTo>
                  <a:pt x="12" y="1056"/>
                </a:lnTo>
                <a:lnTo>
                  <a:pt x="6" y="1056"/>
                </a:lnTo>
                <a:close/>
                <a:moveTo>
                  <a:pt x="6" y="1062"/>
                </a:moveTo>
                <a:lnTo>
                  <a:pt x="6" y="1056"/>
                </a:lnTo>
                <a:lnTo>
                  <a:pt x="6" y="1062"/>
                </a:lnTo>
                <a:lnTo>
                  <a:pt x="6" y="1056"/>
                </a:lnTo>
                <a:lnTo>
                  <a:pt x="12" y="1056"/>
                </a:lnTo>
                <a:lnTo>
                  <a:pt x="6" y="1056"/>
                </a:lnTo>
                <a:lnTo>
                  <a:pt x="12" y="1056"/>
                </a:lnTo>
                <a:lnTo>
                  <a:pt x="12" y="1062"/>
                </a:lnTo>
                <a:lnTo>
                  <a:pt x="12" y="1068"/>
                </a:lnTo>
                <a:lnTo>
                  <a:pt x="12" y="1062"/>
                </a:lnTo>
                <a:lnTo>
                  <a:pt x="12" y="1068"/>
                </a:lnTo>
                <a:lnTo>
                  <a:pt x="12" y="1062"/>
                </a:lnTo>
                <a:lnTo>
                  <a:pt x="12" y="1068"/>
                </a:lnTo>
                <a:lnTo>
                  <a:pt x="12" y="1062"/>
                </a:lnTo>
                <a:lnTo>
                  <a:pt x="12" y="1068"/>
                </a:lnTo>
                <a:lnTo>
                  <a:pt x="12" y="1062"/>
                </a:lnTo>
                <a:lnTo>
                  <a:pt x="6" y="1062"/>
                </a:lnTo>
                <a:close/>
                <a:moveTo>
                  <a:pt x="6" y="996"/>
                </a:moveTo>
                <a:lnTo>
                  <a:pt x="12" y="996"/>
                </a:lnTo>
                <a:lnTo>
                  <a:pt x="12" y="1002"/>
                </a:lnTo>
                <a:lnTo>
                  <a:pt x="12" y="996"/>
                </a:lnTo>
                <a:lnTo>
                  <a:pt x="12" y="1002"/>
                </a:lnTo>
                <a:lnTo>
                  <a:pt x="6" y="1002"/>
                </a:lnTo>
                <a:lnTo>
                  <a:pt x="6" y="996"/>
                </a:lnTo>
                <a:close/>
                <a:moveTo>
                  <a:pt x="6" y="1032"/>
                </a:moveTo>
                <a:lnTo>
                  <a:pt x="12" y="1032"/>
                </a:lnTo>
                <a:lnTo>
                  <a:pt x="6" y="1032"/>
                </a:lnTo>
                <a:close/>
                <a:moveTo>
                  <a:pt x="6" y="1020"/>
                </a:moveTo>
                <a:lnTo>
                  <a:pt x="12" y="1020"/>
                </a:lnTo>
                <a:lnTo>
                  <a:pt x="6" y="1020"/>
                </a:lnTo>
                <a:lnTo>
                  <a:pt x="12" y="1020"/>
                </a:lnTo>
                <a:lnTo>
                  <a:pt x="6" y="1020"/>
                </a:lnTo>
                <a:close/>
                <a:moveTo>
                  <a:pt x="6" y="1008"/>
                </a:moveTo>
                <a:lnTo>
                  <a:pt x="12" y="1008"/>
                </a:lnTo>
                <a:lnTo>
                  <a:pt x="6" y="1008"/>
                </a:lnTo>
                <a:close/>
                <a:moveTo>
                  <a:pt x="6" y="1080"/>
                </a:moveTo>
                <a:lnTo>
                  <a:pt x="12" y="1080"/>
                </a:lnTo>
                <a:lnTo>
                  <a:pt x="6" y="1080"/>
                </a:lnTo>
                <a:close/>
                <a:moveTo>
                  <a:pt x="6" y="1038"/>
                </a:moveTo>
                <a:lnTo>
                  <a:pt x="12" y="1038"/>
                </a:lnTo>
                <a:lnTo>
                  <a:pt x="6" y="1038"/>
                </a:lnTo>
                <a:lnTo>
                  <a:pt x="12" y="1038"/>
                </a:lnTo>
                <a:lnTo>
                  <a:pt x="6" y="1038"/>
                </a:lnTo>
                <a:close/>
                <a:moveTo>
                  <a:pt x="12" y="1026"/>
                </a:moveTo>
                <a:lnTo>
                  <a:pt x="12" y="1020"/>
                </a:lnTo>
                <a:lnTo>
                  <a:pt x="12" y="1026"/>
                </a:lnTo>
                <a:close/>
                <a:moveTo>
                  <a:pt x="12" y="1026"/>
                </a:moveTo>
                <a:lnTo>
                  <a:pt x="6" y="1026"/>
                </a:lnTo>
                <a:lnTo>
                  <a:pt x="12" y="1026"/>
                </a:lnTo>
                <a:lnTo>
                  <a:pt x="6" y="1026"/>
                </a:lnTo>
                <a:lnTo>
                  <a:pt x="12" y="1026"/>
                </a:lnTo>
                <a:close/>
                <a:moveTo>
                  <a:pt x="12" y="1074"/>
                </a:moveTo>
                <a:lnTo>
                  <a:pt x="12" y="1068"/>
                </a:lnTo>
                <a:lnTo>
                  <a:pt x="12" y="1074"/>
                </a:lnTo>
                <a:close/>
                <a:moveTo>
                  <a:pt x="12" y="1008"/>
                </a:moveTo>
                <a:lnTo>
                  <a:pt x="12" y="1002"/>
                </a:lnTo>
                <a:lnTo>
                  <a:pt x="12" y="1008"/>
                </a:lnTo>
                <a:close/>
                <a:moveTo>
                  <a:pt x="12" y="1068"/>
                </a:moveTo>
                <a:lnTo>
                  <a:pt x="12" y="1074"/>
                </a:lnTo>
                <a:lnTo>
                  <a:pt x="12" y="1068"/>
                </a:lnTo>
                <a:close/>
                <a:moveTo>
                  <a:pt x="12" y="1086"/>
                </a:moveTo>
                <a:lnTo>
                  <a:pt x="12" y="1080"/>
                </a:lnTo>
                <a:lnTo>
                  <a:pt x="12" y="1086"/>
                </a:lnTo>
                <a:close/>
                <a:moveTo>
                  <a:pt x="6" y="1026"/>
                </a:moveTo>
                <a:lnTo>
                  <a:pt x="12" y="1026"/>
                </a:lnTo>
                <a:lnTo>
                  <a:pt x="6" y="1026"/>
                </a:lnTo>
                <a:lnTo>
                  <a:pt x="12" y="1026"/>
                </a:lnTo>
                <a:lnTo>
                  <a:pt x="12" y="1032"/>
                </a:lnTo>
                <a:lnTo>
                  <a:pt x="12" y="1026"/>
                </a:lnTo>
                <a:lnTo>
                  <a:pt x="12" y="1032"/>
                </a:lnTo>
                <a:lnTo>
                  <a:pt x="12" y="1026"/>
                </a:lnTo>
                <a:lnTo>
                  <a:pt x="6" y="1026"/>
                </a:lnTo>
                <a:lnTo>
                  <a:pt x="12" y="1026"/>
                </a:lnTo>
                <a:lnTo>
                  <a:pt x="6" y="1026"/>
                </a:lnTo>
                <a:close/>
                <a:moveTo>
                  <a:pt x="12" y="1074"/>
                </a:moveTo>
                <a:lnTo>
                  <a:pt x="12" y="1080"/>
                </a:lnTo>
                <a:lnTo>
                  <a:pt x="12" y="1074"/>
                </a:lnTo>
                <a:close/>
                <a:moveTo>
                  <a:pt x="12" y="1038"/>
                </a:moveTo>
                <a:lnTo>
                  <a:pt x="12" y="1032"/>
                </a:lnTo>
                <a:lnTo>
                  <a:pt x="12" y="1038"/>
                </a:lnTo>
                <a:close/>
                <a:moveTo>
                  <a:pt x="12" y="1026"/>
                </a:moveTo>
                <a:lnTo>
                  <a:pt x="12" y="1020"/>
                </a:lnTo>
                <a:lnTo>
                  <a:pt x="12" y="1026"/>
                </a:lnTo>
                <a:close/>
                <a:moveTo>
                  <a:pt x="12" y="1002"/>
                </a:moveTo>
                <a:lnTo>
                  <a:pt x="12" y="996"/>
                </a:lnTo>
                <a:lnTo>
                  <a:pt x="12" y="1002"/>
                </a:lnTo>
                <a:close/>
                <a:moveTo>
                  <a:pt x="12" y="1080"/>
                </a:moveTo>
                <a:lnTo>
                  <a:pt x="12" y="1086"/>
                </a:lnTo>
                <a:lnTo>
                  <a:pt x="12" y="1080"/>
                </a:lnTo>
                <a:lnTo>
                  <a:pt x="12" y="1086"/>
                </a:lnTo>
                <a:lnTo>
                  <a:pt x="12" y="1080"/>
                </a:lnTo>
                <a:close/>
                <a:moveTo>
                  <a:pt x="12" y="990"/>
                </a:moveTo>
                <a:lnTo>
                  <a:pt x="12" y="984"/>
                </a:lnTo>
                <a:lnTo>
                  <a:pt x="12" y="990"/>
                </a:lnTo>
                <a:close/>
                <a:moveTo>
                  <a:pt x="12" y="1032"/>
                </a:moveTo>
                <a:lnTo>
                  <a:pt x="12" y="1038"/>
                </a:lnTo>
                <a:lnTo>
                  <a:pt x="12" y="1032"/>
                </a:lnTo>
                <a:close/>
                <a:moveTo>
                  <a:pt x="12" y="1038"/>
                </a:moveTo>
                <a:lnTo>
                  <a:pt x="18" y="1038"/>
                </a:lnTo>
                <a:lnTo>
                  <a:pt x="18" y="1044"/>
                </a:lnTo>
                <a:lnTo>
                  <a:pt x="12" y="1044"/>
                </a:lnTo>
                <a:lnTo>
                  <a:pt x="12" y="1038"/>
                </a:lnTo>
                <a:lnTo>
                  <a:pt x="12" y="1044"/>
                </a:lnTo>
                <a:lnTo>
                  <a:pt x="12" y="1038"/>
                </a:lnTo>
                <a:lnTo>
                  <a:pt x="12" y="1044"/>
                </a:lnTo>
                <a:lnTo>
                  <a:pt x="12" y="1038"/>
                </a:lnTo>
                <a:lnTo>
                  <a:pt x="12" y="1044"/>
                </a:lnTo>
                <a:lnTo>
                  <a:pt x="12" y="1038"/>
                </a:lnTo>
                <a:close/>
                <a:moveTo>
                  <a:pt x="6" y="1014"/>
                </a:moveTo>
                <a:lnTo>
                  <a:pt x="6" y="1008"/>
                </a:lnTo>
                <a:lnTo>
                  <a:pt x="6" y="1014"/>
                </a:lnTo>
                <a:lnTo>
                  <a:pt x="6" y="1008"/>
                </a:lnTo>
                <a:lnTo>
                  <a:pt x="12" y="1008"/>
                </a:lnTo>
                <a:lnTo>
                  <a:pt x="12" y="1014"/>
                </a:lnTo>
                <a:lnTo>
                  <a:pt x="12" y="1008"/>
                </a:lnTo>
                <a:lnTo>
                  <a:pt x="12" y="1014"/>
                </a:lnTo>
                <a:lnTo>
                  <a:pt x="12" y="1008"/>
                </a:lnTo>
                <a:lnTo>
                  <a:pt x="12" y="1002"/>
                </a:lnTo>
                <a:lnTo>
                  <a:pt x="12" y="1008"/>
                </a:lnTo>
                <a:lnTo>
                  <a:pt x="12" y="1002"/>
                </a:lnTo>
                <a:lnTo>
                  <a:pt x="12" y="1008"/>
                </a:lnTo>
                <a:lnTo>
                  <a:pt x="12" y="1002"/>
                </a:lnTo>
                <a:lnTo>
                  <a:pt x="12" y="1008"/>
                </a:lnTo>
                <a:lnTo>
                  <a:pt x="18" y="1008"/>
                </a:lnTo>
                <a:lnTo>
                  <a:pt x="12" y="1008"/>
                </a:lnTo>
                <a:lnTo>
                  <a:pt x="12" y="1002"/>
                </a:lnTo>
                <a:lnTo>
                  <a:pt x="18" y="1002"/>
                </a:lnTo>
                <a:lnTo>
                  <a:pt x="12" y="1002"/>
                </a:lnTo>
                <a:lnTo>
                  <a:pt x="18" y="1002"/>
                </a:lnTo>
                <a:lnTo>
                  <a:pt x="18" y="1008"/>
                </a:lnTo>
                <a:lnTo>
                  <a:pt x="18" y="1002"/>
                </a:lnTo>
                <a:lnTo>
                  <a:pt x="18" y="1008"/>
                </a:lnTo>
                <a:lnTo>
                  <a:pt x="18" y="1014"/>
                </a:lnTo>
                <a:lnTo>
                  <a:pt x="18" y="1008"/>
                </a:lnTo>
                <a:lnTo>
                  <a:pt x="12" y="1008"/>
                </a:lnTo>
                <a:lnTo>
                  <a:pt x="12" y="1014"/>
                </a:lnTo>
                <a:lnTo>
                  <a:pt x="6" y="1014"/>
                </a:lnTo>
                <a:lnTo>
                  <a:pt x="12" y="1014"/>
                </a:lnTo>
                <a:lnTo>
                  <a:pt x="6" y="1014"/>
                </a:lnTo>
                <a:lnTo>
                  <a:pt x="6" y="1020"/>
                </a:lnTo>
                <a:lnTo>
                  <a:pt x="6" y="1014"/>
                </a:lnTo>
                <a:close/>
                <a:moveTo>
                  <a:pt x="12" y="1050"/>
                </a:moveTo>
                <a:lnTo>
                  <a:pt x="18" y="1050"/>
                </a:lnTo>
                <a:lnTo>
                  <a:pt x="18" y="1056"/>
                </a:lnTo>
                <a:lnTo>
                  <a:pt x="12" y="1056"/>
                </a:lnTo>
                <a:lnTo>
                  <a:pt x="12" y="1050"/>
                </a:lnTo>
                <a:close/>
                <a:moveTo>
                  <a:pt x="12" y="1056"/>
                </a:moveTo>
                <a:lnTo>
                  <a:pt x="12" y="1050"/>
                </a:lnTo>
                <a:lnTo>
                  <a:pt x="12" y="1056"/>
                </a:lnTo>
                <a:close/>
                <a:moveTo>
                  <a:pt x="12" y="1062"/>
                </a:moveTo>
                <a:lnTo>
                  <a:pt x="12" y="1056"/>
                </a:lnTo>
                <a:lnTo>
                  <a:pt x="12" y="1062"/>
                </a:lnTo>
                <a:lnTo>
                  <a:pt x="12" y="1056"/>
                </a:lnTo>
                <a:lnTo>
                  <a:pt x="12" y="1062"/>
                </a:lnTo>
                <a:close/>
                <a:moveTo>
                  <a:pt x="12" y="1002"/>
                </a:moveTo>
                <a:lnTo>
                  <a:pt x="12" y="996"/>
                </a:lnTo>
                <a:lnTo>
                  <a:pt x="12" y="1002"/>
                </a:lnTo>
                <a:close/>
                <a:moveTo>
                  <a:pt x="12" y="1026"/>
                </a:moveTo>
                <a:lnTo>
                  <a:pt x="12" y="1020"/>
                </a:lnTo>
                <a:lnTo>
                  <a:pt x="12" y="1026"/>
                </a:lnTo>
                <a:close/>
                <a:moveTo>
                  <a:pt x="12" y="960"/>
                </a:moveTo>
                <a:lnTo>
                  <a:pt x="12" y="966"/>
                </a:lnTo>
                <a:lnTo>
                  <a:pt x="12" y="960"/>
                </a:lnTo>
                <a:close/>
                <a:moveTo>
                  <a:pt x="12" y="996"/>
                </a:moveTo>
                <a:lnTo>
                  <a:pt x="12" y="990"/>
                </a:lnTo>
                <a:lnTo>
                  <a:pt x="12" y="996"/>
                </a:lnTo>
                <a:close/>
                <a:moveTo>
                  <a:pt x="12" y="1026"/>
                </a:moveTo>
                <a:lnTo>
                  <a:pt x="18" y="1026"/>
                </a:lnTo>
                <a:lnTo>
                  <a:pt x="18" y="1032"/>
                </a:lnTo>
                <a:lnTo>
                  <a:pt x="12" y="1032"/>
                </a:lnTo>
                <a:lnTo>
                  <a:pt x="12" y="1026"/>
                </a:lnTo>
                <a:lnTo>
                  <a:pt x="12" y="1032"/>
                </a:lnTo>
                <a:lnTo>
                  <a:pt x="12" y="1026"/>
                </a:lnTo>
                <a:close/>
                <a:moveTo>
                  <a:pt x="12" y="1122"/>
                </a:moveTo>
                <a:lnTo>
                  <a:pt x="18" y="1122"/>
                </a:lnTo>
                <a:lnTo>
                  <a:pt x="12" y="1122"/>
                </a:lnTo>
                <a:close/>
                <a:moveTo>
                  <a:pt x="12" y="1122"/>
                </a:moveTo>
                <a:lnTo>
                  <a:pt x="18" y="1122"/>
                </a:lnTo>
                <a:lnTo>
                  <a:pt x="12" y="1122"/>
                </a:lnTo>
                <a:close/>
                <a:moveTo>
                  <a:pt x="12" y="1056"/>
                </a:moveTo>
                <a:lnTo>
                  <a:pt x="12" y="1062"/>
                </a:lnTo>
                <a:lnTo>
                  <a:pt x="12" y="1056"/>
                </a:lnTo>
                <a:close/>
                <a:moveTo>
                  <a:pt x="12" y="1110"/>
                </a:moveTo>
                <a:lnTo>
                  <a:pt x="18" y="1110"/>
                </a:lnTo>
                <a:lnTo>
                  <a:pt x="12" y="1110"/>
                </a:lnTo>
                <a:close/>
                <a:moveTo>
                  <a:pt x="12" y="972"/>
                </a:moveTo>
                <a:lnTo>
                  <a:pt x="18" y="972"/>
                </a:lnTo>
                <a:lnTo>
                  <a:pt x="12" y="972"/>
                </a:lnTo>
                <a:close/>
                <a:moveTo>
                  <a:pt x="12" y="966"/>
                </a:moveTo>
                <a:lnTo>
                  <a:pt x="18" y="966"/>
                </a:lnTo>
                <a:lnTo>
                  <a:pt x="12" y="966"/>
                </a:lnTo>
                <a:close/>
                <a:moveTo>
                  <a:pt x="12" y="1110"/>
                </a:moveTo>
                <a:lnTo>
                  <a:pt x="18" y="1110"/>
                </a:lnTo>
                <a:lnTo>
                  <a:pt x="18" y="1116"/>
                </a:lnTo>
                <a:lnTo>
                  <a:pt x="12" y="1116"/>
                </a:lnTo>
                <a:lnTo>
                  <a:pt x="12" y="1110"/>
                </a:lnTo>
                <a:lnTo>
                  <a:pt x="18" y="1110"/>
                </a:lnTo>
                <a:lnTo>
                  <a:pt x="12" y="1110"/>
                </a:lnTo>
                <a:close/>
                <a:moveTo>
                  <a:pt x="12" y="960"/>
                </a:moveTo>
                <a:lnTo>
                  <a:pt x="18" y="960"/>
                </a:lnTo>
                <a:lnTo>
                  <a:pt x="12" y="960"/>
                </a:lnTo>
                <a:lnTo>
                  <a:pt x="18" y="960"/>
                </a:lnTo>
                <a:lnTo>
                  <a:pt x="18" y="966"/>
                </a:lnTo>
                <a:lnTo>
                  <a:pt x="18" y="960"/>
                </a:lnTo>
                <a:lnTo>
                  <a:pt x="18" y="966"/>
                </a:lnTo>
                <a:lnTo>
                  <a:pt x="12" y="960"/>
                </a:lnTo>
                <a:close/>
                <a:moveTo>
                  <a:pt x="12" y="960"/>
                </a:moveTo>
                <a:lnTo>
                  <a:pt x="18" y="960"/>
                </a:lnTo>
                <a:lnTo>
                  <a:pt x="12" y="960"/>
                </a:lnTo>
                <a:lnTo>
                  <a:pt x="18" y="960"/>
                </a:lnTo>
                <a:lnTo>
                  <a:pt x="12" y="960"/>
                </a:lnTo>
                <a:close/>
                <a:moveTo>
                  <a:pt x="12" y="1032"/>
                </a:moveTo>
                <a:lnTo>
                  <a:pt x="18" y="1032"/>
                </a:lnTo>
                <a:lnTo>
                  <a:pt x="12" y="1032"/>
                </a:lnTo>
                <a:close/>
                <a:moveTo>
                  <a:pt x="12" y="1128"/>
                </a:moveTo>
                <a:lnTo>
                  <a:pt x="18" y="1128"/>
                </a:lnTo>
                <a:lnTo>
                  <a:pt x="12" y="1128"/>
                </a:lnTo>
                <a:lnTo>
                  <a:pt x="18" y="1128"/>
                </a:lnTo>
                <a:lnTo>
                  <a:pt x="18" y="1134"/>
                </a:lnTo>
                <a:lnTo>
                  <a:pt x="18" y="1128"/>
                </a:lnTo>
                <a:lnTo>
                  <a:pt x="12" y="1128"/>
                </a:lnTo>
                <a:close/>
                <a:moveTo>
                  <a:pt x="18" y="1110"/>
                </a:moveTo>
                <a:lnTo>
                  <a:pt x="12" y="1110"/>
                </a:lnTo>
                <a:lnTo>
                  <a:pt x="18" y="1110"/>
                </a:lnTo>
                <a:close/>
                <a:moveTo>
                  <a:pt x="12" y="1140"/>
                </a:moveTo>
                <a:lnTo>
                  <a:pt x="18" y="1140"/>
                </a:lnTo>
                <a:lnTo>
                  <a:pt x="12" y="1140"/>
                </a:lnTo>
                <a:close/>
                <a:moveTo>
                  <a:pt x="12" y="1122"/>
                </a:moveTo>
                <a:lnTo>
                  <a:pt x="18" y="1122"/>
                </a:lnTo>
                <a:lnTo>
                  <a:pt x="12" y="1122"/>
                </a:lnTo>
                <a:close/>
                <a:moveTo>
                  <a:pt x="12" y="966"/>
                </a:moveTo>
                <a:lnTo>
                  <a:pt x="18" y="966"/>
                </a:lnTo>
                <a:lnTo>
                  <a:pt x="18" y="960"/>
                </a:lnTo>
                <a:lnTo>
                  <a:pt x="12" y="960"/>
                </a:lnTo>
                <a:lnTo>
                  <a:pt x="18" y="960"/>
                </a:lnTo>
                <a:lnTo>
                  <a:pt x="18" y="966"/>
                </a:lnTo>
                <a:lnTo>
                  <a:pt x="12" y="966"/>
                </a:lnTo>
                <a:close/>
                <a:moveTo>
                  <a:pt x="12" y="948"/>
                </a:moveTo>
                <a:lnTo>
                  <a:pt x="18" y="948"/>
                </a:lnTo>
                <a:lnTo>
                  <a:pt x="12" y="948"/>
                </a:lnTo>
                <a:close/>
                <a:moveTo>
                  <a:pt x="12" y="984"/>
                </a:moveTo>
                <a:lnTo>
                  <a:pt x="18" y="984"/>
                </a:lnTo>
                <a:lnTo>
                  <a:pt x="12" y="984"/>
                </a:lnTo>
                <a:close/>
                <a:moveTo>
                  <a:pt x="18" y="1128"/>
                </a:moveTo>
                <a:lnTo>
                  <a:pt x="12" y="1128"/>
                </a:lnTo>
                <a:lnTo>
                  <a:pt x="18" y="1128"/>
                </a:lnTo>
                <a:close/>
                <a:moveTo>
                  <a:pt x="12" y="1170"/>
                </a:moveTo>
                <a:lnTo>
                  <a:pt x="18" y="1170"/>
                </a:lnTo>
                <a:lnTo>
                  <a:pt x="12" y="1170"/>
                </a:lnTo>
                <a:close/>
                <a:moveTo>
                  <a:pt x="12" y="1062"/>
                </a:moveTo>
                <a:lnTo>
                  <a:pt x="18" y="1062"/>
                </a:lnTo>
                <a:lnTo>
                  <a:pt x="12" y="1062"/>
                </a:lnTo>
                <a:close/>
                <a:moveTo>
                  <a:pt x="18" y="1068"/>
                </a:moveTo>
                <a:lnTo>
                  <a:pt x="18" y="1062"/>
                </a:lnTo>
                <a:lnTo>
                  <a:pt x="18" y="1068"/>
                </a:lnTo>
                <a:close/>
                <a:moveTo>
                  <a:pt x="12" y="1098"/>
                </a:moveTo>
                <a:lnTo>
                  <a:pt x="18" y="1098"/>
                </a:lnTo>
                <a:lnTo>
                  <a:pt x="18" y="1104"/>
                </a:lnTo>
                <a:lnTo>
                  <a:pt x="12" y="1104"/>
                </a:lnTo>
                <a:lnTo>
                  <a:pt x="12" y="1098"/>
                </a:lnTo>
                <a:close/>
                <a:moveTo>
                  <a:pt x="18" y="1026"/>
                </a:moveTo>
                <a:lnTo>
                  <a:pt x="12" y="1020"/>
                </a:lnTo>
                <a:lnTo>
                  <a:pt x="18" y="1020"/>
                </a:lnTo>
                <a:lnTo>
                  <a:pt x="18" y="1026"/>
                </a:lnTo>
                <a:close/>
                <a:moveTo>
                  <a:pt x="12" y="1128"/>
                </a:moveTo>
                <a:lnTo>
                  <a:pt x="12" y="1122"/>
                </a:lnTo>
                <a:lnTo>
                  <a:pt x="18" y="1122"/>
                </a:lnTo>
                <a:lnTo>
                  <a:pt x="18" y="1128"/>
                </a:lnTo>
                <a:lnTo>
                  <a:pt x="18" y="1122"/>
                </a:lnTo>
                <a:lnTo>
                  <a:pt x="18" y="1128"/>
                </a:lnTo>
                <a:lnTo>
                  <a:pt x="12" y="1128"/>
                </a:lnTo>
                <a:close/>
                <a:moveTo>
                  <a:pt x="12" y="1080"/>
                </a:moveTo>
                <a:lnTo>
                  <a:pt x="12" y="1074"/>
                </a:lnTo>
                <a:lnTo>
                  <a:pt x="12" y="1068"/>
                </a:lnTo>
                <a:lnTo>
                  <a:pt x="12" y="1074"/>
                </a:lnTo>
                <a:lnTo>
                  <a:pt x="18" y="1074"/>
                </a:lnTo>
                <a:lnTo>
                  <a:pt x="12" y="1074"/>
                </a:lnTo>
                <a:lnTo>
                  <a:pt x="18" y="1074"/>
                </a:lnTo>
                <a:lnTo>
                  <a:pt x="18" y="1080"/>
                </a:lnTo>
                <a:lnTo>
                  <a:pt x="18" y="1074"/>
                </a:lnTo>
                <a:lnTo>
                  <a:pt x="18" y="1080"/>
                </a:lnTo>
                <a:lnTo>
                  <a:pt x="18" y="1074"/>
                </a:lnTo>
                <a:lnTo>
                  <a:pt x="24" y="1074"/>
                </a:lnTo>
                <a:lnTo>
                  <a:pt x="24" y="1080"/>
                </a:lnTo>
                <a:lnTo>
                  <a:pt x="18" y="1080"/>
                </a:lnTo>
                <a:lnTo>
                  <a:pt x="18" y="1086"/>
                </a:lnTo>
                <a:lnTo>
                  <a:pt x="18" y="1092"/>
                </a:lnTo>
                <a:lnTo>
                  <a:pt x="18" y="1098"/>
                </a:lnTo>
                <a:lnTo>
                  <a:pt x="12" y="1098"/>
                </a:lnTo>
                <a:lnTo>
                  <a:pt x="12" y="1092"/>
                </a:lnTo>
                <a:lnTo>
                  <a:pt x="18" y="1092"/>
                </a:lnTo>
                <a:lnTo>
                  <a:pt x="12" y="1092"/>
                </a:lnTo>
                <a:lnTo>
                  <a:pt x="12" y="1086"/>
                </a:lnTo>
                <a:lnTo>
                  <a:pt x="18" y="1086"/>
                </a:lnTo>
                <a:lnTo>
                  <a:pt x="12" y="1086"/>
                </a:lnTo>
                <a:lnTo>
                  <a:pt x="12" y="1080"/>
                </a:lnTo>
                <a:close/>
                <a:moveTo>
                  <a:pt x="18" y="1104"/>
                </a:moveTo>
                <a:lnTo>
                  <a:pt x="18" y="1110"/>
                </a:lnTo>
                <a:lnTo>
                  <a:pt x="18" y="1104"/>
                </a:lnTo>
                <a:close/>
                <a:moveTo>
                  <a:pt x="18" y="1140"/>
                </a:moveTo>
                <a:lnTo>
                  <a:pt x="18" y="1134"/>
                </a:lnTo>
                <a:lnTo>
                  <a:pt x="18" y="1140"/>
                </a:lnTo>
                <a:close/>
                <a:moveTo>
                  <a:pt x="18" y="954"/>
                </a:moveTo>
                <a:lnTo>
                  <a:pt x="18" y="960"/>
                </a:lnTo>
                <a:lnTo>
                  <a:pt x="18" y="954"/>
                </a:lnTo>
                <a:close/>
                <a:moveTo>
                  <a:pt x="12" y="948"/>
                </a:moveTo>
                <a:lnTo>
                  <a:pt x="18" y="948"/>
                </a:lnTo>
                <a:lnTo>
                  <a:pt x="18" y="942"/>
                </a:lnTo>
                <a:lnTo>
                  <a:pt x="18" y="948"/>
                </a:lnTo>
                <a:lnTo>
                  <a:pt x="12" y="948"/>
                </a:lnTo>
                <a:lnTo>
                  <a:pt x="18" y="948"/>
                </a:lnTo>
                <a:lnTo>
                  <a:pt x="12" y="948"/>
                </a:lnTo>
                <a:close/>
                <a:moveTo>
                  <a:pt x="12" y="1020"/>
                </a:moveTo>
                <a:lnTo>
                  <a:pt x="18" y="1020"/>
                </a:lnTo>
                <a:lnTo>
                  <a:pt x="12" y="1020"/>
                </a:lnTo>
                <a:lnTo>
                  <a:pt x="18" y="1020"/>
                </a:lnTo>
                <a:lnTo>
                  <a:pt x="12" y="1020"/>
                </a:lnTo>
                <a:lnTo>
                  <a:pt x="18" y="1020"/>
                </a:lnTo>
                <a:lnTo>
                  <a:pt x="12" y="1020"/>
                </a:lnTo>
                <a:close/>
                <a:moveTo>
                  <a:pt x="18" y="1032"/>
                </a:moveTo>
                <a:lnTo>
                  <a:pt x="18" y="1026"/>
                </a:lnTo>
                <a:lnTo>
                  <a:pt x="18" y="1032"/>
                </a:lnTo>
                <a:close/>
                <a:moveTo>
                  <a:pt x="18" y="1134"/>
                </a:moveTo>
                <a:lnTo>
                  <a:pt x="18" y="1140"/>
                </a:lnTo>
                <a:lnTo>
                  <a:pt x="18" y="1134"/>
                </a:lnTo>
                <a:close/>
                <a:moveTo>
                  <a:pt x="18" y="1026"/>
                </a:moveTo>
                <a:lnTo>
                  <a:pt x="18" y="1020"/>
                </a:lnTo>
                <a:lnTo>
                  <a:pt x="18" y="1026"/>
                </a:lnTo>
                <a:close/>
                <a:moveTo>
                  <a:pt x="12" y="1044"/>
                </a:moveTo>
                <a:lnTo>
                  <a:pt x="18" y="1044"/>
                </a:lnTo>
                <a:lnTo>
                  <a:pt x="18" y="1050"/>
                </a:lnTo>
                <a:lnTo>
                  <a:pt x="24" y="1050"/>
                </a:lnTo>
                <a:lnTo>
                  <a:pt x="18" y="1050"/>
                </a:lnTo>
                <a:lnTo>
                  <a:pt x="24" y="1050"/>
                </a:lnTo>
                <a:lnTo>
                  <a:pt x="18" y="1050"/>
                </a:lnTo>
                <a:lnTo>
                  <a:pt x="24" y="1050"/>
                </a:lnTo>
                <a:lnTo>
                  <a:pt x="24" y="1056"/>
                </a:lnTo>
                <a:lnTo>
                  <a:pt x="24" y="1062"/>
                </a:lnTo>
                <a:lnTo>
                  <a:pt x="24" y="1056"/>
                </a:lnTo>
                <a:lnTo>
                  <a:pt x="18" y="1056"/>
                </a:lnTo>
                <a:lnTo>
                  <a:pt x="18" y="1050"/>
                </a:lnTo>
                <a:lnTo>
                  <a:pt x="12" y="1050"/>
                </a:lnTo>
                <a:lnTo>
                  <a:pt x="12" y="1044"/>
                </a:lnTo>
                <a:lnTo>
                  <a:pt x="12" y="1050"/>
                </a:lnTo>
                <a:lnTo>
                  <a:pt x="12" y="1044"/>
                </a:lnTo>
                <a:close/>
                <a:moveTo>
                  <a:pt x="18" y="990"/>
                </a:moveTo>
                <a:lnTo>
                  <a:pt x="18" y="984"/>
                </a:lnTo>
                <a:lnTo>
                  <a:pt x="24" y="984"/>
                </a:lnTo>
                <a:lnTo>
                  <a:pt x="24" y="990"/>
                </a:lnTo>
                <a:lnTo>
                  <a:pt x="18" y="990"/>
                </a:lnTo>
                <a:lnTo>
                  <a:pt x="24" y="990"/>
                </a:lnTo>
                <a:lnTo>
                  <a:pt x="18" y="990"/>
                </a:lnTo>
                <a:close/>
                <a:moveTo>
                  <a:pt x="12" y="1188"/>
                </a:moveTo>
                <a:lnTo>
                  <a:pt x="18" y="1188"/>
                </a:lnTo>
                <a:lnTo>
                  <a:pt x="18" y="1182"/>
                </a:lnTo>
                <a:lnTo>
                  <a:pt x="12" y="1182"/>
                </a:lnTo>
                <a:lnTo>
                  <a:pt x="18" y="1182"/>
                </a:lnTo>
                <a:lnTo>
                  <a:pt x="18" y="1176"/>
                </a:lnTo>
                <a:lnTo>
                  <a:pt x="18" y="1182"/>
                </a:lnTo>
                <a:lnTo>
                  <a:pt x="18" y="1176"/>
                </a:lnTo>
                <a:lnTo>
                  <a:pt x="18" y="1170"/>
                </a:lnTo>
                <a:lnTo>
                  <a:pt x="18" y="1164"/>
                </a:lnTo>
                <a:lnTo>
                  <a:pt x="18" y="1170"/>
                </a:lnTo>
                <a:lnTo>
                  <a:pt x="24" y="1170"/>
                </a:lnTo>
                <a:lnTo>
                  <a:pt x="18" y="1170"/>
                </a:lnTo>
                <a:lnTo>
                  <a:pt x="24" y="1170"/>
                </a:lnTo>
                <a:lnTo>
                  <a:pt x="24" y="1176"/>
                </a:lnTo>
                <a:lnTo>
                  <a:pt x="18" y="1176"/>
                </a:lnTo>
                <a:lnTo>
                  <a:pt x="24" y="1176"/>
                </a:lnTo>
                <a:lnTo>
                  <a:pt x="24" y="1182"/>
                </a:lnTo>
                <a:lnTo>
                  <a:pt x="24" y="1188"/>
                </a:lnTo>
                <a:lnTo>
                  <a:pt x="18" y="1188"/>
                </a:lnTo>
                <a:lnTo>
                  <a:pt x="18" y="1194"/>
                </a:lnTo>
                <a:lnTo>
                  <a:pt x="18" y="1188"/>
                </a:lnTo>
                <a:lnTo>
                  <a:pt x="18" y="1194"/>
                </a:lnTo>
                <a:lnTo>
                  <a:pt x="18" y="1188"/>
                </a:lnTo>
                <a:lnTo>
                  <a:pt x="12" y="1188"/>
                </a:lnTo>
                <a:lnTo>
                  <a:pt x="18" y="1188"/>
                </a:lnTo>
                <a:lnTo>
                  <a:pt x="12" y="1188"/>
                </a:lnTo>
                <a:lnTo>
                  <a:pt x="18" y="1188"/>
                </a:lnTo>
                <a:lnTo>
                  <a:pt x="12" y="1188"/>
                </a:lnTo>
                <a:close/>
                <a:moveTo>
                  <a:pt x="18" y="1116"/>
                </a:moveTo>
                <a:lnTo>
                  <a:pt x="18" y="1110"/>
                </a:lnTo>
                <a:lnTo>
                  <a:pt x="24" y="1110"/>
                </a:lnTo>
                <a:lnTo>
                  <a:pt x="24" y="1116"/>
                </a:lnTo>
                <a:lnTo>
                  <a:pt x="18" y="1116"/>
                </a:lnTo>
                <a:close/>
                <a:moveTo>
                  <a:pt x="18" y="1098"/>
                </a:moveTo>
                <a:lnTo>
                  <a:pt x="18" y="1104"/>
                </a:lnTo>
                <a:lnTo>
                  <a:pt x="18" y="1098"/>
                </a:lnTo>
                <a:close/>
                <a:moveTo>
                  <a:pt x="12" y="1062"/>
                </a:moveTo>
                <a:lnTo>
                  <a:pt x="18" y="1062"/>
                </a:lnTo>
                <a:lnTo>
                  <a:pt x="18" y="1068"/>
                </a:lnTo>
                <a:lnTo>
                  <a:pt x="24" y="1068"/>
                </a:lnTo>
                <a:lnTo>
                  <a:pt x="24" y="1074"/>
                </a:lnTo>
                <a:lnTo>
                  <a:pt x="18" y="1074"/>
                </a:lnTo>
                <a:lnTo>
                  <a:pt x="24" y="1074"/>
                </a:lnTo>
                <a:lnTo>
                  <a:pt x="18" y="1074"/>
                </a:lnTo>
                <a:lnTo>
                  <a:pt x="18" y="1068"/>
                </a:lnTo>
                <a:lnTo>
                  <a:pt x="18" y="1074"/>
                </a:lnTo>
                <a:lnTo>
                  <a:pt x="18" y="1068"/>
                </a:lnTo>
                <a:lnTo>
                  <a:pt x="18" y="1074"/>
                </a:lnTo>
                <a:lnTo>
                  <a:pt x="18" y="1068"/>
                </a:lnTo>
                <a:lnTo>
                  <a:pt x="18" y="1062"/>
                </a:lnTo>
                <a:lnTo>
                  <a:pt x="12" y="1062"/>
                </a:lnTo>
                <a:lnTo>
                  <a:pt x="18" y="1062"/>
                </a:lnTo>
                <a:lnTo>
                  <a:pt x="12" y="1062"/>
                </a:lnTo>
                <a:close/>
                <a:moveTo>
                  <a:pt x="18" y="972"/>
                </a:moveTo>
                <a:lnTo>
                  <a:pt x="24" y="972"/>
                </a:lnTo>
                <a:lnTo>
                  <a:pt x="18" y="972"/>
                </a:lnTo>
                <a:close/>
                <a:moveTo>
                  <a:pt x="12" y="1056"/>
                </a:moveTo>
                <a:lnTo>
                  <a:pt x="18" y="1056"/>
                </a:lnTo>
                <a:lnTo>
                  <a:pt x="12" y="1056"/>
                </a:lnTo>
                <a:lnTo>
                  <a:pt x="18" y="1056"/>
                </a:lnTo>
                <a:lnTo>
                  <a:pt x="24" y="1056"/>
                </a:lnTo>
                <a:lnTo>
                  <a:pt x="24" y="1062"/>
                </a:lnTo>
                <a:lnTo>
                  <a:pt x="24" y="1068"/>
                </a:lnTo>
                <a:lnTo>
                  <a:pt x="24" y="1062"/>
                </a:lnTo>
                <a:lnTo>
                  <a:pt x="18" y="1062"/>
                </a:lnTo>
                <a:lnTo>
                  <a:pt x="18" y="1056"/>
                </a:lnTo>
                <a:lnTo>
                  <a:pt x="18" y="1062"/>
                </a:lnTo>
                <a:lnTo>
                  <a:pt x="18" y="1056"/>
                </a:lnTo>
                <a:lnTo>
                  <a:pt x="12" y="1056"/>
                </a:lnTo>
                <a:close/>
                <a:moveTo>
                  <a:pt x="18" y="1116"/>
                </a:moveTo>
                <a:lnTo>
                  <a:pt x="24" y="1122"/>
                </a:lnTo>
                <a:lnTo>
                  <a:pt x="18" y="1122"/>
                </a:lnTo>
                <a:lnTo>
                  <a:pt x="18" y="1116"/>
                </a:lnTo>
                <a:close/>
                <a:moveTo>
                  <a:pt x="18" y="1098"/>
                </a:moveTo>
                <a:lnTo>
                  <a:pt x="24" y="1098"/>
                </a:lnTo>
                <a:lnTo>
                  <a:pt x="18" y="1098"/>
                </a:lnTo>
                <a:lnTo>
                  <a:pt x="24" y="1098"/>
                </a:lnTo>
                <a:lnTo>
                  <a:pt x="18" y="1098"/>
                </a:lnTo>
                <a:lnTo>
                  <a:pt x="24" y="1098"/>
                </a:lnTo>
                <a:lnTo>
                  <a:pt x="18" y="1098"/>
                </a:lnTo>
                <a:close/>
                <a:moveTo>
                  <a:pt x="18" y="1128"/>
                </a:moveTo>
                <a:lnTo>
                  <a:pt x="24" y="1128"/>
                </a:lnTo>
                <a:lnTo>
                  <a:pt x="18" y="1128"/>
                </a:lnTo>
                <a:close/>
                <a:moveTo>
                  <a:pt x="18" y="960"/>
                </a:moveTo>
                <a:lnTo>
                  <a:pt x="24" y="960"/>
                </a:lnTo>
                <a:lnTo>
                  <a:pt x="18" y="960"/>
                </a:lnTo>
                <a:close/>
                <a:moveTo>
                  <a:pt x="18" y="1104"/>
                </a:moveTo>
                <a:lnTo>
                  <a:pt x="24" y="1104"/>
                </a:lnTo>
                <a:lnTo>
                  <a:pt x="18" y="1104"/>
                </a:lnTo>
                <a:close/>
                <a:moveTo>
                  <a:pt x="18" y="966"/>
                </a:moveTo>
                <a:lnTo>
                  <a:pt x="24" y="966"/>
                </a:lnTo>
                <a:lnTo>
                  <a:pt x="18" y="972"/>
                </a:lnTo>
                <a:lnTo>
                  <a:pt x="18" y="966"/>
                </a:lnTo>
                <a:close/>
                <a:moveTo>
                  <a:pt x="18" y="1050"/>
                </a:moveTo>
                <a:lnTo>
                  <a:pt x="18" y="1044"/>
                </a:lnTo>
                <a:lnTo>
                  <a:pt x="18" y="1050"/>
                </a:lnTo>
                <a:lnTo>
                  <a:pt x="24" y="1050"/>
                </a:lnTo>
                <a:lnTo>
                  <a:pt x="18" y="1050"/>
                </a:lnTo>
                <a:close/>
                <a:moveTo>
                  <a:pt x="18" y="1122"/>
                </a:moveTo>
                <a:lnTo>
                  <a:pt x="24" y="1122"/>
                </a:lnTo>
                <a:lnTo>
                  <a:pt x="18" y="1122"/>
                </a:lnTo>
                <a:lnTo>
                  <a:pt x="24" y="1122"/>
                </a:lnTo>
                <a:lnTo>
                  <a:pt x="18" y="1122"/>
                </a:lnTo>
                <a:close/>
                <a:moveTo>
                  <a:pt x="18" y="1086"/>
                </a:moveTo>
                <a:lnTo>
                  <a:pt x="24" y="1086"/>
                </a:lnTo>
                <a:lnTo>
                  <a:pt x="18" y="1086"/>
                </a:lnTo>
                <a:close/>
                <a:moveTo>
                  <a:pt x="18" y="966"/>
                </a:moveTo>
                <a:lnTo>
                  <a:pt x="24" y="966"/>
                </a:lnTo>
                <a:lnTo>
                  <a:pt x="18" y="966"/>
                </a:lnTo>
                <a:close/>
                <a:moveTo>
                  <a:pt x="18" y="960"/>
                </a:moveTo>
                <a:lnTo>
                  <a:pt x="24" y="960"/>
                </a:lnTo>
                <a:lnTo>
                  <a:pt x="18" y="960"/>
                </a:lnTo>
                <a:lnTo>
                  <a:pt x="24" y="960"/>
                </a:lnTo>
                <a:lnTo>
                  <a:pt x="18" y="960"/>
                </a:lnTo>
                <a:close/>
                <a:moveTo>
                  <a:pt x="24" y="1104"/>
                </a:moveTo>
                <a:lnTo>
                  <a:pt x="18" y="1104"/>
                </a:lnTo>
                <a:lnTo>
                  <a:pt x="24" y="1104"/>
                </a:lnTo>
                <a:close/>
                <a:moveTo>
                  <a:pt x="18" y="1002"/>
                </a:moveTo>
                <a:lnTo>
                  <a:pt x="24" y="1002"/>
                </a:lnTo>
                <a:lnTo>
                  <a:pt x="18" y="1002"/>
                </a:lnTo>
                <a:close/>
                <a:moveTo>
                  <a:pt x="18" y="1092"/>
                </a:moveTo>
                <a:lnTo>
                  <a:pt x="24" y="1092"/>
                </a:lnTo>
                <a:lnTo>
                  <a:pt x="18" y="1092"/>
                </a:lnTo>
                <a:close/>
                <a:moveTo>
                  <a:pt x="18" y="1080"/>
                </a:moveTo>
                <a:lnTo>
                  <a:pt x="24" y="1080"/>
                </a:lnTo>
                <a:lnTo>
                  <a:pt x="24" y="1086"/>
                </a:lnTo>
                <a:lnTo>
                  <a:pt x="18" y="1086"/>
                </a:lnTo>
                <a:lnTo>
                  <a:pt x="24" y="1086"/>
                </a:lnTo>
                <a:lnTo>
                  <a:pt x="18" y="1086"/>
                </a:lnTo>
                <a:lnTo>
                  <a:pt x="18" y="1080"/>
                </a:lnTo>
                <a:lnTo>
                  <a:pt x="24" y="1080"/>
                </a:lnTo>
                <a:lnTo>
                  <a:pt x="18" y="1080"/>
                </a:lnTo>
                <a:close/>
                <a:moveTo>
                  <a:pt x="18" y="1134"/>
                </a:moveTo>
                <a:lnTo>
                  <a:pt x="18" y="1128"/>
                </a:lnTo>
                <a:lnTo>
                  <a:pt x="18" y="1122"/>
                </a:lnTo>
                <a:lnTo>
                  <a:pt x="18" y="1128"/>
                </a:lnTo>
                <a:lnTo>
                  <a:pt x="24" y="1128"/>
                </a:lnTo>
                <a:lnTo>
                  <a:pt x="18" y="1128"/>
                </a:lnTo>
                <a:lnTo>
                  <a:pt x="24" y="1128"/>
                </a:lnTo>
                <a:lnTo>
                  <a:pt x="24" y="1134"/>
                </a:lnTo>
                <a:lnTo>
                  <a:pt x="24" y="1128"/>
                </a:lnTo>
                <a:lnTo>
                  <a:pt x="24" y="1134"/>
                </a:lnTo>
                <a:lnTo>
                  <a:pt x="24" y="1140"/>
                </a:lnTo>
                <a:lnTo>
                  <a:pt x="30" y="1140"/>
                </a:lnTo>
                <a:lnTo>
                  <a:pt x="24" y="1140"/>
                </a:lnTo>
                <a:lnTo>
                  <a:pt x="24" y="1146"/>
                </a:lnTo>
                <a:lnTo>
                  <a:pt x="24" y="1140"/>
                </a:lnTo>
                <a:lnTo>
                  <a:pt x="24" y="1134"/>
                </a:lnTo>
                <a:lnTo>
                  <a:pt x="24" y="1140"/>
                </a:lnTo>
                <a:lnTo>
                  <a:pt x="24" y="1134"/>
                </a:lnTo>
                <a:lnTo>
                  <a:pt x="24" y="1140"/>
                </a:lnTo>
                <a:lnTo>
                  <a:pt x="24" y="1146"/>
                </a:lnTo>
                <a:lnTo>
                  <a:pt x="18" y="1146"/>
                </a:lnTo>
                <a:lnTo>
                  <a:pt x="24" y="1146"/>
                </a:lnTo>
                <a:lnTo>
                  <a:pt x="18" y="1146"/>
                </a:lnTo>
                <a:lnTo>
                  <a:pt x="18" y="1152"/>
                </a:lnTo>
                <a:lnTo>
                  <a:pt x="18" y="1146"/>
                </a:lnTo>
                <a:lnTo>
                  <a:pt x="24" y="1146"/>
                </a:lnTo>
                <a:lnTo>
                  <a:pt x="18" y="1146"/>
                </a:lnTo>
                <a:lnTo>
                  <a:pt x="24" y="1146"/>
                </a:lnTo>
                <a:lnTo>
                  <a:pt x="18" y="1152"/>
                </a:lnTo>
                <a:lnTo>
                  <a:pt x="24" y="1152"/>
                </a:lnTo>
                <a:lnTo>
                  <a:pt x="18" y="1152"/>
                </a:lnTo>
                <a:lnTo>
                  <a:pt x="18" y="1146"/>
                </a:lnTo>
                <a:lnTo>
                  <a:pt x="18" y="1140"/>
                </a:lnTo>
                <a:lnTo>
                  <a:pt x="18" y="1146"/>
                </a:lnTo>
                <a:lnTo>
                  <a:pt x="18" y="1140"/>
                </a:lnTo>
                <a:lnTo>
                  <a:pt x="18" y="1134"/>
                </a:lnTo>
                <a:lnTo>
                  <a:pt x="18" y="1140"/>
                </a:lnTo>
                <a:lnTo>
                  <a:pt x="18" y="1134"/>
                </a:lnTo>
                <a:lnTo>
                  <a:pt x="24" y="1134"/>
                </a:lnTo>
                <a:lnTo>
                  <a:pt x="18" y="1134"/>
                </a:lnTo>
                <a:close/>
                <a:moveTo>
                  <a:pt x="18" y="1002"/>
                </a:moveTo>
                <a:lnTo>
                  <a:pt x="24" y="1002"/>
                </a:lnTo>
                <a:lnTo>
                  <a:pt x="24" y="1008"/>
                </a:lnTo>
                <a:lnTo>
                  <a:pt x="18" y="1008"/>
                </a:lnTo>
                <a:lnTo>
                  <a:pt x="18" y="1002"/>
                </a:lnTo>
                <a:close/>
                <a:moveTo>
                  <a:pt x="24" y="1122"/>
                </a:moveTo>
                <a:lnTo>
                  <a:pt x="18" y="1122"/>
                </a:lnTo>
                <a:lnTo>
                  <a:pt x="24" y="1122"/>
                </a:lnTo>
                <a:lnTo>
                  <a:pt x="24" y="1128"/>
                </a:lnTo>
                <a:lnTo>
                  <a:pt x="24" y="1122"/>
                </a:lnTo>
                <a:close/>
                <a:moveTo>
                  <a:pt x="18" y="1110"/>
                </a:moveTo>
                <a:lnTo>
                  <a:pt x="18" y="1104"/>
                </a:lnTo>
                <a:lnTo>
                  <a:pt x="24" y="1104"/>
                </a:lnTo>
                <a:lnTo>
                  <a:pt x="24" y="1110"/>
                </a:lnTo>
                <a:lnTo>
                  <a:pt x="24" y="1104"/>
                </a:lnTo>
                <a:lnTo>
                  <a:pt x="24" y="1110"/>
                </a:lnTo>
                <a:lnTo>
                  <a:pt x="24" y="1116"/>
                </a:lnTo>
                <a:lnTo>
                  <a:pt x="24" y="1110"/>
                </a:lnTo>
                <a:lnTo>
                  <a:pt x="18" y="1110"/>
                </a:lnTo>
                <a:close/>
                <a:moveTo>
                  <a:pt x="24" y="1116"/>
                </a:moveTo>
                <a:lnTo>
                  <a:pt x="24" y="1122"/>
                </a:lnTo>
                <a:lnTo>
                  <a:pt x="24" y="1116"/>
                </a:lnTo>
                <a:lnTo>
                  <a:pt x="24" y="1122"/>
                </a:lnTo>
                <a:lnTo>
                  <a:pt x="24" y="1116"/>
                </a:lnTo>
                <a:close/>
                <a:moveTo>
                  <a:pt x="24" y="1038"/>
                </a:moveTo>
                <a:lnTo>
                  <a:pt x="24" y="1044"/>
                </a:lnTo>
                <a:lnTo>
                  <a:pt x="24" y="1038"/>
                </a:lnTo>
                <a:close/>
                <a:moveTo>
                  <a:pt x="24" y="1116"/>
                </a:moveTo>
                <a:lnTo>
                  <a:pt x="24" y="1122"/>
                </a:lnTo>
                <a:lnTo>
                  <a:pt x="24" y="1116"/>
                </a:lnTo>
                <a:lnTo>
                  <a:pt x="24" y="1122"/>
                </a:lnTo>
                <a:lnTo>
                  <a:pt x="24" y="1116"/>
                </a:lnTo>
                <a:close/>
                <a:moveTo>
                  <a:pt x="24" y="1098"/>
                </a:moveTo>
                <a:lnTo>
                  <a:pt x="24" y="1104"/>
                </a:lnTo>
                <a:lnTo>
                  <a:pt x="24" y="1098"/>
                </a:lnTo>
                <a:close/>
                <a:moveTo>
                  <a:pt x="18" y="942"/>
                </a:moveTo>
                <a:lnTo>
                  <a:pt x="18" y="936"/>
                </a:lnTo>
                <a:lnTo>
                  <a:pt x="24" y="936"/>
                </a:lnTo>
                <a:lnTo>
                  <a:pt x="30" y="936"/>
                </a:lnTo>
                <a:lnTo>
                  <a:pt x="30" y="942"/>
                </a:lnTo>
                <a:lnTo>
                  <a:pt x="36" y="942"/>
                </a:lnTo>
                <a:lnTo>
                  <a:pt x="30" y="942"/>
                </a:lnTo>
                <a:lnTo>
                  <a:pt x="24" y="948"/>
                </a:lnTo>
                <a:lnTo>
                  <a:pt x="18" y="948"/>
                </a:lnTo>
                <a:lnTo>
                  <a:pt x="18" y="942"/>
                </a:lnTo>
                <a:lnTo>
                  <a:pt x="24" y="942"/>
                </a:lnTo>
                <a:lnTo>
                  <a:pt x="18" y="942"/>
                </a:lnTo>
                <a:close/>
                <a:moveTo>
                  <a:pt x="24" y="966"/>
                </a:moveTo>
                <a:lnTo>
                  <a:pt x="24" y="972"/>
                </a:lnTo>
                <a:lnTo>
                  <a:pt x="24" y="966"/>
                </a:lnTo>
                <a:close/>
                <a:moveTo>
                  <a:pt x="24" y="1182"/>
                </a:moveTo>
                <a:lnTo>
                  <a:pt x="24" y="1176"/>
                </a:lnTo>
                <a:lnTo>
                  <a:pt x="24" y="1182"/>
                </a:lnTo>
                <a:close/>
                <a:moveTo>
                  <a:pt x="24" y="978"/>
                </a:moveTo>
                <a:lnTo>
                  <a:pt x="24" y="972"/>
                </a:lnTo>
                <a:lnTo>
                  <a:pt x="30" y="972"/>
                </a:lnTo>
                <a:lnTo>
                  <a:pt x="30" y="978"/>
                </a:lnTo>
                <a:lnTo>
                  <a:pt x="30" y="972"/>
                </a:lnTo>
                <a:lnTo>
                  <a:pt x="30" y="978"/>
                </a:lnTo>
                <a:lnTo>
                  <a:pt x="24" y="978"/>
                </a:lnTo>
                <a:lnTo>
                  <a:pt x="30" y="978"/>
                </a:lnTo>
                <a:lnTo>
                  <a:pt x="24" y="978"/>
                </a:lnTo>
                <a:lnTo>
                  <a:pt x="30" y="978"/>
                </a:lnTo>
                <a:lnTo>
                  <a:pt x="24" y="978"/>
                </a:lnTo>
                <a:close/>
                <a:moveTo>
                  <a:pt x="24" y="960"/>
                </a:moveTo>
                <a:lnTo>
                  <a:pt x="30" y="960"/>
                </a:lnTo>
                <a:lnTo>
                  <a:pt x="24" y="960"/>
                </a:lnTo>
                <a:close/>
                <a:moveTo>
                  <a:pt x="24" y="966"/>
                </a:moveTo>
                <a:lnTo>
                  <a:pt x="30" y="966"/>
                </a:lnTo>
                <a:lnTo>
                  <a:pt x="30" y="972"/>
                </a:lnTo>
                <a:lnTo>
                  <a:pt x="24" y="972"/>
                </a:lnTo>
                <a:lnTo>
                  <a:pt x="24" y="966"/>
                </a:lnTo>
                <a:lnTo>
                  <a:pt x="24" y="972"/>
                </a:lnTo>
                <a:lnTo>
                  <a:pt x="30" y="972"/>
                </a:lnTo>
                <a:lnTo>
                  <a:pt x="24" y="966"/>
                </a:lnTo>
                <a:close/>
                <a:moveTo>
                  <a:pt x="24" y="1062"/>
                </a:moveTo>
                <a:lnTo>
                  <a:pt x="30" y="1062"/>
                </a:lnTo>
                <a:lnTo>
                  <a:pt x="24" y="1062"/>
                </a:lnTo>
                <a:close/>
                <a:moveTo>
                  <a:pt x="24" y="1188"/>
                </a:moveTo>
                <a:lnTo>
                  <a:pt x="24" y="1182"/>
                </a:lnTo>
                <a:lnTo>
                  <a:pt x="30" y="1182"/>
                </a:lnTo>
                <a:lnTo>
                  <a:pt x="30" y="1188"/>
                </a:lnTo>
                <a:lnTo>
                  <a:pt x="24" y="1188"/>
                </a:lnTo>
                <a:lnTo>
                  <a:pt x="30" y="1188"/>
                </a:lnTo>
                <a:lnTo>
                  <a:pt x="24" y="1188"/>
                </a:lnTo>
                <a:close/>
                <a:moveTo>
                  <a:pt x="24" y="1038"/>
                </a:moveTo>
                <a:lnTo>
                  <a:pt x="30" y="1038"/>
                </a:lnTo>
                <a:lnTo>
                  <a:pt x="24" y="1038"/>
                </a:lnTo>
                <a:close/>
                <a:moveTo>
                  <a:pt x="24" y="1212"/>
                </a:moveTo>
                <a:lnTo>
                  <a:pt x="30" y="1212"/>
                </a:lnTo>
                <a:lnTo>
                  <a:pt x="24" y="1212"/>
                </a:lnTo>
                <a:close/>
                <a:moveTo>
                  <a:pt x="24" y="1212"/>
                </a:moveTo>
                <a:lnTo>
                  <a:pt x="30" y="1212"/>
                </a:lnTo>
                <a:lnTo>
                  <a:pt x="24" y="1212"/>
                </a:lnTo>
                <a:close/>
                <a:moveTo>
                  <a:pt x="24" y="1038"/>
                </a:moveTo>
                <a:lnTo>
                  <a:pt x="30" y="1038"/>
                </a:lnTo>
                <a:lnTo>
                  <a:pt x="24" y="1038"/>
                </a:lnTo>
                <a:close/>
                <a:moveTo>
                  <a:pt x="24" y="1098"/>
                </a:moveTo>
                <a:lnTo>
                  <a:pt x="30" y="1098"/>
                </a:lnTo>
                <a:lnTo>
                  <a:pt x="24" y="1098"/>
                </a:lnTo>
                <a:close/>
                <a:moveTo>
                  <a:pt x="30" y="1218"/>
                </a:moveTo>
                <a:lnTo>
                  <a:pt x="24" y="1218"/>
                </a:lnTo>
                <a:lnTo>
                  <a:pt x="30" y="1218"/>
                </a:lnTo>
                <a:close/>
                <a:moveTo>
                  <a:pt x="24" y="1140"/>
                </a:moveTo>
                <a:lnTo>
                  <a:pt x="30" y="1140"/>
                </a:lnTo>
                <a:lnTo>
                  <a:pt x="24" y="1140"/>
                </a:lnTo>
                <a:close/>
                <a:moveTo>
                  <a:pt x="30" y="1212"/>
                </a:moveTo>
                <a:lnTo>
                  <a:pt x="30" y="1206"/>
                </a:lnTo>
                <a:lnTo>
                  <a:pt x="30" y="1212"/>
                </a:lnTo>
                <a:close/>
                <a:moveTo>
                  <a:pt x="24" y="924"/>
                </a:moveTo>
                <a:lnTo>
                  <a:pt x="30" y="924"/>
                </a:lnTo>
                <a:lnTo>
                  <a:pt x="30" y="930"/>
                </a:lnTo>
                <a:lnTo>
                  <a:pt x="30" y="924"/>
                </a:lnTo>
                <a:lnTo>
                  <a:pt x="30" y="930"/>
                </a:lnTo>
                <a:lnTo>
                  <a:pt x="30" y="936"/>
                </a:lnTo>
                <a:lnTo>
                  <a:pt x="24" y="936"/>
                </a:lnTo>
                <a:lnTo>
                  <a:pt x="24" y="930"/>
                </a:lnTo>
                <a:lnTo>
                  <a:pt x="30" y="930"/>
                </a:lnTo>
                <a:lnTo>
                  <a:pt x="24" y="930"/>
                </a:lnTo>
                <a:lnTo>
                  <a:pt x="30" y="930"/>
                </a:lnTo>
                <a:lnTo>
                  <a:pt x="24" y="930"/>
                </a:lnTo>
                <a:lnTo>
                  <a:pt x="24" y="924"/>
                </a:lnTo>
                <a:close/>
                <a:moveTo>
                  <a:pt x="24" y="966"/>
                </a:moveTo>
                <a:lnTo>
                  <a:pt x="30" y="966"/>
                </a:lnTo>
                <a:lnTo>
                  <a:pt x="24" y="966"/>
                </a:lnTo>
                <a:close/>
                <a:moveTo>
                  <a:pt x="24" y="936"/>
                </a:moveTo>
                <a:lnTo>
                  <a:pt x="30" y="936"/>
                </a:lnTo>
                <a:lnTo>
                  <a:pt x="24" y="936"/>
                </a:lnTo>
                <a:close/>
                <a:moveTo>
                  <a:pt x="30" y="1044"/>
                </a:moveTo>
                <a:lnTo>
                  <a:pt x="30" y="1038"/>
                </a:lnTo>
                <a:lnTo>
                  <a:pt x="30" y="1044"/>
                </a:lnTo>
                <a:close/>
                <a:moveTo>
                  <a:pt x="24" y="1098"/>
                </a:moveTo>
                <a:lnTo>
                  <a:pt x="30" y="1098"/>
                </a:lnTo>
                <a:lnTo>
                  <a:pt x="24" y="1098"/>
                </a:lnTo>
                <a:lnTo>
                  <a:pt x="30" y="1098"/>
                </a:lnTo>
                <a:lnTo>
                  <a:pt x="24" y="1098"/>
                </a:lnTo>
                <a:close/>
                <a:moveTo>
                  <a:pt x="30" y="1182"/>
                </a:moveTo>
                <a:lnTo>
                  <a:pt x="30" y="1188"/>
                </a:lnTo>
                <a:lnTo>
                  <a:pt x="30" y="1182"/>
                </a:lnTo>
                <a:close/>
                <a:moveTo>
                  <a:pt x="30" y="1098"/>
                </a:moveTo>
                <a:lnTo>
                  <a:pt x="30" y="1104"/>
                </a:lnTo>
                <a:lnTo>
                  <a:pt x="30" y="1098"/>
                </a:lnTo>
                <a:lnTo>
                  <a:pt x="30" y="1104"/>
                </a:lnTo>
                <a:lnTo>
                  <a:pt x="30" y="1098"/>
                </a:lnTo>
                <a:lnTo>
                  <a:pt x="30" y="1104"/>
                </a:lnTo>
                <a:lnTo>
                  <a:pt x="30" y="1098"/>
                </a:lnTo>
                <a:close/>
                <a:moveTo>
                  <a:pt x="24" y="1122"/>
                </a:moveTo>
                <a:lnTo>
                  <a:pt x="24" y="1116"/>
                </a:lnTo>
                <a:lnTo>
                  <a:pt x="30" y="1116"/>
                </a:lnTo>
                <a:lnTo>
                  <a:pt x="30" y="1122"/>
                </a:lnTo>
                <a:lnTo>
                  <a:pt x="36" y="1122"/>
                </a:lnTo>
                <a:lnTo>
                  <a:pt x="36" y="1128"/>
                </a:lnTo>
                <a:lnTo>
                  <a:pt x="36" y="1134"/>
                </a:lnTo>
                <a:lnTo>
                  <a:pt x="30" y="1134"/>
                </a:lnTo>
                <a:lnTo>
                  <a:pt x="24" y="1134"/>
                </a:lnTo>
                <a:lnTo>
                  <a:pt x="24" y="1128"/>
                </a:lnTo>
                <a:lnTo>
                  <a:pt x="24" y="1122"/>
                </a:lnTo>
                <a:close/>
                <a:moveTo>
                  <a:pt x="30" y="1110"/>
                </a:moveTo>
                <a:lnTo>
                  <a:pt x="30" y="1104"/>
                </a:lnTo>
                <a:lnTo>
                  <a:pt x="30" y="1110"/>
                </a:lnTo>
                <a:lnTo>
                  <a:pt x="30" y="1116"/>
                </a:lnTo>
                <a:lnTo>
                  <a:pt x="30" y="1110"/>
                </a:lnTo>
                <a:close/>
                <a:moveTo>
                  <a:pt x="30" y="1104"/>
                </a:moveTo>
                <a:lnTo>
                  <a:pt x="30" y="1110"/>
                </a:lnTo>
                <a:lnTo>
                  <a:pt x="30" y="1104"/>
                </a:lnTo>
                <a:close/>
                <a:moveTo>
                  <a:pt x="30" y="966"/>
                </a:moveTo>
                <a:lnTo>
                  <a:pt x="36" y="966"/>
                </a:lnTo>
                <a:lnTo>
                  <a:pt x="30" y="966"/>
                </a:lnTo>
                <a:close/>
                <a:moveTo>
                  <a:pt x="30" y="948"/>
                </a:moveTo>
                <a:lnTo>
                  <a:pt x="30" y="942"/>
                </a:lnTo>
                <a:lnTo>
                  <a:pt x="36" y="942"/>
                </a:lnTo>
                <a:lnTo>
                  <a:pt x="36" y="948"/>
                </a:lnTo>
                <a:lnTo>
                  <a:pt x="30" y="948"/>
                </a:lnTo>
                <a:close/>
                <a:moveTo>
                  <a:pt x="30" y="1104"/>
                </a:moveTo>
                <a:lnTo>
                  <a:pt x="36" y="1104"/>
                </a:lnTo>
                <a:lnTo>
                  <a:pt x="30" y="1104"/>
                </a:lnTo>
                <a:close/>
                <a:moveTo>
                  <a:pt x="30" y="930"/>
                </a:moveTo>
                <a:lnTo>
                  <a:pt x="30" y="924"/>
                </a:lnTo>
                <a:lnTo>
                  <a:pt x="36" y="924"/>
                </a:lnTo>
                <a:lnTo>
                  <a:pt x="36" y="930"/>
                </a:lnTo>
                <a:lnTo>
                  <a:pt x="36" y="924"/>
                </a:lnTo>
                <a:lnTo>
                  <a:pt x="36" y="930"/>
                </a:lnTo>
                <a:lnTo>
                  <a:pt x="30" y="930"/>
                </a:lnTo>
                <a:close/>
                <a:moveTo>
                  <a:pt x="36" y="1122"/>
                </a:moveTo>
                <a:lnTo>
                  <a:pt x="36" y="1116"/>
                </a:lnTo>
                <a:lnTo>
                  <a:pt x="36" y="1122"/>
                </a:lnTo>
                <a:close/>
                <a:moveTo>
                  <a:pt x="36" y="966"/>
                </a:moveTo>
                <a:lnTo>
                  <a:pt x="36" y="972"/>
                </a:lnTo>
                <a:lnTo>
                  <a:pt x="36" y="966"/>
                </a:lnTo>
                <a:close/>
                <a:moveTo>
                  <a:pt x="30" y="1200"/>
                </a:moveTo>
                <a:lnTo>
                  <a:pt x="30" y="1194"/>
                </a:lnTo>
                <a:lnTo>
                  <a:pt x="36" y="1194"/>
                </a:lnTo>
                <a:lnTo>
                  <a:pt x="30" y="1194"/>
                </a:lnTo>
                <a:lnTo>
                  <a:pt x="36" y="1194"/>
                </a:lnTo>
                <a:lnTo>
                  <a:pt x="36" y="1200"/>
                </a:lnTo>
                <a:lnTo>
                  <a:pt x="42" y="1200"/>
                </a:lnTo>
                <a:lnTo>
                  <a:pt x="36" y="1200"/>
                </a:lnTo>
                <a:lnTo>
                  <a:pt x="30" y="1200"/>
                </a:lnTo>
                <a:lnTo>
                  <a:pt x="36" y="1200"/>
                </a:lnTo>
                <a:lnTo>
                  <a:pt x="30" y="1200"/>
                </a:lnTo>
                <a:close/>
                <a:moveTo>
                  <a:pt x="36" y="1200"/>
                </a:moveTo>
                <a:lnTo>
                  <a:pt x="36" y="1206"/>
                </a:lnTo>
                <a:lnTo>
                  <a:pt x="36" y="1200"/>
                </a:lnTo>
                <a:lnTo>
                  <a:pt x="36" y="1206"/>
                </a:lnTo>
                <a:lnTo>
                  <a:pt x="36" y="1200"/>
                </a:lnTo>
                <a:close/>
                <a:moveTo>
                  <a:pt x="36" y="924"/>
                </a:moveTo>
                <a:lnTo>
                  <a:pt x="36" y="930"/>
                </a:lnTo>
                <a:lnTo>
                  <a:pt x="36" y="924"/>
                </a:lnTo>
                <a:close/>
                <a:moveTo>
                  <a:pt x="36" y="1200"/>
                </a:moveTo>
                <a:lnTo>
                  <a:pt x="36" y="1206"/>
                </a:lnTo>
                <a:lnTo>
                  <a:pt x="36" y="1200"/>
                </a:lnTo>
                <a:close/>
                <a:moveTo>
                  <a:pt x="36" y="1128"/>
                </a:moveTo>
                <a:lnTo>
                  <a:pt x="42" y="1128"/>
                </a:lnTo>
                <a:lnTo>
                  <a:pt x="36" y="1128"/>
                </a:lnTo>
                <a:lnTo>
                  <a:pt x="36" y="1134"/>
                </a:lnTo>
                <a:lnTo>
                  <a:pt x="36" y="1128"/>
                </a:lnTo>
                <a:close/>
                <a:moveTo>
                  <a:pt x="36" y="1194"/>
                </a:moveTo>
                <a:lnTo>
                  <a:pt x="42" y="1194"/>
                </a:lnTo>
                <a:lnTo>
                  <a:pt x="42" y="1200"/>
                </a:lnTo>
                <a:lnTo>
                  <a:pt x="36" y="1200"/>
                </a:lnTo>
                <a:lnTo>
                  <a:pt x="36" y="1194"/>
                </a:lnTo>
                <a:close/>
                <a:moveTo>
                  <a:pt x="36" y="924"/>
                </a:moveTo>
                <a:lnTo>
                  <a:pt x="42" y="924"/>
                </a:lnTo>
                <a:lnTo>
                  <a:pt x="36" y="924"/>
                </a:lnTo>
                <a:close/>
                <a:moveTo>
                  <a:pt x="36" y="1200"/>
                </a:moveTo>
                <a:lnTo>
                  <a:pt x="42" y="1200"/>
                </a:lnTo>
                <a:lnTo>
                  <a:pt x="36" y="1200"/>
                </a:lnTo>
                <a:lnTo>
                  <a:pt x="42" y="1200"/>
                </a:lnTo>
                <a:lnTo>
                  <a:pt x="42" y="1206"/>
                </a:lnTo>
                <a:lnTo>
                  <a:pt x="36" y="1206"/>
                </a:lnTo>
                <a:lnTo>
                  <a:pt x="36" y="1200"/>
                </a:lnTo>
                <a:close/>
                <a:moveTo>
                  <a:pt x="42" y="1140"/>
                </a:moveTo>
                <a:lnTo>
                  <a:pt x="42" y="1134"/>
                </a:lnTo>
                <a:lnTo>
                  <a:pt x="42" y="1140"/>
                </a:lnTo>
                <a:lnTo>
                  <a:pt x="42" y="1134"/>
                </a:lnTo>
                <a:lnTo>
                  <a:pt x="42" y="1140"/>
                </a:lnTo>
                <a:close/>
                <a:moveTo>
                  <a:pt x="42" y="906"/>
                </a:moveTo>
                <a:lnTo>
                  <a:pt x="42" y="912"/>
                </a:lnTo>
                <a:lnTo>
                  <a:pt x="42" y="906"/>
                </a:lnTo>
                <a:close/>
                <a:moveTo>
                  <a:pt x="42" y="1212"/>
                </a:moveTo>
                <a:lnTo>
                  <a:pt x="48" y="1212"/>
                </a:lnTo>
                <a:lnTo>
                  <a:pt x="42" y="1212"/>
                </a:lnTo>
                <a:close/>
                <a:moveTo>
                  <a:pt x="42" y="1200"/>
                </a:moveTo>
                <a:lnTo>
                  <a:pt x="48" y="1200"/>
                </a:lnTo>
                <a:lnTo>
                  <a:pt x="42" y="1200"/>
                </a:lnTo>
                <a:close/>
                <a:moveTo>
                  <a:pt x="42" y="1122"/>
                </a:moveTo>
                <a:lnTo>
                  <a:pt x="48" y="1122"/>
                </a:lnTo>
                <a:lnTo>
                  <a:pt x="42" y="1122"/>
                </a:lnTo>
                <a:lnTo>
                  <a:pt x="48" y="1122"/>
                </a:lnTo>
                <a:lnTo>
                  <a:pt x="42" y="1122"/>
                </a:lnTo>
                <a:close/>
                <a:moveTo>
                  <a:pt x="42" y="1134"/>
                </a:moveTo>
                <a:lnTo>
                  <a:pt x="42" y="1128"/>
                </a:lnTo>
                <a:lnTo>
                  <a:pt x="42" y="1134"/>
                </a:lnTo>
                <a:lnTo>
                  <a:pt x="48" y="1134"/>
                </a:lnTo>
                <a:lnTo>
                  <a:pt x="48" y="1140"/>
                </a:lnTo>
                <a:lnTo>
                  <a:pt x="48" y="1134"/>
                </a:lnTo>
                <a:lnTo>
                  <a:pt x="48" y="1140"/>
                </a:lnTo>
                <a:lnTo>
                  <a:pt x="42" y="1140"/>
                </a:lnTo>
                <a:lnTo>
                  <a:pt x="42" y="1134"/>
                </a:lnTo>
                <a:lnTo>
                  <a:pt x="48" y="1134"/>
                </a:lnTo>
                <a:lnTo>
                  <a:pt x="42" y="1134"/>
                </a:lnTo>
                <a:close/>
                <a:moveTo>
                  <a:pt x="42" y="1206"/>
                </a:moveTo>
                <a:lnTo>
                  <a:pt x="48" y="1206"/>
                </a:lnTo>
                <a:lnTo>
                  <a:pt x="48" y="1212"/>
                </a:lnTo>
                <a:lnTo>
                  <a:pt x="42" y="1212"/>
                </a:lnTo>
                <a:lnTo>
                  <a:pt x="42" y="1206"/>
                </a:lnTo>
                <a:close/>
                <a:moveTo>
                  <a:pt x="42" y="1200"/>
                </a:moveTo>
                <a:lnTo>
                  <a:pt x="48" y="1200"/>
                </a:lnTo>
                <a:lnTo>
                  <a:pt x="48" y="1206"/>
                </a:lnTo>
                <a:lnTo>
                  <a:pt x="42" y="1200"/>
                </a:lnTo>
                <a:close/>
                <a:moveTo>
                  <a:pt x="42" y="1146"/>
                </a:moveTo>
                <a:lnTo>
                  <a:pt x="48" y="1146"/>
                </a:lnTo>
                <a:lnTo>
                  <a:pt x="42" y="1146"/>
                </a:lnTo>
                <a:close/>
                <a:moveTo>
                  <a:pt x="48" y="1212"/>
                </a:moveTo>
                <a:lnTo>
                  <a:pt x="42" y="1212"/>
                </a:lnTo>
                <a:lnTo>
                  <a:pt x="48" y="1212"/>
                </a:lnTo>
                <a:close/>
                <a:moveTo>
                  <a:pt x="42" y="1194"/>
                </a:moveTo>
                <a:lnTo>
                  <a:pt x="48" y="1194"/>
                </a:lnTo>
                <a:lnTo>
                  <a:pt x="48" y="1200"/>
                </a:lnTo>
                <a:lnTo>
                  <a:pt x="48" y="1194"/>
                </a:lnTo>
                <a:lnTo>
                  <a:pt x="42" y="1200"/>
                </a:lnTo>
                <a:lnTo>
                  <a:pt x="42" y="1194"/>
                </a:lnTo>
                <a:close/>
                <a:moveTo>
                  <a:pt x="42" y="1188"/>
                </a:moveTo>
                <a:lnTo>
                  <a:pt x="42" y="1182"/>
                </a:lnTo>
                <a:lnTo>
                  <a:pt x="48" y="1188"/>
                </a:lnTo>
                <a:lnTo>
                  <a:pt x="42" y="1188"/>
                </a:lnTo>
                <a:close/>
                <a:moveTo>
                  <a:pt x="42" y="1182"/>
                </a:moveTo>
                <a:lnTo>
                  <a:pt x="48" y="1182"/>
                </a:lnTo>
                <a:lnTo>
                  <a:pt x="42" y="1182"/>
                </a:lnTo>
                <a:close/>
                <a:moveTo>
                  <a:pt x="42" y="906"/>
                </a:moveTo>
                <a:lnTo>
                  <a:pt x="48" y="906"/>
                </a:lnTo>
                <a:lnTo>
                  <a:pt x="42" y="906"/>
                </a:lnTo>
                <a:close/>
                <a:moveTo>
                  <a:pt x="42" y="1194"/>
                </a:moveTo>
                <a:lnTo>
                  <a:pt x="42" y="1188"/>
                </a:lnTo>
                <a:lnTo>
                  <a:pt x="42" y="1194"/>
                </a:lnTo>
                <a:lnTo>
                  <a:pt x="42" y="1188"/>
                </a:lnTo>
                <a:lnTo>
                  <a:pt x="48" y="1188"/>
                </a:lnTo>
                <a:lnTo>
                  <a:pt x="48" y="1194"/>
                </a:lnTo>
                <a:lnTo>
                  <a:pt x="42" y="1194"/>
                </a:lnTo>
                <a:close/>
                <a:moveTo>
                  <a:pt x="48" y="1212"/>
                </a:moveTo>
                <a:lnTo>
                  <a:pt x="48" y="1206"/>
                </a:lnTo>
                <a:lnTo>
                  <a:pt x="48" y="1212"/>
                </a:lnTo>
                <a:close/>
                <a:moveTo>
                  <a:pt x="48" y="906"/>
                </a:moveTo>
                <a:lnTo>
                  <a:pt x="48" y="912"/>
                </a:lnTo>
                <a:lnTo>
                  <a:pt x="48" y="906"/>
                </a:lnTo>
                <a:close/>
                <a:moveTo>
                  <a:pt x="48" y="1188"/>
                </a:moveTo>
                <a:lnTo>
                  <a:pt x="48" y="1182"/>
                </a:lnTo>
                <a:lnTo>
                  <a:pt x="48" y="1188"/>
                </a:lnTo>
                <a:close/>
                <a:moveTo>
                  <a:pt x="48" y="900"/>
                </a:moveTo>
                <a:lnTo>
                  <a:pt x="48" y="894"/>
                </a:lnTo>
                <a:lnTo>
                  <a:pt x="48" y="900"/>
                </a:lnTo>
                <a:close/>
                <a:moveTo>
                  <a:pt x="48" y="1182"/>
                </a:moveTo>
                <a:lnTo>
                  <a:pt x="48" y="1188"/>
                </a:lnTo>
                <a:lnTo>
                  <a:pt x="48" y="1182"/>
                </a:lnTo>
                <a:close/>
                <a:moveTo>
                  <a:pt x="48" y="1194"/>
                </a:moveTo>
                <a:lnTo>
                  <a:pt x="54" y="1194"/>
                </a:lnTo>
                <a:lnTo>
                  <a:pt x="48" y="1194"/>
                </a:lnTo>
                <a:close/>
                <a:moveTo>
                  <a:pt x="48" y="1206"/>
                </a:moveTo>
                <a:lnTo>
                  <a:pt x="54" y="1206"/>
                </a:lnTo>
                <a:lnTo>
                  <a:pt x="54" y="1212"/>
                </a:lnTo>
                <a:lnTo>
                  <a:pt x="48" y="1212"/>
                </a:lnTo>
                <a:lnTo>
                  <a:pt x="48" y="1206"/>
                </a:lnTo>
                <a:close/>
                <a:moveTo>
                  <a:pt x="48" y="894"/>
                </a:moveTo>
                <a:lnTo>
                  <a:pt x="54" y="894"/>
                </a:lnTo>
                <a:lnTo>
                  <a:pt x="54" y="900"/>
                </a:lnTo>
                <a:lnTo>
                  <a:pt x="48" y="900"/>
                </a:lnTo>
                <a:lnTo>
                  <a:pt x="48" y="894"/>
                </a:lnTo>
                <a:close/>
                <a:moveTo>
                  <a:pt x="48" y="1194"/>
                </a:moveTo>
                <a:lnTo>
                  <a:pt x="48" y="1188"/>
                </a:lnTo>
                <a:lnTo>
                  <a:pt x="48" y="1194"/>
                </a:lnTo>
                <a:lnTo>
                  <a:pt x="54" y="1194"/>
                </a:lnTo>
                <a:lnTo>
                  <a:pt x="48" y="1194"/>
                </a:lnTo>
                <a:close/>
                <a:moveTo>
                  <a:pt x="48" y="1188"/>
                </a:moveTo>
                <a:lnTo>
                  <a:pt x="54" y="1188"/>
                </a:lnTo>
                <a:lnTo>
                  <a:pt x="48" y="1188"/>
                </a:lnTo>
                <a:close/>
                <a:moveTo>
                  <a:pt x="48" y="1122"/>
                </a:moveTo>
                <a:lnTo>
                  <a:pt x="48" y="1116"/>
                </a:lnTo>
                <a:lnTo>
                  <a:pt x="54" y="1116"/>
                </a:lnTo>
                <a:lnTo>
                  <a:pt x="48" y="1122"/>
                </a:lnTo>
                <a:close/>
                <a:moveTo>
                  <a:pt x="54" y="1212"/>
                </a:moveTo>
                <a:lnTo>
                  <a:pt x="54" y="1206"/>
                </a:lnTo>
                <a:lnTo>
                  <a:pt x="54" y="1212"/>
                </a:lnTo>
                <a:close/>
                <a:moveTo>
                  <a:pt x="54" y="1212"/>
                </a:moveTo>
                <a:lnTo>
                  <a:pt x="54" y="1218"/>
                </a:lnTo>
                <a:lnTo>
                  <a:pt x="54" y="1212"/>
                </a:lnTo>
                <a:close/>
                <a:moveTo>
                  <a:pt x="54" y="888"/>
                </a:moveTo>
                <a:lnTo>
                  <a:pt x="54" y="894"/>
                </a:lnTo>
                <a:lnTo>
                  <a:pt x="54" y="888"/>
                </a:lnTo>
                <a:close/>
                <a:moveTo>
                  <a:pt x="48" y="1182"/>
                </a:moveTo>
                <a:lnTo>
                  <a:pt x="54" y="1182"/>
                </a:lnTo>
                <a:lnTo>
                  <a:pt x="60" y="1182"/>
                </a:lnTo>
                <a:lnTo>
                  <a:pt x="60" y="1188"/>
                </a:lnTo>
                <a:lnTo>
                  <a:pt x="54" y="1188"/>
                </a:lnTo>
                <a:lnTo>
                  <a:pt x="48" y="1188"/>
                </a:lnTo>
                <a:lnTo>
                  <a:pt x="54" y="1188"/>
                </a:lnTo>
                <a:lnTo>
                  <a:pt x="48" y="1182"/>
                </a:lnTo>
                <a:close/>
                <a:moveTo>
                  <a:pt x="54" y="900"/>
                </a:moveTo>
                <a:lnTo>
                  <a:pt x="54" y="894"/>
                </a:lnTo>
                <a:lnTo>
                  <a:pt x="54" y="900"/>
                </a:lnTo>
                <a:lnTo>
                  <a:pt x="54" y="894"/>
                </a:lnTo>
                <a:lnTo>
                  <a:pt x="54" y="900"/>
                </a:lnTo>
                <a:lnTo>
                  <a:pt x="54" y="894"/>
                </a:lnTo>
                <a:lnTo>
                  <a:pt x="60" y="894"/>
                </a:lnTo>
                <a:lnTo>
                  <a:pt x="54" y="894"/>
                </a:lnTo>
                <a:lnTo>
                  <a:pt x="60" y="894"/>
                </a:lnTo>
                <a:lnTo>
                  <a:pt x="60" y="900"/>
                </a:lnTo>
                <a:lnTo>
                  <a:pt x="54" y="900"/>
                </a:lnTo>
                <a:close/>
                <a:moveTo>
                  <a:pt x="54" y="1188"/>
                </a:moveTo>
                <a:lnTo>
                  <a:pt x="60" y="1188"/>
                </a:lnTo>
                <a:lnTo>
                  <a:pt x="54" y="1188"/>
                </a:lnTo>
                <a:close/>
                <a:moveTo>
                  <a:pt x="54" y="900"/>
                </a:moveTo>
                <a:lnTo>
                  <a:pt x="60" y="900"/>
                </a:lnTo>
                <a:lnTo>
                  <a:pt x="54" y="900"/>
                </a:lnTo>
                <a:close/>
                <a:moveTo>
                  <a:pt x="54" y="1104"/>
                </a:moveTo>
                <a:lnTo>
                  <a:pt x="54" y="1098"/>
                </a:lnTo>
                <a:lnTo>
                  <a:pt x="60" y="1098"/>
                </a:lnTo>
                <a:lnTo>
                  <a:pt x="60" y="1104"/>
                </a:lnTo>
                <a:lnTo>
                  <a:pt x="60" y="1110"/>
                </a:lnTo>
                <a:lnTo>
                  <a:pt x="54" y="1110"/>
                </a:lnTo>
                <a:lnTo>
                  <a:pt x="54" y="1104"/>
                </a:lnTo>
                <a:lnTo>
                  <a:pt x="54" y="1110"/>
                </a:lnTo>
                <a:lnTo>
                  <a:pt x="60" y="1104"/>
                </a:lnTo>
                <a:lnTo>
                  <a:pt x="54" y="1104"/>
                </a:lnTo>
                <a:close/>
                <a:moveTo>
                  <a:pt x="60" y="900"/>
                </a:moveTo>
                <a:lnTo>
                  <a:pt x="60" y="894"/>
                </a:lnTo>
                <a:lnTo>
                  <a:pt x="60" y="900"/>
                </a:lnTo>
                <a:close/>
                <a:moveTo>
                  <a:pt x="48" y="906"/>
                </a:moveTo>
                <a:lnTo>
                  <a:pt x="54" y="906"/>
                </a:lnTo>
                <a:lnTo>
                  <a:pt x="48" y="906"/>
                </a:lnTo>
                <a:lnTo>
                  <a:pt x="54" y="906"/>
                </a:lnTo>
                <a:lnTo>
                  <a:pt x="48" y="906"/>
                </a:lnTo>
                <a:lnTo>
                  <a:pt x="48" y="900"/>
                </a:lnTo>
                <a:lnTo>
                  <a:pt x="54" y="900"/>
                </a:lnTo>
                <a:lnTo>
                  <a:pt x="60" y="900"/>
                </a:lnTo>
                <a:lnTo>
                  <a:pt x="66" y="900"/>
                </a:lnTo>
                <a:lnTo>
                  <a:pt x="60" y="900"/>
                </a:lnTo>
                <a:lnTo>
                  <a:pt x="66" y="900"/>
                </a:lnTo>
                <a:lnTo>
                  <a:pt x="60" y="900"/>
                </a:lnTo>
                <a:lnTo>
                  <a:pt x="60" y="894"/>
                </a:lnTo>
                <a:lnTo>
                  <a:pt x="66" y="894"/>
                </a:lnTo>
                <a:lnTo>
                  <a:pt x="66" y="888"/>
                </a:lnTo>
                <a:lnTo>
                  <a:pt x="72" y="888"/>
                </a:lnTo>
                <a:lnTo>
                  <a:pt x="72" y="894"/>
                </a:lnTo>
                <a:lnTo>
                  <a:pt x="72" y="900"/>
                </a:lnTo>
                <a:lnTo>
                  <a:pt x="78" y="900"/>
                </a:lnTo>
                <a:lnTo>
                  <a:pt x="72" y="900"/>
                </a:lnTo>
                <a:lnTo>
                  <a:pt x="66" y="900"/>
                </a:lnTo>
                <a:lnTo>
                  <a:pt x="66" y="906"/>
                </a:lnTo>
                <a:lnTo>
                  <a:pt x="60" y="906"/>
                </a:lnTo>
                <a:lnTo>
                  <a:pt x="60" y="912"/>
                </a:lnTo>
                <a:lnTo>
                  <a:pt x="54" y="912"/>
                </a:lnTo>
                <a:lnTo>
                  <a:pt x="48" y="912"/>
                </a:lnTo>
                <a:lnTo>
                  <a:pt x="48" y="906"/>
                </a:lnTo>
                <a:close/>
                <a:moveTo>
                  <a:pt x="66" y="906"/>
                </a:moveTo>
                <a:lnTo>
                  <a:pt x="66" y="912"/>
                </a:lnTo>
                <a:lnTo>
                  <a:pt x="66" y="906"/>
                </a:lnTo>
                <a:close/>
                <a:moveTo>
                  <a:pt x="66" y="876"/>
                </a:moveTo>
                <a:lnTo>
                  <a:pt x="66" y="882"/>
                </a:lnTo>
                <a:lnTo>
                  <a:pt x="66" y="876"/>
                </a:lnTo>
                <a:close/>
                <a:moveTo>
                  <a:pt x="66" y="888"/>
                </a:moveTo>
                <a:lnTo>
                  <a:pt x="72" y="882"/>
                </a:lnTo>
                <a:lnTo>
                  <a:pt x="72" y="888"/>
                </a:lnTo>
                <a:lnTo>
                  <a:pt x="72" y="882"/>
                </a:lnTo>
                <a:lnTo>
                  <a:pt x="72" y="888"/>
                </a:lnTo>
                <a:lnTo>
                  <a:pt x="66" y="888"/>
                </a:lnTo>
                <a:close/>
                <a:moveTo>
                  <a:pt x="72" y="882"/>
                </a:moveTo>
                <a:lnTo>
                  <a:pt x="72" y="876"/>
                </a:lnTo>
                <a:lnTo>
                  <a:pt x="78" y="876"/>
                </a:lnTo>
                <a:lnTo>
                  <a:pt x="72" y="876"/>
                </a:lnTo>
                <a:lnTo>
                  <a:pt x="78" y="876"/>
                </a:lnTo>
                <a:lnTo>
                  <a:pt x="78" y="882"/>
                </a:lnTo>
                <a:lnTo>
                  <a:pt x="78" y="876"/>
                </a:lnTo>
                <a:lnTo>
                  <a:pt x="72" y="876"/>
                </a:lnTo>
                <a:lnTo>
                  <a:pt x="72" y="882"/>
                </a:lnTo>
                <a:close/>
                <a:moveTo>
                  <a:pt x="78" y="882"/>
                </a:moveTo>
                <a:lnTo>
                  <a:pt x="72" y="882"/>
                </a:lnTo>
                <a:lnTo>
                  <a:pt x="78" y="882"/>
                </a:lnTo>
                <a:lnTo>
                  <a:pt x="72" y="882"/>
                </a:lnTo>
                <a:lnTo>
                  <a:pt x="78" y="882"/>
                </a:lnTo>
                <a:close/>
                <a:moveTo>
                  <a:pt x="72" y="888"/>
                </a:moveTo>
                <a:lnTo>
                  <a:pt x="78" y="888"/>
                </a:lnTo>
                <a:lnTo>
                  <a:pt x="84" y="888"/>
                </a:lnTo>
                <a:lnTo>
                  <a:pt x="78" y="888"/>
                </a:lnTo>
                <a:lnTo>
                  <a:pt x="72" y="888"/>
                </a:lnTo>
                <a:close/>
                <a:moveTo>
                  <a:pt x="78" y="870"/>
                </a:moveTo>
                <a:lnTo>
                  <a:pt x="84" y="876"/>
                </a:lnTo>
                <a:lnTo>
                  <a:pt x="78" y="876"/>
                </a:lnTo>
                <a:lnTo>
                  <a:pt x="78" y="870"/>
                </a:lnTo>
                <a:close/>
                <a:moveTo>
                  <a:pt x="78" y="882"/>
                </a:moveTo>
                <a:lnTo>
                  <a:pt x="78" y="876"/>
                </a:lnTo>
                <a:lnTo>
                  <a:pt x="78" y="882"/>
                </a:lnTo>
                <a:close/>
                <a:moveTo>
                  <a:pt x="72" y="888"/>
                </a:moveTo>
                <a:lnTo>
                  <a:pt x="78" y="888"/>
                </a:lnTo>
                <a:lnTo>
                  <a:pt x="84" y="888"/>
                </a:lnTo>
                <a:lnTo>
                  <a:pt x="84" y="894"/>
                </a:lnTo>
                <a:lnTo>
                  <a:pt x="84" y="888"/>
                </a:lnTo>
                <a:lnTo>
                  <a:pt x="84" y="894"/>
                </a:lnTo>
                <a:lnTo>
                  <a:pt x="84" y="888"/>
                </a:lnTo>
                <a:lnTo>
                  <a:pt x="84" y="894"/>
                </a:lnTo>
                <a:lnTo>
                  <a:pt x="78" y="894"/>
                </a:lnTo>
                <a:lnTo>
                  <a:pt x="72" y="894"/>
                </a:lnTo>
                <a:lnTo>
                  <a:pt x="72" y="888"/>
                </a:lnTo>
                <a:close/>
                <a:moveTo>
                  <a:pt x="78" y="876"/>
                </a:moveTo>
                <a:lnTo>
                  <a:pt x="84" y="876"/>
                </a:lnTo>
                <a:lnTo>
                  <a:pt x="78" y="876"/>
                </a:lnTo>
                <a:close/>
                <a:moveTo>
                  <a:pt x="78" y="870"/>
                </a:moveTo>
                <a:lnTo>
                  <a:pt x="78" y="864"/>
                </a:lnTo>
                <a:lnTo>
                  <a:pt x="78" y="870"/>
                </a:lnTo>
                <a:lnTo>
                  <a:pt x="78" y="864"/>
                </a:lnTo>
                <a:lnTo>
                  <a:pt x="78" y="870"/>
                </a:lnTo>
                <a:lnTo>
                  <a:pt x="78" y="864"/>
                </a:lnTo>
                <a:lnTo>
                  <a:pt x="78" y="870"/>
                </a:lnTo>
                <a:lnTo>
                  <a:pt x="84" y="870"/>
                </a:lnTo>
                <a:lnTo>
                  <a:pt x="78" y="870"/>
                </a:lnTo>
                <a:close/>
                <a:moveTo>
                  <a:pt x="78" y="882"/>
                </a:moveTo>
                <a:lnTo>
                  <a:pt x="84" y="876"/>
                </a:lnTo>
                <a:lnTo>
                  <a:pt x="84" y="882"/>
                </a:lnTo>
                <a:lnTo>
                  <a:pt x="78" y="882"/>
                </a:lnTo>
                <a:close/>
                <a:moveTo>
                  <a:pt x="84" y="882"/>
                </a:moveTo>
                <a:lnTo>
                  <a:pt x="84" y="876"/>
                </a:lnTo>
                <a:lnTo>
                  <a:pt x="84" y="882"/>
                </a:lnTo>
                <a:close/>
                <a:moveTo>
                  <a:pt x="84" y="858"/>
                </a:moveTo>
                <a:lnTo>
                  <a:pt x="84" y="852"/>
                </a:lnTo>
                <a:lnTo>
                  <a:pt x="84" y="858"/>
                </a:lnTo>
                <a:close/>
                <a:moveTo>
                  <a:pt x="84" y="870"/>
                </a:moveTo>
                <a:lnTo>
                  <a:pt x="84" y="864"/>
                </a:lnTo>
                <a:lnTo>
                  <a:pt x="84" y="870"/>
                </a:lnTo>
                <a:lnTo>
                  <a:pt x="84" y="864"/>
                </a:lnTo>
                <a:lnTo>
                  <a:pt x="84" y="870"/>
                </a:lnTo>
                <a:close/>
                <a:moveTo>
                  <a:pt x="78" y="882"/>
                </a:moveTo>
                <a:lnTo>
                  <a:pt x="84" y="882"/>
                </a:lnTo>
                <a:lnTo>
                  <a:pt x="90" y="882"/>
                </a:lnTo>
                <a:lnTo>
                  <a:pt x="90" y="888"/>
                </a:lnTo>
                <a:lnTo>
                  <a:pt x="84" y="882"/>
                </a:lnTo>
                <a:lnTo>
                  <a:pt x="84" y="888"/>
                </a:lnTo>
                <a:lnTo>
                  <a:pt x="84" y="882"/>
                </a:lnTo>
                <a:lnTo>
                  <a:pt x="78" y="882"/>
                </a:lnTo>
                <a:close/>
                <a:moveTo>
                  <a:pt x="84" y="864"/>
                </a:moveTo>
                <a:lnTo>
                  <a:pt x="90" y="864"/>
                </a:lnTo>
                <a:lnTo>
                  <a:pt x="84" y="864"/>
                </a:lnTo>
                <a:close/>
                <a:moveTo>
                  <a:pt x="84" y="864"/>
                </a:moveTo>
                <a:lnTo>
                  <a:pt x="90" y="864"/>
                </a:lnTo>
                <a:lnTo>
                  <a:pt x="84" y="864"/>
                </a:lnTo>
                <a:close/>
                <a:moveTo>
                  <a:pt x="90" y="864"/>
                </a:moveTo>
                <a:lnTo>
                  <a:pt x="90" y="858"/>
                </a:lnTo>
                <a:lnTo>
                  <a:pt x="90" y="864"/>
                </a:lnTo>
                <a:close/>
                <a:moveTo>
                  <a:pt x="90" y="858"/>
                </a:moveTo>
                <a:lnTo>
                  <a:pt x="96" y="864"/>
                </a:lnTo>
                <a:lnTo>
                  <a:pt x="90" y="864"/>
                </a:lnTo>
                <a:lnTo>
                  <a:pt x="90" y="858"/>
                </a:lnTo>
                <a:close/>
                <a:moveTo>
                  <a:pt x="90" y="1296"/>
                </a:moveTo>
                <a:lnTo>
                  <a:pt x="96" y="1296"/>
                </a:lnTo>
                <a:lnTo>
                  <a:pt x="90" y="1296"/>
                </a:lnTo>
                <a:close/>
                <a:moveTo>
                  <a:pt x="90" y="1296"/>
                </a:moveTo>
                <a:lnTo>
                  <a:pt x="96" y="1296"/>
                </a:lnTo>
                <a:lnTo>
                  <a:pt x="90" y="1296"/>
                </a:lnTo>
                <a:lnTo>
                  <a:pt x="96" y="1296"/>
                </a:lnTo>
                <a:lnTo>
                  <a:pt x="90" y="1296"/>
                </a:lnTo>
                <a:close/>
                <a:moveTo>
                  <a:pt x="90" y="858"/>
                </a:moveTo>
                <a:lnTo>
                  <a:pt x="96" y="858"/>
                </a:lnTo>
                <a:lnTo>
                  <a:pt x="90" y="858"/>
                </a:lnTo>
                <a:lnTo>
                  <a:pt x="96" y="858"/>
                </a:lnTo>
                <a:lnTo>
                  <a:pt x="90" y="858"/>
                </a:lnTo>
                <a:close/>
                <a:moveTo>
                  <a:pt x="96" y="870"/>
                </a:moveTo>
                <a:lnTo>
                  <a:pt x="96" y="864"/>
                </a:lnTo>
                <a:lnTo>
                  <a:pt x="102" y="864"/>
                </a:lnTo>
                <a:lnTo>
                  <a:pt x="102" y="870"/>
                </a:lnTo>
                <a:lnTo>
                  <a:pt x="96" y="870"/>
                </a:lnTo>
                <a:close/>
                <a:moveTo>
                  <a:pt x="96" y="1302"/>
                </a:moveTo>
                <a:lnTo>
                  <a:pt x="96" y="1296"/>
                </a:lnTo>
                <a:lnTo>
                  <a:pt x="96" y="1302"/>
                </a:lnTo>
                <a:close/>
                <a:moveTo>
                  <a:pt x="96" y="876"/>
                </a:moveTo>
                <a:lnTo>
                  <a:pt x="96" y="870"/>
                </a:lnTo>
                <a:lnTo>
                  <a:pt x="96" y="876"/>
                </a:lnTo>
                <a:close/>
                <a:moveTo>
                  <a:pt x="102" y="852"/>
                </a:moveTo>
                <a:lnTo>
                  <a:pt x="102" y="846"/>
                </a:lnTo>
                <a:lnTo>
                  <a:pt x="102" y="852"/>
                </a:lnTo>
                <a:close/>
                <a:moveTo>
                  <a:pt x="102" y="852"/>
                </a:moveTo>
                <a:lnTo>
                  <a:pt x="108" y="852"/>
                </a:lnTo>
                <a:lnTo>
                  <a:pt x="102" y="852"/>
                </a:lnTo>
                <a:close/>
                <a:moveTo>
                  <a:pt x="102" y="858"/>
                </a:moveTo>
                <a:lnTo>
                  <a:pt x="108" y="858"/>
                </a:lnTo>
                <a:lnTo>
                  <a:pt x="102" y="858"/>
                </a:lnTo>
                <a:lnTo>
                  <a:pt x="108" y="858"/>
                </a:lnTo>
                <a:lnTo>
                  <a:pt x="102" y="858"/>
                </a:lnTo>
                <a:close/>
                <a:moveTo>
                  <a:pt x="102" y="1302"/>
                </a:moveTo>
                <a:lnTo>
                  <a:pt x="102" y="1296"/>
                </a:lnTo>
                <a:lnTo>
                  <a:pt x="108" y="1296"/>
                </a:lnTo>
                <a:lnTo>
                  <a:pt x="108" y="1302"/>
                </a:lnTo>
                <a:lnTo>
                  <a:pt x="102" y="1302"/>
                </a:lnTo>
                <a:close/>
                <a:moveTo>
                  <a:pt x="102" y="870"/>
                </a:moveTo>
                <a:lnTo>
                  <a:pt x="102" y="864"/>
                </a:lnTo>
                <a:lnTo>
                  <a:pt x="108" y="864"/>
                </a:lnTo>
                <a:lnTo>
                  <a:pt x="114" y="864"/>
                </a:lnTo>
                <a:lnTo>
                  <a:pt x="108" y="864"/>
                </a:lnTo>
                <a:lnTo>
                  <a:pt x="108" y="870"/>
                </a:lnTo>
                <a:lnTo>
                  <a:pt x="102" y="870"/>
                </a:lnTo>
                <a:close/>
                <a:moveTo>
                  <a:pt x="108" y="1302"/>
                </a:moveTo>
                <a:lnTo>
                  <a:pt x="108" y="1296"/>
                </a:lnTo>
                <a:lnTo>
                  <a:pt x="108" y="1302"/>
                </a:lnTo>
                <a:close/>
                <a:moveTo>
                  <a:pt x="108" y="852"/>
                </a:moveTo>
                <a:lnTo>
                  <a:pt x="108" y="846"/>
                </a:lnTo>
                <a:lnTo>
                  <a:pt x="108" y="852"/>
                </a:lnTo>
                <a:close/>
                <a:moveTo>
                  <a:pt x="108" y="864"/>
                </a:moveTo>
                <a:lnTo>
                  <a:pt x="108" y="858"/>
                </a:lnTo>
                <a:lnTo>
                  <a:pt x="108" y="864"/>
                </a:lnTo>
                <a:close/>
                <a:moveTo>
                  <a:pt x="108" y="858"/>
                </a:moveTo>
                <a:lnTo>
                  <a:pt x="108" y="852"/>
                </a:lnTo>
                <a:lnTo>
                  <a:pt x="114" y="852"/>
                </a:lnTo>
                <a:lnTo>
                  <a:pt x="114" y="858"/>
                </a:lnTo>
                <a:lnTo>
                  <a:pt x="108" y="858"/>
                </a:lnTo>
                <a:lnTo>
                  <a:pt x="114" y="858"/>
                </a:lnTo>
                <a:lnTo>
                  <a:pt x="108" y="858"/>
                </a:lnTo>
                <a:lnTo>
                  <a:pt x="114" y="858"/>
                </a:lnTo>
                <a:lnTo>
                  <a:pt x="108" y="858"/>
                </a:lnTo>
                <a:close/>
                <a:moveTo>
                  <a:pt x="108" y="870"/>
                </a:moveTo>
                <a:lnTo>
                  <a:pt x="114" y="870"/>
                </a:lnTo>
                <a:lnTo>
                  <a:pt x="108" y="870"/>
                </a:lnTo>
                <a:close/>
                <a:moveTo>
                  <a:pt x="108" y="846"/>
                </a:moveTo>
                <a:lnTo>
                  <a:pt x="114" y="846"/>
                </a:lnTo>
                <a:lnTo>
                  <a:pt x="108" y="846"/>
                </a:lnTo>
                <a:close/>
                <a:moveTo>
                  <a:pt x="114" y="846"/>
                </a:moveTo>
                <a:lnTo>
                  <a:pt x="114" y="840"/>
                </a:lnTo>
                <a:lnTo>
                  <a:pt x="114" y="846"/>
                </a:lnTo>
                <a:close/>
                <a:moveTo>
                  <a:pt x="114" y="858"/>
                </a:moveTo>
                <a:lnTo>
                  <a:pt x="114" y="852"/>
                </a:lnTo>
                <a:lnTo>
                  <a:pt x="114" y="858"/>
                </a:lnTo>
                <a:close/>
                <a:moveTo>
                  <a:pt x="120" y="840"/>
                </a:moveTo>
                <a:lnTo>
                  <a:pt x="114" y="840"/>
                </a:lnTo>
                <a:lnTo>
                  <a:pt x="120" y="840"/>
                </a:lnTo>
                <a:close/>
                <a:moveTo>
                  <a:pt x="120" y="1302"/>
                </a:moveTo>
                <a:lnTo>
                  <a:pt x="114" y="1302"/>
                </a:lnTo>
                <a:lnTo>
                  <a:pt x="120" y="1302"/>
                </a:lnTo>
                <a:close/>
                <a:moveTo>
                  <a:pt x="120" y="1308"/>
                </a:moveTo>
                <a:lnTo>
                  <a:pt x="120" y="1302"/>
                </a:lnTo>
                <a:lnTo>
                  <a:pt x="120" y="1308"/>
                </a:lnTo>
                <a:close/>
                <a:moveTo>
                  <a:pt x="120" y="1302"/>
                </a:moveTo>
                <a:lnTo>
                  <a:pt x="126" y="1302"/>
                </a:lnTo>
                <a:lnTo>
                  <a:pt x="120" y="1302"/>
                </a:lnTo>
                <a:lnTo>
                  <a:pt x="126" y="1302"/>
                </a:lnTo>
                <a:lnTo>
                  <a:pt x="120" y="1302"/>
                </a:lnTo>
                <a:close/>
                <a:moveTo>
                  <a:pt x="126" y="1308"/>
                </a:moveTo>
                <a:lnTo>
                  <a:pt x="126" y="1302"/>
                </a:lnTo>
                <a:lnTo>
                  <a:pt x="126" y="1308"/>
                </a:lnTo>
                <a:close/>
                <a:moveTo>
                  <a:pt x="120" y="864"/>
                </a:moveTo>
                <a:lnTo>
                  <a:pt x="126" y="864"/>
                </a:lnTo>
                <a:lnTo>
                  <a:pt x="120" y="864"/>
                </a:lnTo>
                <a:lnTo>
                  <a:pt x="126" y="864"/>
                </a:lnTo>
                <a:lnTo>
                  <a:pt x="120" y="864"/>
                </a:lnTo>
                <a:close/>
                <a:moveTo>
                  <a:pt x="126" y="1302"/>
                </a:moveTo>
                <a:lnTo>
                  <a:pt x="126" y="1308"/>
                </a:lnTo>
                <a:lnTo>
                  <a:pt x="126" y="1302"/>
                </a:lnTo>
                <a:close/>
                <a:moveTo>
                  <a:pt x="126" y="870"/>
                </a:moveTo>
                <a:lnTo>
                  <a:pt x="132" y="870"/>
                </a:lnTo>
                <a:lnTo>
                  <a:pt x="126" y="870"/>
                </a:lnTo>
                <a:close/>
                <a:moveTo>
                  <a:pt x="126" y="840"/>
                </a:moveTo>
                <a:lnTo>
                  <a:pt x="132" y="840"/>
                </a:lnTo>
                <a:lnTo>
                  <a:pt x="126" y="840"/>
                </a:lnTo>
                <a:close/>
                <a:moveTo>
                  <a:pt x="132" y="1296"/>
                </a:moveTo>
                <a:lnTo>
                  <a:pt x="132" y="1302"/>
                </a:lnTo>
                <a:lnTo>
                  <a:pt x="132" y="1296"/>
                </a:lnTo>
                <a:close/>
                <a:moveTo>
                  <a:pt x="132" y="840"/>
                </a:moveTo>
                <a:lnTo>
                  <a:pt x="132" y="834"/>
                </a:lnTo>
                <a:lnTo>
                  <a:pt x="132" y="840"/>
                </a:lnTo>
                <a:close/>
                <a:moveTo>
                  <a:pt x="132" y="1296"/>
                </a:moveTo>
                <a:lnTo>
                  <a:pt x="132" y="1302"/>
                </a:lnTo>
                <a:lnTo>
                  <a:pt x="132" y="1296"/>
                </a:lnTo>
                <a:close/>
                <a:moveTo>
                  <a:pt x="132" y="1296"/>
                </a:moveTo>
                <a:lnTo>
                  <a:pt x="138" y="1296"/>
                </a:lnTo>
                <a:lnTo>
                  <a:pt x="132" y="1296"/>
                </a:lnTo>
                <a:close/>
                <a:moveTo>
                  <a:pt x="138" y="1302"/>
                </a:moveTo>
                <a:lnTo>
                  <a:pt x="138" y="1296"/>
                </a:lnTo>
                <a:lnTo>
                  <a:pt x="138" y="1302"/>
                </a:lnTo>
                <a:close/>
                <a:moveTo>
                  <a:pt x="132" y="840"/>
                </a:moveTo>
                <a:lnTo>
                  <a:pt x="132" y="834"/>
                </a:lnTo>
                <a:lnTo>
                  <a:pt x="132" y="840"/>
                </a:lnTo>
                <a:lnTo>
                  <a:pt x="132" y="834"/>
                </a:lnTo>
                <a:lnTo>
                  <a:pt x="138" y="834"/>
                </a:lnTo>
                <a:lnTo>
                  <a:pt x="144" y="834"/>
                </a:lnTo>
                <a:lnTo>
                  <a:pt x="144" y="828"/>
                </a:lnTo>
                <a:lnTo>
                  <a:pt x="138" y="828"/>
                </a:lnTo>
                <a:lnTo>
                  <a:pt x="144" y="828"/>
                </a:lnTo>
                <a:lnTo>
                  <a:pt x="144" y="834"/>
                </a:lnTo>
                <a:lnTo>
                  <a:pt x="138" y="834"/>
                </a:lnTo>
                <a:lnTo>
                  <a:pt x="138" y="828"/>
                </a:lnTo>
                <a:lnTo>
                  <a:pt x="144" y="828"/>
                </a:lnTo>
                <a:lnTo>
                  <a:pt x="144" y="834"/>
                </a:lnTo>
                <a:lnTo>
                  <a:pt x="144" y="840"/>
                </a:lnTo>
                <a:lnTo>
                  <a:pt x="144" y="846"/>
                </a:lnTo>
                <a:lnTo>
                  <a:pt x="138" y="846"/>
                </a:lnTo>
                <a:lnTo>
                  <a:pt x="132" y="846"/>
                </a:lnTo>
                <a:lnTo>
                  <a:pt x="132" y="840"/>
                </a:lnTo>
                <a:close/>
                <a:moveTo>
                  <a:pt x="150" y="1290"/>
                </a:moveTo>
                <a:lnTo>
                  <a:pt x="150" y="1296"/>
                </a:lnTo>
                <a:lnTo>
                  <a:pt x="150" y="1290"/>
                </a:lnTo>
                <a:close/>
                <a:moveTo>
                  <a:pt x="144" y="828"/>
                </a:moveTo>
                <a:lnTo>
                  <a:pt x="150" y="828"/>
                </a:lnTo>
                <a:lnTo>
                  <a:pt x="144" y="828"/>
                </a:lnTo>
                <a:close/>
                <a:moveTo>
                  <a:pt x="150" y="810"/>
                </a:moveTo>
                <a:lnTo>
                  <a:pt x="150" y="804"/>
                </a:lnTo>
                <a:lnTo>
                  <a:pt x="150" y="810"/>
                </a:lnTo>
                <a:close/>
                <a:moveTo>
                  <a:pt x="144" y="834"/>
                </a:moveTo>
                <a:lnTo>
                  <a:pt x="150" y="834"/>
                </a:lnTo>
                <a:lnTo>
                  <a:pt x="150" y="828"/>
                </a:lnTo>
                <a:lnTo>
                  <a:pt x="150" y="834"/>
                </a:lnTo>
                <a:lnTo>
                  <a:pt x="150" y="828"/>
                </a:lnTo>
                <a:lnTo>
                  <a:pt x="156" y="828"/>
                </a:lnTo>
                <a:lnTo>
                  <a:pt x="156" y="834"/>
                </a:lnTo>
                <a:lnTo>
                  <a:pt x="156" y="828"/>
                </a:lnTo>
                <a:lnTo>
                  <a:pt x="156" y="834"/>
                </a:lnTo>
                <a:lnTo>
                  <a:pt x="150" y="834"/>
                </a:lnTo>
                <a:lnTo>
                  <a:pt x="150" y="840"/>
                </a:lnTo>
                <a:lnTo>
                  <a:pt x="144" y="840"/>
                </a:lnTo>
                <a:lnTo>
                  <a:pt x="144" y="834"/>
                </a:lnTo>
                <a:close/>
                <a:moveTo>
                  <a:pt x="150" y="816"/>
                </a:moveTo>
                <a:lnTo>
                  <a:pt x="150" y="810"/>
                </a:lnTo>
                <a:lnTo>
                  <a:pt x="150" y="816"/>
                </a:lnTo>
                <a:lnTo>
                  <a:pt x="150" y="810"/>
                </a:lnTo>
                <a:lnTo>
                  <a:pt x="150" y="816"/>
                </a:lnTo>
                <a:close/>
                <a:moveTo>
                  <a:pt x="150" y="1296"/>
                </a:moveTo>
                <a:lnTo>
                  <a:pt x="150" y="1290"/>
                </a:lnTo>
                <a:lnTo>
                  <a:pt x="150" y="1296"/>
                </a:lnTo>
                <a:close/>
                <a:moveTo>
                  <a:pt x="150" y="816"/>
                </a:moveTo>
                <a:lnTo>
                  <a:pt x="150" y="810"/>
                </a:lnTo>
                <a:lnTo>
                  <a:pt x="150" y="816"/>
                </a:lnTo>
                <a:close/>
                <a:moveTo>
                  <a:pt x="150" y="810"/>
                </a:moveTo>
                <a:lnTo>
                  <a:pt x="156" y="810"/>
                </a:lnTo>
                <a:lnTo>
                  <a:pt x="150" y="810"/>
                </a:lnTo>
                <a:close/>
                <a:moveTo>
                  <a:pt x="150" y="816"/>
                </a:moveTo>
                <a:lnTo>
                  <a:pt x="156" y="816"/>
                </a:lnTo>
                <a:lnTo>
                  <a:pt x="150" y="816"/>
                </a:lnTo>
                <a:close/>
                <a:moveTo>
                  <a:pt x="150" y="816"/>
                </a:moveTo>
                <a:lnTo>
                  <a:pt x="156" y="816"/>
                </a:lnTo>
                <a:lnTo>
                  <a:pt x="150" y="816"/>
                </a:lnTo>
                <a:close/>
                <a:moveTo>
                  <a:pt x="150" y="810"/>
                </a:moveTo>
                <a:lnTo>
                  <a:pt x="156" y="810"/>
                </a:lnTo>
                <a:lnTo>
                  <a:pt x="150" y="810"/>
                </a:lnTo>
                <a:close/>
                <a:moveTo>
                  <a:pt x="156" y="816"/>
                </a:moveTo>
                <a:lnTo>
                  <a:pt x="156" y="810"/>
                </a:lnTo>
                <a:lnTo>
                  <a:pt x="156" y="816"/>
                </a:lnTo>
                <a:close/>
                <a:moveTo>
                  <a:pt x="156" y="816"/>
                </a:moveTo>
                <a:lnTo>
                  <a:pt x="156" y="810"/>
                </a:lnTo>
                <a:lnTo>
                  <a:pt x="156" y="816"/>
                </a:lnTo>
                <a:close/>
                <a:moveTo>
                  <a:pt x="156" y="834"/>
                </a:moveTo>
                <a:lnTo>
                  <a:pt x="156" y="828"/>
                </a:lnTo>
                <a:lnTo>
                  <a:pt x="156" y="834"/>
                </a:lnTo>
                <a:close/>
                <a:moveTo>
                  <a:pt x="150" y="804"/>
                </a:moveTo>
                <a:lnTo>
                  <a:pt x="150" y="798"/>
                </a:lnTo>
                <a:lnTo>
                  <a:pt x="156" y="798"/>
                </a:lnTo>
                <a:lnTo>
                  <a:pt x="162" y="798"/>
                </a:lnTo>
                <a:lnTo>
                  <a:pt x="168" y="798"/>
                </a:lnTo>
                <a:lnTo>
                  <a:pt x="162" y="798"/>
                </a:lnTo>
                <a:lnTo>
                  <a:pt x="168" y="798"/>
                </a:lnTo>
                <a:lnTo>
                  <a:pt x="168" y="804"/>
                </a:lnTo>
                <a:lnTo>
                  <a:pt x="168" y="810"/>
                </a:lnTo>
                <a:lnTo>
                  <a:pt x="162" y="810"/>
                </a:lnTo>
                <a:lnTo>
                  <a:pt x="168" y="810"/>
                </a:lnTo>
                <a:lnTo>
                  <a:pt x="162" y="810"/>
                </a:lnTo>
                <a:lnTo>
                  <a:pt x="156" y="810"/>
                </a:lnTo>
                <a:lnTo>
                  <a:pt x="150" y="810"/>
                </a:lnTo>
                <a:lnTo>
                  <a:pt x="150" y="804"/>
                </a:lnTo>
                <a:lnTo>
                  <a:pt x="156" y="804"/>
                </a:lnTo>
                <a:lnTo>
                  <a:pt x="150" y="804"/>
                </a:lnTo>
                <a:lnTo>
                  <a:pt x="150" y="810"/>
                </a:lnTo>
                <a:lnTo>
                  <a:pt x="150" y="804"/>
                </a:lnTo>
                <a:lnTo>
                  <a:pt x="150" y="810"/>
                </a:lnTo>
                <a:lnTo>
                  <a:pt x="150" y="804"/>
                </a:lnTo>
                <a:lnTo>
                  <a:pt x="150" y="810"/>
                </a:lnTo>
                <a:lnTo>
                  <a:pt x="150" y="804"/>
                </a:lnTo>
                <a:close/>
                <a:moveTo>
                  <a:pt x="156" y="816"/>
                </a:moveTo>
                <a:lnTo>
                  <a:pt x="156" y="810"/>
                </a:lnTo>
                <a:lnTo>
                  <a:pt x="156" y="816"/>
                </a:lnTo>
                <a:lnTo>
                  <a:pt x="162" y="816"/>
                </a:lnTo>
                <a:lnTo>
                  <a:pt x="156" y="816"/>
                </a:lnTo>
                <a:close/>
                <a:moveTo>
                  <a:pt x="156" y="834"/>
                </a:moveTo>
                <a:lnTo>
                  <a:pt x="156" y="828"/>
                </a:lnTo>
                <a:lnTo>
                  <a:pt x="162" y="828"/>
                </a:lnTo>
                <a:lnTo>
                  <a:pt x="162" y="834"/>
                </a:lnTo>
                <a:lnTo>
                  <a:pt x="156" y="834"/>
                </a:lnTo>
                <a:close/>
                <a:moveTo>
                  <a:pt x="156" y="1290"/>
                </a:moveTo>
                <a:lnTo>
                  <a:pt x="162" y="1290"/>
                </a:lnTo>
                <a:lnTo>
                  <a:pt x="156" y="1290"/>
                </a:lnTo>
                <a:close/>
                <a:moveTo>
                  <a:pt x="156" y="798"/>
                </a:moveTo>
                <a:lnTo>
                  <a:pt x="156" y="792"/>
                </a:lnTo>
                <a:lnTo>
                  <a:pt x="162" y="792"/>
                </a:lnTo>
                <a:lnTo>
                  <a:pt x="156" y="792"/>
                </a:lnTo>
                <a:lnTo>
                  <a:pt x="162" y="792"/>
                </a:lnTo>
                <a:lnTo>
                  <a:pt x="162" y="798"/>
                </a:lnTo>
                <a:lnTo>
                  <a:pt x="156" y="798"/>
                </a:lnTo>
                <a:close/>
                <a:moveTo>
                  <a:pt x="162" y="816"/>
                </a:moveTo>
                <a:lnTo>
                  <a:pt x="162" y="810"/>
                </a:lnTo>
                <a:lnTo>
                  <a:pt x="162" y="816"/>
                </a:lnTo>
                <a:close/>
                <a:moveTo>
                  <a:pt x="150" y="828"/>
                </a:moveTo>
                <a:lnTo>
                  <a:pt x="150" y="822"/>
                </a:lnTo>
                <a:lnTo>
                  <a:pt x="156" y="822"/>
                </a:lnTo>
                <a:lnTo>
                  <a:pt x="162" y="822"/>
                </a:lnTo>
                <a:lnTo>
                  <a:pt x="162" y="816"/>
                </a:lnTo>
                <a:lnTo>
                  <a:pt x="162" y="822"/>
                </a:lnTo>
                <a:lnTo>
                  <a:pt x="168" y="822"/>
                </a:lnTo>
                <a:lnTo>
                  <a:pt x="162" y="816"/>
                </a:lnTo>
                <a:lnTo>
                  <a:pt x="168" y="816"/>
                </a:lnTo>
                <a:lnTo>
                  <a:pt x="168" y="822"/>
                </a:lnTo>
                <a:lnTo>
                  <a:pt x="174" y="822"/>
                </a:lnTo>
                <a:lnTo>
                  <a:pt x="174" y="828"/>
                </a:lnTo>
                <a:lnTo>
                  <a:pt x="168" y="828"/>
                </a:lnTo>
                <a:lnTo>
                  <a:pt x="162" y="828"/>
                </a:lnTo>
                <a:lnTo>
                  <a:pt x="156" y="828"/>
                </a:lnTo>
                <a:lnTo>
                  <a:pt x="150" y="828"/>
                </a:lnTo>
                <a:close/>
                <a:moveTo>
                  <a:pt x="162" y="810"/>
                </a:moveTo>
                <a:lnTo>
                  <a:pt x="168" y="810"/>
                </a:lnTo>
                <a:lnTo>
                  <a:pt x="162" y="810"/>
                </a:lnTo>
                <a:close/>
                <a:moveTo>
                  <a:pt x="162" y="810"/>
                </a:moveTo>
                <a:lnTo>
                  <a:pt x="168" y="810"/>
                </a:lnTo>
                <a:lnTo>
                  <a:pt x="162" y="810"/>
                </a:lnTo>
                <a:close/>
                <a:moveTo>
                  <a:pt x="162" y="816"/>
                </a:moveTo>
                <a:lnTo>
                  <a:pt x="168" y="810"/>
                </a:lnTo>
                <a:lnTo>
                  <a:pt x="168" y="816"/>
                </a:lnTo>
                <a:lnTo>
                  <a:pt x="162" y="816"/>
                </a:lnTo>
                <a:close/>
                <a:moveTo>
                  <a:pt x="168" y="1284"/>
                </a:moveTo>
                <a:lnTo>
                  <a:pt x="168" y="1278"/>
                </a:lnTo>
                <a:lnTo>
                  <a:pt x="168" y="1284"/>
                </a:lnTo>
                <a:close/>
                <a:moveTo>
                  <a:pt x="168" y="1284"/>
                </a:moveTo>
                <a:lnTo>
                  <a:pt x="168" y="1278"/>
                </a:lnTo>
                <a:lnTo>
                  <a:pt x="168" y="1284"/>
                </a:lnTo>
                <a:close/>
                <a:moveTo>
                  <a:pt x="168" y="1278"/>
                </a:moveTo>
                <a:lnTo>
                  <a:pt x="174" y="1278"/>
                </a:lnTo>
                <a:lnTo>
                  <a:pt x="168" y="1278"/>
                </a:lnTo>
                <a:lnTo>
                  <a:pt x="168" y="1284"/>
                </a:lnTo>
                <a:lnTo>
                  <a:pt x="168" y="1278"/>
                </a:lnTo>
                <a:close/>
                <a:moveTo>
                  <a:pt x="168" y="792"/>
                </a:moveTo>
                <a:lnTo>
                  <a:pt x="174" y="792"/>
                </a:lnTo>
                <a:lnTo>
                  <a:pt x="168" y="792"/>
                </a:lnTo>
                <a:close/>
                <a:moveTo>
                  <a:pt x="168" y="798"/>
                </a:moveTo>
                <a:lnTo>
                  <a:pt x="174" y="798"/>
                </a:lnTo>
                <a:lnTo>
                  <a:pt x="168" y="798"/>
                </a:lnTo>
                <a:close/>
                <a:moveTo>
                  <a:pt x="168" y="816"/>
                </a:moveTo>
                <a:lnTo>
                  <a:pt x="174" y="816"/>
                </a:lnTo>
                <a:lnTo>
                  <a:pt x="168" y="816"/>
                </a:lnTo>
                <a:close/>
                <a:moveTo>
                  <a:pt x="174" y="798"/>
                </a:moveTo>
                <a:lnTo>
                  <a:pt x="174" y="804"/>
                </a:lnTo>
                <a:lnTo>
                  <a:pt x="174" y="798"/>
                </a:lnTo>
                <a:close/>
                <a:moveTo>
                  <a:pt x="174" y="786"/>
                </a:moveTo>
                <a:lnTo>
                  <a:pt x="180" y="786"/>
                </a:lnTo>
                <a:lnTo>
                  <a:pt x="174" y="786"/>
                </a:lnTo>
                <a:lnTo>
                  <a:pt x="180" y="786"/>
                </a:lnTo>
                <a:lnTo>
                  <a:pt x="174" y="786"/>
                </a:lnTo>
                <a:lnTo>
                  <a:pt x="180" y="786"/>
                </a:lnTo>
                <a:lnTo>
                  <a:pt x="174" y="786"/>
                </a:lnTo>
                <a:lnTo>
                  <a:pt x="180" y="786"/>
                </a:lnTo>
                <a:lnTo>
                  <a:pt x="174" y="786"/>
                </a:lnTo>
                <a:lnTo>
                  <a:pt x="180" y="786"/>
                </a:lnTo>
                <a:lnTo>
                  <a:pt x="174" y="786"/>
                </a:lnTo>
                <a:close/>
                <a:moveTo>
                  <a:pt x="174" y="810"/>
                </a:moveTo>
                <a:lnTo>
                  <a:pt x="180" y="810"/>
                </a:lnTo>
                <a:lnTo>
                  <a:pt x="174" y="810"/>
                </a:lnTo>
                <a:close/>
                <a:moveTo>
                  <a:pt x="174" y="780"/>
                </a:moveTo>
                <a:lnTo>
                  <a:pt x="180" y="780"/>
                </a:lnTo>
                <a:lnTo>
                  <a:pt x="174" y="780"/>
                </a:lnTo>
                <a:close/>
                <a:moveTo>
                  <a:pt x="174" y="768"/>
                </a:moveTo>
                <a:lnTo>
                  <a:pt x="180" y="768"/>
                </a:lnTo>
                <a:lnTo>
                  <a:pt x="174" y="768"/>
                </a:lnTo>
                <a:lnTo>
                  <a:pt x="174" y="774"/>
                </a:lnTo>
                <a:lnTo>
                  <a:pt x="174" y="768"/>
                </a:lnTo>
                <a:close/>
                <a:moveTo>
                  <a:pt x="174" y="786"/>
                </a:moveTo>
                <a:lnTo>
                  <a:pt x="180" y="786"/>
                </a:lnTo>
                <a:lnTo>
                  <a:pt x="174" y="786"/>
                </a:lnTo>
                <a:close/>
                <a:moveTo>
                  <a:pt x="174" y="786"/>
                </a:moveTo>
                <a:lnTo>
                  <a:pt x="180" y="786"/>
                </a:lnTo>
                <a:lnTo>
                  <a:pt x="174" y="786"/>
                </a:lnTo>
                <a:close/>
                <a:moveTo>
                  <a:pt x="174" y="768"/>
                </a:moveTo>
                <a:lnTo>
                  <a:pt x="180" y="768"/>
                </a:lnTo>
                <a:lnTo>
                  <a:pt x="174" y="768"/>
                </a:lnTo>
                <a:close/>
                <a:moveTo>
                  <a:pt x="174" y="804"/>
                </a:moveTo>
                <a:lnTo>
                  <a:pt x="180" y="804"/>
                </a:lnTo>
                <a:lnTo>
                  <a:pt x="174" y="804"/>
                </a:lnTo>
                <a:close/>
                <a:moveTo>
                  <a:pt x="180" y="1272"/>
                </a:moveTo>
                <a:lnTo>
                  <a:pt x="174" y="1272"/>
                </a:lnTo>
                <a:lnTo>
                  <a:pt x="180" y="1272"/>
                </a:lnTo>
                <a:close/>
                <a:moveTo>
                  <a:pt x="180" y="768"/>
                </a:moveTo>
                <a:lnTo>
                  <a:pt x="186" y="768"/>
                </a:lnTo>
                <a:lnTo>
                  <a:pt x="180" y="768"/>
                </a:lnTo>
                <a:close/>
                <a:moveTo>
                  <a:pt x="180" y="768"/>
                </a:moveTo>
                <a:lnTo>
                  <a:pt x="186" y="768"/>
                </a:lnTo>
                <a:lnTo>
                  <a:pt x="180" y="768"/>
                </a:lnTo>
                <a:lnTo>
                  <a:pt x="186" y="768"/>
                </a:lnTo>
                <a:lnTo>
                  <a:pt x="180" y="768"/>
                </a:lnTo>
                <a:close/>
                <a:moveTo>
                  <a:pt x="180" y="762"/>
                </a:moveTo>
                <a:lnTo>
                  <a:pt x="186" y="762"/>
                </a:lnTo>
                <a:lnTo>
                  <a:pt x="180" y="762"/>
                </a:lnTo>
                <a:close/>
                <a:moveTo>
                  <a:pt x="180" y="768"/>
                </a:moveTo>
                <a:lnTo>
                  <a:pt x="186" y="768"/>
                </a:lnTo>
                <a:lnTo>
                  <a:pt x="180" y="768"/>
                </a:lnTo>
                <a:close/>
                <a:moveTo>
                  <a:pt x="180" y="762"/>
                </a:moveTo>
                <a:lnTo>
                  <a:pt x="186" y="762"/>
                </a:lnTo>
                <a:lnTo>
                  <a:pt x="180" y="762"/>
                </a:lnTo>
                <a:close/>
                <a:moveTo>
                  <a:pt x="180" y="786"/>
                </a:moveTo>
                <a:lnTo>
                  <a:pt x="186" y="786"/>
                </a:lnTo>
                <a:lnTo>
                  <a:pt x="180" y="786"/>
                </a:lnTo>
                <a:close/>
                <a:moveTo>
                  <a:pt x="186" y="756"/>
                </a:moveTo>
                <a:lnTo>
                  <a:pt x="180" y="756"/>
                </a:lnTo>
                <a:lnTo>
                  <a:pt x="186" y="756"/>
                </a:lnTo>
                <a:close/>
                <a:moveTo>
                  <a:pt x="168" y="780"/>
                </a:moveTo>
                <a:lnTo>
                  <a:pt x="174" y="780"/>
                </a:lnTo>
                <a:lnTo>
                  <a:pt x="174" y="774"/>
                </a:lnTo>
                <a:lnTo>
                  <a:pt x="180" y="774"/>
                </a:lnTo>
                <a:lnTo>
                  <a:pt x="186" y="774"/>
                </a:lnTo>
                <a:lnTo>
                  <a:pt x="180" y="774"/>
                </a:lnTo>
                <a:lnTo>
                  <a:pt x="186" y="774"/>
                </a:lnTo>
                <a:lnTo>
                  <a:pt x="186" y="768"/>
                </a:lnTo>
                <a:lnTo>
                  <a:pt x="186" y="774"/>
                </a:lnTo>
                <a:lnTo>
                  <a:pt x="186" y="768"/>
                </a:lnTo>
                <a:lnTo>
                  <a:pt x="192" y="768"/>
                </a:lnTo>
                <a:lnTo>
                  <a:pt x="198" y="768"/>
                </a:lnTo>
                <a:lnTo>
                  <a:pt x="192" y="768"/>
                </a:lnTo>
                <a:lnTo>
                  <a:pt x="198" y="768"/>
                </a:lnTo>
                <a:lnTo>
                  <a:pt x="192" y="768"/>
                </a:lnTo>
                <a:lnTo>
                  <a:pt x="192" y="774"/>
                </a:lnTo>
                <a:lnTo>
                  <a:pt x="192" y="780"/>
                </a:lnTo>
                <a:lnTo>
                  <a:pt x="186" y="780"/>
                </a:lnTo>
                <a:lnTo>
                  <a:pt x="180" y="780"/>
                </a:lnTo>
                <a:lnTo>
                  <a:pt x="174" y="780"/>
                </a:lnTo>
                <a:lnTo>
                  <a:pt x="168" y="780"/>
                </a:lnTo>
                <a:lnTo>
                  <a:pt x="174" y="780"/>
                </a:lnTo>
                <a:lnTo>
                  <a:pt x="168" y="780"/>
                </a:lnTo>
                <a:close/>
                <a:moveTo>
                  <a:pt x="186" y="774"/>
                </a:moveTo>
                <a:lnTo>
                  <a:pt x="180" y="774"/>
                </a:lnTo>
                <a:lnTo>
                  <a:pt x="186" y="774"/>
                </a:lnTo>
                <a:lnTo>
                  <a:pt x="186" y="768"/>
                </a:lnTo>
                <a:lnTo>
                  <a:pt x="186" y="774"/>
                </a:lnTo>
                <a:close/>
                <a:moveTo>
                  <a:pt x="300" y="1200"/>
                </a:moveTo>
                <a:lnTo>
                  <a:pt x="300" y="1206"/>
                </a:lnTo>
                <a:lnTo>
                  <a:pt x="300" y="1200"/>
                </a:lnTo>
                <a:lnTo>
                  <a:pt x="294" y="1200"/>
                </a:lnTo>
                <a:lnTo>
                  <a:pt x="288" y="1200"/>
                </a:lnTo>
                <a:lnTo>
                  <a:pt x="288" y="1194"/>
                </a:lnTo>
                <a:lnTo>
                  <a:pt x="288" y="1200"/>
                </a:lnTo>
                <a:lnTo>
                  <a:pt x="288" y="1194"/>
                </a:lnTo>
                <a:lnTo>
                  <a:pt x="282" y="1194"/>
                </a:lnTo>
                <a:lnTo>
                  <a:pt x="276" y="1194"/>
                </a:lnTo>
                <a:lnTo>
                  <a:pt x="276" y="1188"/>
                </a:lnTo>
                <a:lnTo>
                  <a:pt x="276" y="1194"/>
                </a:lnTo>
                <a:lnTo>
                  <a:pt x="276" y="1188"/>
                </a:lnTo>
                <a:lnTo>
                  <a:pt x="276" y="1182"/>
                </a:lnTo>
                <a:lnTo>
                  <a:pt x="276" y="1176"/>
                </a:lnTo>
                <a:lnTo>
                  <a:pt x="276" y="1182"/>
                </a:lnTo>
                <a:lnTo>
                  <a:pt x="276" y="1176"/>
                </a:lnTo>
                <a:lnTo>
                  <a:pt x="270" y="1176"/>
                </a:lnTo>
                <a:lnTo>
                  <a:pt x="276" y="1176"/>
                </a:lnTo>
                <a:lnTo>
                  <a:pt x="276" y="1170"/>
                </a:lnTo>
                <a:lnTo>
                  <a:pt x="270" y="1170"/>
                </a:lnTo>
                <a:lnTo>
                  <a:pt x="270" y="1176"/>
                </a:lnTo>
                <a:lnTo>
                  <a:pt x="270" y="1170"/>
                </a:lnTo>
                <a:lnTo>
                  <a:pt x="270" y="1176"/>
                </a:lnTo>
                <a:lnTo>
                  <a:pt x="270" y="1170"/>
                </a:lnTo>
                <a:lnTo>
                  <a:pt x="276" y="1164"/>
                </a:lnTo>
                <a:lnTo>
                  <a:pt x="270" y="1164"/>
                </a:lnTo>
                <a:lnTo>
                  <a:pt x="276" y="1164"/>
                </a:lnTo>
                <a:lnTo>
                  <a:pt x="270" y="1164"/>
                </a:lnTo>
                <a:lnTo>
                  <a:pt x="270" y="1158"/>
                </a:lnTo>
                <a:lnTo>
                  <a:pt x="276" y="1158"/>
                </a:lnTo>
                <a:lnTo>
                  <a:pt x="270" y="1158"/>
                </a:lnTo>
                <a:lnTo>
                  <a:pt x="276" y="1158"/>
                </a:lnTo>
                <a:lnTo>
                  <a:pt x="270" y="1152"/>
                </a:lnTo>
                <a:lnTo>
                  <a:pt x="270" y="1146"/>
                </a:lnTo>
                <a:lnTo>
                  <a:pt x="270" y="1140"/>
                </a:lnTo>
                <a:lnTo>
                  <a:pt x="270" y="1134"/>
                </a:lnTo>
                <a:lnTo>
                  <a:pt x="276" y="1134"/>
                </a:lnTo>
                <a:lnTo>
                  <a:pt x="276" y="1140"/>
                </a:lnTo>
                <a:lnTo>
                  <a:pt x="276" y="1134"/>
                </a:lnTo>
                <a:lnTo>
                  <a:pt x="276" y="1128"/>
                </a:lnTo>
                <a:lnTo>
                  <a:pt x="270" y="1128"/>
                </a:lnTo>
                <a:lnTo>
                  <a:pt x="270" y="1134"/>
                </a:lnTo>
                <a:lnTo>
                  <a:pt x="270" y="1128"/>
                </a:lnTo>
                <a:lnTo>
                  <a:pt x="264" y="1128"/>
                </a:lnTo>
                <a:lnTo>
                  <a:pt x="264" y="1134"/>
                </a:lnTo>
                <a:lnTo>
                  <a:pt x="264" y="1140"/>
                </a:lnTo>
                <a:lnTo>
                  <a:pt x="264" y="1146"/>
                </a:lnTo>
                <a:lnTo>
                  <a:pt x="270" y="1146"/>
                </a:lnTo>
                <a:lnTo>
                  <a:pt x="264" y="1146"/>
                </a:lnTo>
                <a:lnTo>
                  <a:pt x="270" y="1146"/>
                </a:lnTo>
                <a:lnTo>
                  <a:pt x="270" y="1152"/>
                </a:lnTo>
                <a:lnTo>
                  <a:pt x="270" y="1146"/>
                </a:lnTo>
                <a:lnTo>
                  <a:pt x="270" y="1152"/>
                </a:lnTo>
                <a:lnTo>
                  <a:pt x="270" y="1158"/>
                </a:lnTo>
                <a:lnTo>
                  <a:pt x="270" y="1164"/>
                </a:lnTo>
                <a:lnTo>
                  <a:pt x="264" y="1164"/>
                </a:lnTo>
                <a:lnTo>
                  <a:pt x="264" y="1158"/>
                </a:lnTo>
                <a:lnTo>
                  <a:pt x="258" y="1158"/>
                </a:lnTo>
                <a:lnTo>
                  <a:pt x="264" y="1158"/>
                </a:lnTo>
                <a:lnTo>
                  <a:pt x="258" y="1164"/>
                </a:lnTo>
                <a:lnTo>
                  <a:pt x="264" y="1164"/>
                </a:lnTo>
                <a:lnTo>
                  <a:pt x="258" y="1164"/>
                </a:lnTo>
                <a:lnTo>
                  <a:pt x="258" y="1170"/>
                </a:lnTo>
                <a:lnTo>
                  <a:pt x="264" y="1170"/>
                </a:lnTo>
                <a:lnTo>
                  <a:pt x="264" y="1176"/>
                </a:lnTo>
                <a:lnTo>
                  <a:pt x="264" y="1170"/>
                </a:lnTo>
                <a:lnTo>
                  <a:pt x="264" y="1176"/>
                </a:lnTo>
                <a:lnTo>
                  <a:pt x="264" y="1182"/>
                </a:lnTo>
                <a:lnTo>
                  <a:pt x="270" y="1182"/>
                </a:lnTo>
                <a:lnTo>
                  <a:pt x="270" y="1188"/>
                </a:lnTo>
                <a:lnTo>
                  <a:pt x="264" y="1188"/>
                </a:lnTo>
                <a:lnTo>
                  <a:pt x="264" y="1194"/>
                </a:lnTo>
                <a:lnTo>
                  <a:pt x="264" y="1200"/>
                </a:lnTo>
                <a:lnTo>
                  <a:pt x="264" y="1206"/>
                </a:lnTo>
                <a:lnTo>
                  <a:pt x="258" y="1206"/>
                </a:lnTo>
                <a:lnTo>
                  <a:pt x="258" y="1200"/>
                </a:lnTo>
                <a:lnTo>
                  <a:pt x="258" y="1194"/>
                </a:lnTo>
                <a:lnTo>
                  <a:pt x="258" y="1200"/>
                </a:lnTo>
                <a:lnTo>
                  <a:pt x="258" y="1206"/>
                </a:lnTo>
                <a:lnTo>
                  <a:pt x="252" y="1206"/>
                </a:lnTo>
                <a:lnTo>
                  <a:pt x="252" y="1200"/>
                </a:lnTo>
                <a:lnTo>
                  <a:pt x="252" y="1206"/>
                </a:lnTo>
                <a:lnTo>
                  <a:pt x="252" y="1200"/>
                </a:lnTo>
                <a:lnTo>
                  <a:pt x="252" y="1206"/>
                </a:lnTo>
                <a:lnTo>
                  <a:pt x="252" y="1212"/>
                </a:lnTo>
                <a:lnTo>
                  <a:pt x="246" y="1212"/>
                </a:lnTo>
                <a:lnTo>
                  <a:pt x="252" y="1212"/>
                </a:lnTo>
                <a:lnTo>
                  <a:pt x="252" y="1206"/>
                </a:lnTo>
                <a:lnTo>
                  <a:pt x="246" y="1212"/>
                </a:lnTo>
                <a:lnTo>
                  <a:pt x="246" y="1206"/>
                </a:lnTo>
                <a:lnTo>
                  <a:pt x="246" y="1212"/>
                </a:lnTo>
                <a:lnTo>
                  <a:pt x="240" y="1212"/>
                </a:lnTo>
                <a:lnTo>
                  <a:pt x="240" y="1218"/>
                </a:lnTo>
                <a:lnTo>
                  <a:pt x="240" y="1212"/>
                </a:lnTo>
                <a:lnTo>
                  <a:pt x="240" y="1218"/>
                </a:lnTo>
                <a:lnTo>
                  <a:pt x="240" y="1212"/>
                </a:lnTo>
                <a:lnTo>
                  <a:pt x="240" y="1218"/>
                </a:lnTo>
                <a:lnTo>
                  <a:pt x="240" y="1212"/>
                </a:lnTo>
                <a:lnTo>
                  <a:pt x="240" y="1218"/>
                </a:lnTo>
                <a:lnTo>
                  <a:pt x="240" y="1212"/>
                </a:lnTo>
                <a:lnTo>
                  <a:pt x="240" y="1218"/>
                </a:lnTo>
                <a:lnTo>
                  <a:pt x="240" y="1212"/>
                </a:lnTo>
                <a:lnTo>
                  <a:pt x="234" y="1212"/>
                </a:lnTo>
                <a:lnTo>
                  <a:pt x="234" y="1218"/>
                </a:lnTo>
                <a:lnTo>
                  <a:pt x="234" y="1212"/>
                </a:lnTo>
                <a:lnTo>
                  <a:pt x="234" y="1206"/>
                </a:lnTo>
                <a:lnTo>
                  <a:pt x="234" y="1212"/>
                </a:lnTo>
                <a:lnTo>
                  <a:pt x="234" y="1206"/>
                </a:lnTo>
                <a:lnTo>
                  <a:pt x="228" y="1206"/>
                </a:lnTo>
                <a:lnTo>
                  <a:pt x="228" y="1212"/>
                </a:lnTo>
                <a:lnTo>
                  <a:pt x="228" y="1218"/>
                </a:lnTo>
                <a:lnTo>
                  <a:pt x="228" y="1212"/>
                </a:lnTo>
                <a:lnTo>
                  <a:pt x="228" y="1218"/>
                </a:lnTo>
                <a:lnTo>
                  <a:pt x="222" y="1218"/>
                </a:lnTo>
                <a:lnTo>
                  <a:pt x="228" y="1218"/>
                </a:lnTo>
                <a:lnTo>
                  <a:pt x="222" y="1218"/>
                </a:lnTo>
                <a:lnTo>
                  <a:pt x="222" y="1224"/>
                </a:lnTo>
                <a:lnTo>
                  <a:pt x="216" y="1224"/>
                </a:lnTo>
                <a:lnTo>
                  <a:pt x="216" y="1218"/>
                </a:lnTo>
                <a:lnTo>
                  <a:pt x="216" y="1224"/>
                </a:lnTo>
                <a:lnTo>
                  <a:pt x="210" y="1224"/>
                </a:lnTo>
                <a:lnTo>
                  <a:pt x="210" y="1230"/>
                </a:lnTo>
                <a:lnTo>
                  <a:pt x="210" y="1224"/>
                </a:lnTo>
                <a:lnTo>
                  <a:pt x="216" y="1224"/>
                </a:lnTo>
                <a:lnTo>
                  <a:pt x="216" y="1230"/>
                </a:lnTo>
                <a:lnTo>
                  <a:pt x="210" y="1230"/>
                </a:lnTo>
                <a:lnTo>
                  <a:pt x="210" y="1236"/>
                </a:lnTo>
                <a:lnTo>
                  <a:pt x="204" y="1236"/>
                </a:lnTo>
                <a:lnTo>
                  <a:pt x="204" y="1242"/>
                </a:lnTo>
                <a:lnTo>
                  <a:pt x="198" y="1242"/>
                </a:lnTo>
                <a:lnTo>
                  <a:pt x="198" y="1248"/>
                </a:lnTo>
                <a:lnTo>
                  <a:pt x="198" y="1254"/>
                </a:lnTo>
                <a:lnTo>
                  <a:pt x="198" y="1248"/>
                </a:lnTo>
                <a:lnTo>
                  <a:pt x="198" y="1254"/>
                </a:lnTo>
                <a:lnTo>
                  <a:pt x="192" y="1254"/>
                </a:lnTo>
                <a:lnTo>
                  <a:pt x="192" y="1260"/>
                </a:lnTo>
                <a:lnTo>
                  <a:pt x="186" y="1260"/>
                </a:lnTo>
                <a:lnTo>
                  <a:pt x="186" y="1266"/>
                </a:lnTo>
                <a:lnTo>
                  <a:pt x="180" y="1266"/>
                </a:lnTo>
                <a:lnTo>
                  <a:pt x="180" y="1272"/>
                </a:lnTo>
                <a:lnTo>
                  <a:pt x="174" y="1272"/>
                </a:lnTo>
                <a:lnTo>
                  <a:pt x="174" y="1278"/>
                </a:lnTo>
                <a:lnTo>
                  <a:pt x="168" y="1278"/>
                </a:lnTo>
                <a:lnTo>
                  <a:pt x="168" y="1284"/>
                </a:lnTo>
                <a:lnTo>
                  <a:pt x="168" y="1278"/>
                </a:lnTo>
                <a:lnTo>
                  <a:pt x="168" y="1284"/>
                </a:lnTo>
                <a:lnTo>
                  <a:pt x="162" y="1284"/>
                </a:lnTo>
                <a:lnTo>
                  <a:pt x="168" y="1284"/>
                </a:lnTo>
                <a:lnTo>
                  <a:pt x="162" y="1284"/>
                </a:lnTo>
                <a:lnTo>
                  <a:pt x="162" y="1290"/>
                </a:lnTo>
                <a:lnTo>
                  <a:pt x="162" y="1284"/>
                </a:lnTo>
                <a:lnTo>
                  <a:pt x="162" y="1290"/>
                </a:lnTo>
                <a:lnTo>
                  <a:pt x="156" y="1290"/>
                </a:lnTo>
                <a:lnTo>
                  <a:pt x="162" y="1290"/>
                </a:lnTo>
                <a:lnTo>
                  <a:pt x="156" y="1290"/>
                </a:lnTo>
                <a:lnTo>
                  <a:pt x="162" y="1290"/>
                </a:lnTo>
                <a:lnTo>
                  <a:pt x="156" y="1290"/>
                </a:lnTo>
                <a:lnTo>
                  <a:pt x="162" y="1290"/>
                </a:lnTo>
                <a:lnTo>
                  <a:pt x="156" y="1290"/>
                </a:lnTo>
                <a:lnTo>
                  <a:pt x="156" y="1296"/>
                </a:lnTo>
                <a:lnTo>
                  <a:pt x="156" y="1290"/>
                </a:lnTo>
                <a:lnTo>
                  <a:pt x="150" y="1290"/>
                </a:lnTo>
                <a:lnTo>
                  <a:pt x="150" y="1296"/>
                </a:lnTo>
                <a:lnTo>
                  <a:pt x="150" y="1290"/>
                </a:lnTo>
                <a:lnTo>
                  <a:pt x="150" y="1296"/>
                </a:lnTo>
                <a:lnTo>
                  <a:pt x="150" y="1290"/>
                </a:lnTo>
                <a:lnTo>
                  <a:pt x="144" y="1290"/>
                </a:lnTo>
                <a:lnTo>
                  <a:pt x="144" y="1296"/>
                </a:lnTo>
                <a:lnTo>
                  <a:pt x="138" y="1296"/>
                </a:lnTo>
                <a:lnTo>
                  <a:pt x="132" y="1296"/>
                </a:lnTo>
                <a:lnTo>
                  <a:pt x="132" y="1302"/>
                </a:lnTo>
                <a:lnTo>
                  <a:pt x="126" y="1302"/>
                </a:lnTo>
                <a:lnTo>
                  <a:pt x="120" y="1302"/>
                </a:lnTo>
                <a:lnTo>
                  <a:pt x="114" y="1302"/>
                </a:lnTo>
                <a:lnTo>
                  <a:pt x="120" y="1302"/>
                </a:lnTo>
                <a:lnTo>
                  <a:pt x="114" y="1302"/>
                </a:lnTo>
                <a:lnTo>
                  <a:pt x="114" y="1296"/>
                </a:lnTo>
                <a:lnTo>
                  <a:pt x="108" y="1302"/>
                </a:lnTo>
                <a:lnTo>
                  <a:pt x="108" y="1296"/>
                </a:lnTo>
                <a:lnTo>
                  <a:pt x="108" y="1302"/>
                </a:lnTo>
                <a:lnTo>
                  <a:pt x="108" y="1296"/>
                </a:lnTo>
                <a:lnTo>
                  <a:pt x="108" y="1302"/>
                </a:lnTo>
                <a:lnTo>
                  <a:pt x="108" y="1296"/>
                </a:lnTo>
                <a:lnTo>
                  <a:pt x="102" y="1296"/>
                </a:lnTo>
                <a:lnTo>
                  <a:pt x="102" y="1302"/>
                </a:lnTo>
                <a:lnTo>
                  <a:pt x="96" y="1302"/>
                </a:lnTo>
                <a:lnTo>
                  <a:pt x="96" y="1296"/>
                </a:lnTo>
                <a:lnTo>
                  <a:pt x="96" y="1302"/>
                </a:lnTo>
                <a:lnTo>
                  <a:pt x="96" y="1296"/>
                </a:lnTo>
                <a:lnTo>
                  <a:pt x="90" y="1296"/>
                </a:lnTo>
                <a:lnTo>
                  <a:pt x="90" y="1290"/>
                </a:lnTo>
                <a:lnTo>
                  <a:pt x="90" y="1296"/>
                </a:lnTo>
                <a:lnTo>
                  <a:pt x="84" y="1290"/>
                </a:lnTo>
                <a:lnTo>
                  <a:pt x="84" y="1296"/>
                </a:lnTo>
                <a:lnTo>
                  <a:pt x="90" y="1296"/>
                </a:lnTo>
                <a:lnTo>
                  <a:pt x="84" y="1296"/>
                </a:lnTo>
                <a:lnTo>
                  <a:pt x="78" y="1296"/>
                </a:lnTo>
                <a:lnTo>
                  <a:pt x="78" y="1290"/>
                </a:lnTo>
                <a:lnTo>
                  <a:pt x="78" y="1284"/>
                </a:lnTo>
                <a:lnTo>
                  <a:pt x="78" y="1278"/>
                </a:lnTo>
                <a:lnTo>
                  <a:pt x="72" y="1278"/>
                </a:lnTo>
                <a:lnTo>
                  <a:pt x="66" y="1278"/>
                </a:lnTo>
                <a:lnTo>
                  <a:pt x="66" y="1272"/>
                </a:lnTo>
                <a:lnTo>
                  <a:pt x="60" y="1272"/>
                </a:lnTo>
                <a:lnTo>
                  <a:pt x="60" y="1266"/>
                </a:lnTo>
                <a:lnTo>
                  <a:pt x="54" y="1266"/>
                </a:lnTo>
                <a:lnTo>
                  <a:pt x="48" y="1266"/>
                </a:lnTo>
                <a:lnTo>
                  <a:pt x="48" y="1260"/>
                </a:lnTo>
                <a:lnTo>
                  <a:pt x="42" y="1260"/>
                </a:lnTo>
                <a:lnTo>
                  <a:pt x="42" y="1254"/>
                </a:lnTo>
                <a:lnTo>
                  <a:pt x="42" y="1248"/>
                </a:lnTo>
                <a:lnTo>
                  <a:pt x="36" y="1248"/>
                </a:lnTo>
                <a:lnTo>
                  <a:pt x="36" y="1242"/>
                </a:lnTo>
                <a:lnTo>
                  <a:pt x="30" y="1242"/>
                </a:lnTo>
                <a:lnTo>
                  <a:pt x="30" y="1236"/>
                </a:lnTo>
                <a:lnTo>
                  <a:pt x="30" y="1230"/>
                </a:lnTo>
                <a:lnTo>
                  <a:pt x="30" y="1224"/>
                </a:lnTo>
                <a:lnTo>
                  <a:pt x="30" y="1218"/>
                </a:lnTo>
                <a:lnTo>
                  <a:pt x="36" y="1218"/>
                </a:lnTo>
                <a:lnTo>
                  <a:pt x="30" y="1218"/>
                </a:lnTo>
                <a:lnTo>
                  <a:pt x="30" y="1212"/>
                </a:lnTo>
                <a:lnTo>
                  <a:pt x="30" y="1218"/>
                </a:lnTo>
                <a:lnTo>
                  <a:pt x="30" y="1212"/>
                </a:lnTo>
                <a:lnTo>
                  <a:pt x="36" y="1212"/>
                </a:lnTo>
                <a:lnTo>
                  <a:pt x="30" y="1212"/>
                </a:lnTo>
                <a:lnTo>
                  <a:pt x="36" y="1212"/>
                </a:lnTo>
                <a:lnTo>
                  <a:pt x="36" y="1206"/>
                </a:lnTo>
                <a:lnTo>
                  <a:pt x="30" y="1206"/>
                </a:lnTo>
                <a:lnTo>
                  <a:pt x="36" y="1206"/>
                </a:lnTo>
                <a:lnTo>
                  <a:pt x="30" y="1200"/>
                </a:lnTo>
                <a:lnTo>
                  <a:pt x="36" y="1200"/>
                </a:lnTo>
                <a:lnTo>
                  <a:pt x="36" y="1206"/>
                </a:lnTo>
                <a:lnTo>
                  <a:pt x="42" y="1206"/>
                </a:lnTo>
                <a:lnTo>
                  <a:pt x="36" y="1206"/>
                </a:lnTo>
                <a:lnTo>
                  <a:pt x="42" y="1206"/>
                </a:lnTo>
                <a:lnTo>
                  <a:pt x="42" y="1212"/>
                </a:lnTo>
                <a:lnTo>
                  <a:pt x="48" y="1212"/>
                </a:lnTo>
                <a:lnTo>
                  <a:pt x="54" y="1212"/>
                </a:lnTo>
                <a:lnTo>
                  <a:pt x="48" y="1212"/>
                </a:lnTo>
                <a:lnTo>
                  <a:pt x="54" y="1218"/>
                </a:lnTo>
                <a:lnTo>
                  <a:pt x="48" y="1218"/>
                </a:lnTo>
                <a:lnTo>
                  <a:pt x="54" y="1218"/>
                </a:lnTo>
                <a:lnTo>
                  <a:pt x="54" y="1212"/>
                </a:lnTo>
                <a:lnTo>
                  <a:pt x="54" y="1206"/>
                </a:lnTo>
                <a:lnTo>
                  <a:pt x="48" y="1206"/>
                </a:lnTo>
                <a:lnTo>
                  <a:pt x="48" y="1200"/>
                </a:lnTo>
                <a:lnTo>
                  <a:pt x="48" y="1194"/>
                </a:lnTo>
                <a:lnTo>
                  <a:pt x="54" y="1194"/>
                </a:lnTo>
                <a:lnTo>
                  <a:pt x="54" y="1188"/>
                </a:lnTo>
                <a:lnTo>
                  <a:pt x="60" y="1188"/>
                </a:lnTo>
                <a:lnTo>
                  <a:pt x="60" y="1182"/>
                </a:lnTo>
                <a:lnTo>
                  <a:pt x="60" y="1176"/>
                </a:lnTo>
                <a:lnTo>
                  <a:pt x="54" y="1176"/>
                </a:lnTo>
                <a:lnTo>
                  <a:pt x="54" y="1170"/>
                </a:lnTo>
                <a:lnTo>
                  <a:pt x="54" y="1176"/>
                </a:lnTo>
                <a:lnTo>
                  <a:pt x="48" y="1176"/>
                </a:lnTo>
                <a:lnTo>
                  <a:pt x="42" y="1176"/>
                </a:lnTo>
                <a:lnTo>
                  <a:pt x="36" y="1176"/>
                </a:lnTo>
                <a:lnTo>
                  <a:pt x="36" y="1182"/>
                </a:lnTo>
                <a:lnTo>
                  <a:pt x="42" y="1182"/>
                </a:lnTo>
                <a:lnTo>
                  <a:pt x="36" y="1182"/>
                </a:lnTo>
                <a:lnTo>
                  <a:pt x="36" y="1176"/>
                </a:lnTo>
                <a:lnTo>
                  <a:pt x="42" y="1176"/>
                </a:lnTo>
                <a:lnTo>
                  <a:pt x="36" y="1176"/>
                </a:lnTo>
                <a:lnTo>
                  <a:pt x="36" y="1182"/>
                </a:lnTo>
                <a:lnTo>
                  <a:pt x="30" y="1182"/>
                </a:lnTo>
                <a:lnTo>
                  <a:pt x="30" y="1176"/>
                </a:lnTo>
                <a:lnTo>
                  <a:pt x="24" y="1176"/>
                </a:lnTo>
                <a:lnTo>
                  <a:pt x="24" y="1182"/>
                </a:lnTo>
                <a:lnTo>
                  <a:pt x="24" y="1176"/>
                </a:lnTo>
                <a:lnTo>
                  <a:pt x="24" y="1170"/>
                </a:lnTo>
                <a:lnTo>
                  <a:pt x="18" y="1170"/>
                </a:lnTo>
                <a:lnTo>
                  <a:pt x="18" y="1164"/>
                </a:lnTo>
                <a:lnTo>
                  <a:pt x="18" y="1170"/>
                </a:lnTo>
                <a:lnTo>
                  <a:pt x="18" y="1164"/>
                </a:lnTo>
                <a:lnTo>
                  <a:pt x="18" y="1158"/>
                </a:lnTo>
                <a:lnTo>
                  <a:pt x="18" y="1152"/>
                </a:lnTo>
                <a:lnTo>
                  <a:pt x="24" y="1152"/>
                </a:lnTo>
                <a:lnTo>
                  <a:pt x="24" y="1146"/>
                </a:lnTo>
                <a:lnTo>
                  <a:pt x="30" y="1146"/>
                </a:lnTo>
                <a:lnTo>
                  <a:pt x="24" y="1146"/>
                </a:lnTo>
                <a:lnTo>
                  <a:pt x="30" y="1146"/>
                </a:lnTo>
                <a:lnTo>
                  <a:pt x="30" y="1140"/>
                </a:lnTo>
                <a:lnTo>
                  <a:pt x="36" y="1140"/>
                </a:lnTo>
                <a:lnTo>
                  <a:pt x="36" y="1146"/>
                </a:lnTo>
                <a:lnTo>
                  <a:pt x="36" y="1140"/>
                </a:lnTo>
                <a:lnTo>
                  <a:pt x="36" y="1146"/>
                </a:lnTo>
                <a:lnTo>
                  <a:pt x="42" y="1146"/>
                </a:lnTo>
                <a:lnTo>
                  <a:pt x="48" y="1146"/>
                </a:lnTo>
                <a:lnTo>
                  <a:pt x="48" y="1140"/>
                </a:lnTo>
                <a:lnTo>
                  <a:pt x="54" y="1140"/>
                </a:lnTo>
                <a:lnTo>
                  <a:pt x="54" y="1134"/>
                </a:lnTo>
                <a:lnTo>
                  <a:pt x="48" y="1134"/>
                </a:lnTo>
                <a:lnTo>
                  <a:pt x="48" y="1128"/>
                </a:lnTo>
                <a:lnTo>
                  <a:pt x="42" y="1128"/>
                </a:lnTo>
                <a:lnTo>
                  <a:pt x="48" y="1128"/>
                </a:lnTo>
                <a:lnTo>
                  <a:pt x="42" y="1128"/>
                </a:lnTo>
                <a:lnTo>
                  <a:pt x="48" y="1128"/>
                </a:lnTo>
                <a:lnTo>
                  <a:pt x="42" y="1128"/>
                </a:lnTo>
                <a:lnTo>
                  <a:pt x="48" y="1128"/>
                </a:lnTo>
                <a:lnTo>
                  <a:pt x="48" y="1122"/>
                </a:lnTo>
                <a:lnTo>
                  <a:pt x="54" y="1122"/>
                </a:lnTo>
                <a:lnTo>
                  <a:pt x="54" y="1116"/>
                </a:lnTo>
                <a:lnTo>
                  <a:pt x="54" y="1122"/>
                </a:lnTo>
                <a:lnTo>
                  <a:pt x="54" y="1116"/>
                </a:lnTo>
                <a:lnTo>
                  <a:pt x="54" y="1122"/>
                </a:lnTo>
                <a:lnTo>
                  <a:pt x="60" y="1122"/>
                </a:lnTo>
                <a:lnTo>
                  <a:pt x="60" y="1116"/>
                </a:lnTo>
                <a:lnTo>
                  <a:pt x="54" y="1116"/>
                </a:lnTo>
                <a:lnTo>
                  <a:pt x="60" y="1116"/>
                </a:lnTo>
                <a:lnTo>
                  <a:pt x="60" y="1110"/>
                </a:lnTo>
                <a:lnTo>
                  <a:pt x="66" y="1104"/>
                </a:lnTo>
                <a:lnTo>
                  <a:pt x="66" y="1098"/>
                </a:lnTo>
                <a:lnTo>
                  <a:pt x="60" y="1098"/>
                </a:lnTo>
                <a:lnTo>
                  <a:pt x="66" y="1098"/>
                </a:lnTo>
                <a:lnTo>
                  <a:pt x="66" y="1092"/>
                </a:lnTo>
                <a:lnTo>
                  <a:pt x="60" y="1092"/>
                </a:lnTo>
                <a:lnTo>
                  <a:pt x="60" y="1098"/>
                </a:lnTo>
                <a:lnTo>
                  <a:pt x="54" y="1098"/>
                </a:lnTo>
                <a:lnTo>
                  <a:pt x="54" y="1104"/>
                </a:lnTo>
                <a:lnTo>
                  <a:pt x="54" y="1110"/>
                </a:lnTo>
                <a:lnTo>
                  <a:pt x="54" y="1116"/>
                </a:lnTo>
                <a:lnTo>
                  <a:pt x="48" y="1116"/>
                </a:lnTo>
                <a:lnTo>
                  <a:pt x="48" y="1110"/>
                </a:lnTo>
                <a:lnTo>
                  <a:pt x="42" y="1110"/>
                </a:lnTo>
                <a:lnTo>
                  <a:pt x="42" y="1116"/>
                </a:lnTo>
                <a:lnTo>
                  <a:pt x="42" y="1122"/>
                </a:lnTo>
                <a:lnTo>
                  <a:pt x="42" y="1128"/>
                </a:lnTo>
                <a:lnTo>
                  <a:pt x="36" y="1128"/>
                </a:lnTo>
                <a:lnTo>
                  <a:pt x="36" y="1122"/>
                </a:lnTo>
                <a:lnTo>
                  <a:pt x="36" y="1116"/>
                </a:lnTo>
                <a:lnTo>
                  <a:pt x="36" y="1122"/>
                </a:lnTo>
                <a:lnTo>
                  <a:pt x="36" y="1116"/>
                </a:lnTo>
                <a:lnTo>
                  <a:pt x="30" y="1116"/>
                </a:lnTo>
                <a:lnTo>
                  <a:pt x="36" y="1116"/>
                </a:lnTo>
                <a:lnTo>
                  <a:pt x="30" y="1116"/>
                </a:lnTo>
                <a:lnTo>
                  <a:pt x="36" y="1116"/>
                </a:lnTo>
                <a:lnTo>
                  <a:pt x="36" y="1110"/>
                </a:lnTo>
                <a:lnTo>
                  <a:pt x="36" y="1104"/>
                </a:lnTo>
                <a:lnTo>
                  <a:pt x="42" y="1104"/>
                </a:lnTo>
                <a:lnTo>
                  <a:pt x="42" y="1110"/>
                </a:lnTo>
                <a:lnTo>
                  <a:pt x="42" y="1104"/>
                </a:lnTo>
                <a:lnTo>
                  <a:pt x="42" y="1110"/>
                </a:lnTo>
                <a:lnTo>
                  <a:pt x="42" y="1104"/>
                </a:lnTo>
                <a:lnTo>
                  <a:pt x="42" y="1110"/>
                </a:lnTo>
                <a:lnTo>
                  <a:pt x="42" y="1104"/>
                </a:lnTo>
                <a:lnTo>
                  <a:pt x="42" y="1110"/>
                </a:lnTo>
                <a:lnTo>
                  <a:pt x="48" y="1110"/>
                </a:lnTo>
                <a:lnTo>
                  <a:pt x="48" y="1104"/>
                </a:lnTo>
                <a:lnTo>
                  <a:pt x="48" y="1098"/>
                </a:lnTo>
                <a:lnTo>
                  <a:pt x="42" y="1098"/>
                </a:lnTo>
                <a:lnTo>
                  <a:pt x="42" y="1092"/>
                </a:lnTo>
                <a:lnTo>
                  <a:pt x="42" y="1098"/>
                </a:lnTo>
                <a:lnTo>
                  <a:pt x="42" y="1092"/>
                </a:lnTo>
                <a:lnTo>
                  <a:pt x="42" y="1098"/>
                </a:lnTo>
                <a:lnTo>
                  <a:pt x="42" y="1092"/>
                </a:lnTo>
                <a:lnTo>
                  <a:pt x="36" y="1092"/>
                </a:lnTo>
                <a:lnTo>
                  <a:pt x="36" y="1098"/>
                </a:lnTo>
                <a:lnTo>
                  <a:pt x="36" y="1104"/>
                </a:lnTo>
                <a:lnTo>
                  <a:pt x="30" y="1104"/>
                </a:lnTo>
                <a:lnTo>
                  <a:pt x="30" y="1098"/>
                </a:lnTo>
                <a:lnTo>
                  <a:pt x="30" y="1104"/>
                </a:lnTo>
                <a:lnTo>
                  <a:pt x="30" y="1098"/>
                </a:lnTo>
                <a:lnTo>
                  <a:pt x="30" y="1092"/>
                </a:lnTo>
                <a:lnTo>
                  <a:pt x="24" y="1092"/>
                </a:lnTo>
                <a:lnTo>
                  <a:pt x="24" y="1086"/>
                </a:lnTo>
                <a:lnTo>
                  <a:pt x="24" y="1080"/>
                </a:lnTo>
                <a:lnTo>
                  <a:pt x="24" y="1086"/>
                </a:lnTo>
                <a:lnTo>
                  <a:pt x="24" y="1080"/>
                </a:lnTo>
                <a:lnTo>
                  <a:pt x="24" y="1074"/>
                </a:lnTo>
                <a:lnTo>
                  <a:pt x="30" y="1074"/>
                </a:lnTo>
                <a:lnTo>
                  <a:pt x="30" y="1080"/>
                </a:lnTo>
                <a:lnTo>
                  <a:pt x="30" y="1074"/>
                </a:lnTo>
                <a:lnTo>
                  <a:pt x="30" y="1068"/>
                </a:lnTo>
                <a:lnTo>
                  <a:pt x="24" y="1068"/>
                </a:lnTo>
                <a:lnTo>
                  <a:pt x="30" y="1068"/>
                </a:lnTo>
                <a:lnTo>
                  <a:pt x="24" y="1068"/>
                </a:lnTo>
                <a:lnTo>
                  <a:pt x="30" y="1068"/>
                </a:lnTo>
                <a:lnTo>
                  <a:pt x="30" y="1062"/>
                </a:lnTo>
                <a:lnTo>
                  <a:pt x="24" y="1062"/>
                </a:lnTo>
                <a:lnTo>
                  <a:pt x="24" y="1056"/>
                </a:lnTo>
                <a:lnTo>
                  <a:pt x="24" y="1050"/>
                </a:lnTo>
                <a:lnTo>
                  <a:pt x="24" y="1044"/>
                </a:lnTo>
                <a:lnTo>
                  <a:pt x="18" y="1044"/>
                </a:lnTo>
                <a:lnTo>
                  <a:pt x="18" y="1038"/>
                </a:lnTo>
                <a:lnTo>
                  <a:pt x="12" y="1038"/>
                </a:lnTo>
                <a:lnTo>
                  <a:pt x="18" y="1038"/>
                </a:lnTo>
                <a:lnTo>
                  <a:pt x="12" y="1038"/>
                </a:lnTo>
                <a:lnTo>
                  <a:pt x="18" y="1038"/>
                </a:lnTo>
                <a:lnTo>
                  <a:pt x="24" y="1038"/>
                </a:lnTo>
                <a:lnTo>
                  <a:pt x="24" y="1044"/>
                </a:lnTo>
                <a:lnTo>
                  <a:pt x="30" y="1044"/>
                </a:lnTo>
                <a:lnTo>
                  <a:pt x="30" y="1038"/>
                </a:lnTo>
                <a:lnTo>
                  <a:pt x="24" y="1038"/>
                </a:lnTo>
                <a:lnTo>
                  <a:pt x="30" y="1038"/>
                </a:lnTo>
                <a:lnTo>
                  <a:pt x="24" y="1038"/>
                </a:lnTo>
                <a:lnTo>
                  <a:pt x="24" y="1032"/>
                </a:lnTo>
                <a:lnTo>
                  <a:pt x="24" y="1038"/>
                </a:lnTo>
                <a:lnTo>
                  <a:pt x="24" y="1032"/>
                </a:lnTo>
                <a:lnTo>
                  <a:pt x="24" y="1038"/>
                </a:lnTo>
                <a:lnTo>
                  <a:pt x="18" y="1038"/>
                </a:lnTo>
                <a:lnTo>
                  <a:pt x="18" y="1032"/>
                </a:lnTo>
                <a:lnTo>
                  <a:pt x="18" y="1038"/>
                </a:lnTo>
                <a:lnTo>
                  <a:pt x="18" y="1032"/>
                </a:lnTo>
                <a:lnTo>
                  <a:pt x="18" y="1026"/>
                </a:lnTo>
                <a:lnTo>
                  <a:pt x="18" y="1020"/>
                </a:lnTo>
                <a:lnTo>
                  <a:pt x="18" y="1026"/>
                </a:lnTo>
                <a:lnTo>
                  <a:pt x="18" y="1020"/>
                </a:lnTo>
                <a:lnTo>
                  <a:pt x="18" y="1014"/>
                </a:lnTo>
                <a:lnTo>
                  <a:pt x="24" y="1014"/>
                </a:lnTo>
                <a:lnTo>
                  <a:pt x="30" y="1014"/>
                </a:lnTo>
                <a:lnTo>
                  <a:pt x="30" y="1008"/>
                </a:lnTo>
                <a:lnTo>
                  <a:pt x="24" y="1008"/>
                </a:lnTo>
                <a:lnTo>
                  <a:pt x="30" y="1008"/>
                </a:lnTo>
                <a:lnTo>
                  <a:pt x="24" y="1008"/>
                </a:lnTo>
                <a:lnTo>
                  <a:pt x="24" y="1002"/>
                </a:lnTo>
                <a:lnTo>
                  <a:pt x="18" y="1002"/>
                </a:lnTo>
                <a:lnTo>
                  <a:pt x="18" y="996"/>
                </a:lnTo>
                <a:lnTo>
                  <a:pt x="24" y="996"/>
                </a:lnTo>
                <a:lnTo>
                  <a:pt x="18" y="996"/>
                </a:lnTo>
                <a:lnTo>
                  <a:pt x="24" y="996"/>
                </a:lnTo>
                <a:lnTo>
                  <a:pt x="18" y="996"/>
                </a:lnTo>
                <a:lnTo>
                  <a:pt x="24" y="996"/>
                </a:lnTo>
                <a:lnTo>
                  <a:pt x="24" y="990"/>
                </a:lnTo>
                <a:lnTo>
                  <a:pt x="24" y="996"/>
                </a:lnTo>
                <a:lnTo>
                  <a:pt x="24" y="990"/>
                </a:lnTo>
                <a:lnTo>
                  <a:pt x="24" y="984"/>
                </a:lnTo>
                <a:lnTo>
                  <a:pt x="18" y="984"/>
                </a:lnTo>
                <a:lnTo>
                  <a:pt x="18" y="978"/>
                </a:lnTo>
                <a:lnTo>
                  <a:pt x="24" y="978"/>
                </a:lnTo>
                <a:lnTo>
                  <a:pt x="30" y="978"/>
                </a:lnTo>
                <a:lnTo>
                  <a:pt x="30" y="972"/>
                </a:lnTo>
                <a:lnTo>
                  <a:pt x="30" y="966"/>
                </a:lnTo>
                <a:lnTo>
                  <a:pt x="30" y="972"/>
                </a:lnTo>
                <a:lnTo>
                  <a:pt x="36" y="972"/>
                </a:lnTo>
                <a:lnTo>
                  <a:pt x="36" y="966"/>
                </a:lnTo>
                <a:lnTo>
                  <a:pt x="30" y="966"/>
                </a:lnTo>
                <a:lnTo>
                  <a:pt x="24" y="966"/>
                </a:lnTo>
                <a:lnTo>
                  <a:pt x="30" y="966"/>
                </a:lnTo>
                <a:lnTo>
                  <a:pt x="30" y="960"/>
                </a:lnTo>
                <a:lnTo>
                  <a:pt x="24" y="960"/>
                </a:lnTo>
                <a:lnTo>
                  <a:pt x="24" y="954"/>
                </a:lnTo>
                <a:lnTo>
                  <a:pt x="24" y="948"/>
                </a:lnTo>
                <a:lnTo>
                  <a:pt x="30" y="948"/>
                </a:lnTo>
                <a:lnTo>
                  <a:pt x="36" y="948"/>
                </a:lnTo>
                <a:lnTo>
                  <a:pt x="36" y="942"/>
                </a:lnTo>
                <a:lnTo>
                  <a:pt x="30" y="942"/>
                </a:lnTo>
                <a:lnTo>
                  <a:pt x="30" y="936"/>
                </a:lnTo>
                <a:lnTo>
                  <a:pt x="30" y="930"/>
                </a:lnTo>
                <a:lnTo>
                  <a:pt x="36" y="930"/>
                </a:lnTo>
                <a:lnTo>
                  <a:pt x="42" y="930"/>
                </a:lnTo>
                <a:lnTo>
                  <a:pt x="42" y="924"/>
                </a:lnTo>
                <a:lnTo>
                  <a:pt x="36" y="924"/>
                </a:lnTo>
                <a:lnTo>
                  <a:pt x="36" y="918"/>
                </a:lnTo>
                <a:lnTo>
                  <a:pt x="30" y="918"/>
                </a:lnTo>
                <a:lnTo>
                  <a:pt x="30" y="912"/>
                </a:lnTo>
                <a:lnTo>
                  <a:pt x="36" y="912"/>
                </a:lnTo>
                <a:lnTo>
                  <a:pt x="36" y="906"/>
                </a:lnTo>
                <a:lnTo>
                  <a:pt x="36" y="912"/>
                </a:lnTo>
                <a:lnTo>
                  <a:pt x="42" y="912"/>
                </a:lnTo>
                <a:lnTo>
                  <a:pt x="36" y="912"/>
                </a:lnTo>
                <a:lnTo>
                  <a:pt x="42" y="912"/>
                </a:lnTo>
                <a:lnTo>
                  <a:pt x="42" y="918"/>
                </a:lnTo>
                <a:lnTo>
                  <a:pt x="42" y="924"/>
                </a:lnTo>
                <a:lnTo>
                  <a:pt x="42" y="918"/>
                </a:lnTo>
                <a:lnTo>
                  <a:pt x="42" y="924"/>
                </a:lnTo>
                <a:lnTo>
                  <a:pt x="48" y="924"/>
                </a:lnTo>
                <a:lnTo>
                  <a:pt x="42" y="924"/>
                </a:lnTo>
                <a:lnTo>
                  <a:pt x="48" y="924"/>
                </a:lnTo>
                <a:lnTo>
                  <a:pt x="48" y="930"/>
                </a:lnTo>
                <a:lnTo>
                  <a:pt x="48" y="924"/>
                </a:lnTo>
                <a:lnTo>
                  <a:pt x="48" y="918"/>
                </a:lnTo>
                <a:lnTo>
                  <a:pt x="42" y="918"/>
                </a:lnTo>
                <a:lnTo>
                  <a:pt x="42" y="912"/>
                </a:lnTo>
                <a:lnTo>
                  <a:pt x="48" y="912"/>
                </a:lnTo>
                <a:lnTo>
                  <a:pt x="54" y="912"/>
                </a:lnTo>
                <a:lnTo>
                  <a:pt x="60" y="912"/>
                </a:lnTo>
                <a:lnTo>
                  <a:pt x="66" y="912"/>
                </a:lnTo>
                <a:lnTo>
                  <a:pt x="66" y="906"/>
                </a:lnTo>
                <a:lnTo>
                  <a:pt x="66" y="912"/>
                </a:lnTo>
                <a:lnTo>
                  <a:pt x="66" y="906"/>
                </a:lnTo>
                <a:lnTo>
                  <a:pt x="72" y="906"/>
                </a:lnTo>
                <a:lnTo>
                  <a:pt x="72" y="900"/>
                </a:lnTo>
                <a:lnTo>
                  <a:pt x="78" y="900"/>
                </a:lnTo>
                <a:lnTo>
                  <a:pt x="84" y="900"/>
                </a:lnTo>
                <a:lnTo>
                  <a:pt x="84" y="894"/>
                </a:lnTo>
                <a:lnTo>
                  <a:pt x="90" y="894"/>
                </a:lnTo>
                <a:lnTo>
                  <a:pt x="90" y="888"/>
                </a:lnTo>
                <a:lnTo>
                  <a:pt x="90" y="894"/>
                </a:lnTo>
                <a:lnTo>
                  <a:pt x="90" y="888"/>
                </a:lnTo>
                <a:lnTo>
                  <a:pt x="84" y="888"/>
                </a:lnTo>
                <a:lnTo>
                  <a:pt x="78" y="888"/>
                </a:lnTo>
                <a:lnTo>
                  <a:pt x="84" y="888"/>
                </a:lnTo>
                <a:lnTo>
                  <a:pt x="90" y="888"/>
                </a:lnTo>
                <a:lnTo>
                  <a:pt x="90" y="882"/>
                </a:lnTo>
                <a:lnTo>
                  <a:pt x="84" y="882"/>
                </a:lnTo>
                <a:lnTo>
                  <a:pt x="84" y="876"/>
                </a:lnTo>
                <a:lnTo>
                  <a:pt x="90" y="876"/>
                </a:lnTo>
                <a:lnTo>
                  <a:pt x="96" y="876"/>
                </a:lnTo>
                <a:lnTo>
                  <a:pt x="96" y="870"/>
                </a:lnTo>
                <a:lnTo>
                  <a:pt x="102" y="870"/>
                </a:lnTo>
                <a:lnTo>
                  <a:pt x="108" y="870"/>
                </a:lnTo>
                <a:lnTo>
                  <a:pt x="108" y="876"/>
                </a:lnTo>
                <a:lnTo>
                  <a:pt x="114" y="876"/>
                </a:lnTo>
                <a:lnTo>
                  <a:pt x="108" y="876"/>
                </a:lnTo>
                <a:lnTo>
                  <a:pt x="114" y="876"/>
                </a:lnTo>
                <a:lnTo>
                  <a:pt x="108" y="876"/>
                </a:lnTo>
                <a:lnTo>
                  <a:pt x="108" y="870"/>
                </a:lnTo>
                <a:lnTo>
                  <a:pt x="114" y="870"/>
                </a:lnTo>
                <a:lnTo>
                  <a:pt x="120" y="870"/>
                </a:lnTo>
                <a:lnTo>
                  <a:pt x="120" y="876"/>
                </a:lnTo>
                <a:lnTo>
                  <a:pt x="126" y="876"/>
                </a:lnTo>
                <a:lnTo>
                  <a:pt x="132" y="876"/>
                </a:lnTo>
                <a:lnTo>
                  <a:pt x="138" y="876"/>
                </a:lnTo>
                <a:lnTo>
                  <a:pt x="138" y="870"/>
                </a:lnTo>
                <a:lnTo>
                  <a:pt x="132" y="870"/>
                </a:lnTo>
                <a:lnTo>
                  <a:pt x="132" y="864"/>
                </a:lnTo>
                <a:lnTo>
                  <a:pt x="126" y="864"/>
                </a:lnTo>
                <a:lnTo>
                  <a:pt x="120" y="864"/>
                </a:lnTo>
                <a:lnTo>
                  <a:pt x="114" y="864"/>
                </a:lnTo>
                <a:lnTo>
                  <a:pt x="114" y="858"/>
                </a:lnTo>
                <a:lnTo>
                  <a:pt x="120" y="858"/>
                </a:lnTo>
                <a:lnTo>
                  <a:pt x="120" y="852"/>
                </a:lnTo>
                <a:lnTo>
                  <a:pt x="114" y="852"/>
                </a:lnTo>
                <a:lnTo>
                  <a:pt x="114" y="846"/>
                </a:lnTo>
                <a:lnTo>
                  <a:pt x="114" y="852"/>
                </a:lnTo>
                <a:lnTo>
                  <a:pt x="114" y="846"/>
                </a:lnTo>
                <a:lnTo>
                  <a:pt x="114" y="852"/>
                </a:lnTo>
                <a:lnTo>
                  <a:pt x="114" y="846"/>
                </a:lnTo>
                <a:lnTo>
                  <a:pt x="114" y="852"/>
                </a:lnTo>
                <a:lnTo>
                  <a:pt x="114" y="846"/>
                </a:lnTo>
                <a:lnTo>
                  <a:pt x="114" y="840"/>
                </a:lnTo>
                <a:lnTo>
                  <a:pt x="114" y="846"/>
                </a:lnTo>
                <a:lnTo>
                  <a:pt x="120" y="846"/>
                </a:lnTo>
                <a:lnTo>
                  <a:pt x="120" y="840"/>
                </a:lnTo>
                <a:lnTo>
                  <a:pt x="114" y="840"/>
                </a:lnTo>
                <a:lnTo>
                  <a:pt x="120" y="840"/>
                </a:lnTo>
                <a:lnTo>
                  <a:pt x="126" y="840"/>
                </a:lnTo>
                <a:lnTo>
                  <a:pt x="132" y="840"/>
                </a:lnTo>
                <a:lnTo>
                  <a:pt x="132" y="846"/>
                </a:lnTo>
                <a:lnTo>
                  <a:pt x="138" y="852"/>
                </a:lnTo>
                <a:lnTo>
                  <a:pt x="138" y="846"/>
                </a:lnTo>
                <a:lnTo>
                  <a:pt x="138" y="852"/>
                </a:lnTo>
                <a:lnTo>
                  <a:pt x="138" y="846"/>
                </a:lnTo>
                <a:lnTo>
                  <a:pt x="144" y="846"/>
                </a:lnTo>
                <a:lnTo>
                  <a:pt x="144" y="840"/>
                </a:lnTo>
                <a:lnTo>
                  <a:pt x="144" y="846"/>
                </a:lnTo>
                <a:lnTo>
                  <a:pt x="144" y="840"/>
                </a:lnTo>
                <a:lnTo>
                  <a:pt x="150" y="840"/>
                </a:lnTo>
                <a:lnTo>
                  <a:pt x="150" y="846"/>
                </a:lnTo>
                <a:lnTo>
                  <a:pt x="150" y="840"/>
                </a:lnTo>
                <a:lnTo>
                  <a:pt x="156" y="840"/>
                </a:lnTo>
                <a:lnTo>
                  <a:pt x="150" y="840"/>
                </a:lnTo>
                <a:lnTo>
                  <a:pt x="156" y="840"/>
                </a:lnTo>
                <a:lnTo>
                  <a:pt x="156" y="834"/>
                </a:lnTo>
                <a:lnTo>
                  <a:pt x="162" y="834"/>
                </a:lnTo>
                <a:lnTo>
                  <a:pt x="162" y="828"/>
                </a:lnTo>
                <a:lnTo>
                  <a:pt x="168" y="828"/>
                </a:lnTo>
                <a:lnTo>
                  <a:pt x="174" y="828"/>
                </a:lnTo>
                <a:lnTo>
                  <a:pt x="174" y="822"/>
                </a:lnTo>
                <a:lnTo>
                  <a:pt x="168" y="822"/>
                </a:lnTo>
                <a:lnTo>
                  <a:pt x="168" y="816"/>
                </a:lnTo>
                <a:lnTo>
                  <a:pt x="174" y="816"/>
                </a:lnTo>
                <a:lnTo>
                  <a:pt x="180" y="816"/>
                </a:lnTo>
                <a:lnTo>
                  <a:pt x="180" y="810"/>
                </a:lnTo>
                <a:lnTo>
                  <a:pt x="180" y="804"/>
                </a:lnTo>
                <a:lnTo>
                  <a:pt x="186" y="804"/>
                </a:lnTo>
                <a:lnTo>
                  <a:pt x="192" y="804"/>
                </a:lnTo>
                <a:lnTo>
                  <a:pt x="192" y="798"/>
                </a:lnTo>
                <a:lnTo>
                  <a:pt x="192" y="804"/>
                </a:lnTo>
                <a:lnTo>
                  <a:pt x="192" y="798"/>
                </a:lnTo>
                <a:lnTo>
                  <a:pt x="192" y="804"/>
                </a:lnTo>
                <a:lnTo>
                  <a:pt x="198" y="804"/>
                </a:lnTo>
                <a:lnTo>
                  <a:pt x="198" y="798"/>
                </a:lnTo>
                <a:lnTo>
                  <a:pt x="204" y="798"/>
                </a:lnTo>
                <a:lnTo>
                  <a:pt x="204" y="804"/>
                </a:lnTo>
                <a:lnTo>
                  <a:pt x="210" y="804"/>
                </a:lnTo>
                <a:lnTo>
                  <a:pt x="210" y="798"/>
                </a:lnTo>
                <a:lnTo>
                  <a:pt x="210" y="804"/>
                </a:lnTo>
                <a:lnTo>
                  <a:pt x="210" y="798"/>
                </a:lnTo>
                <a:lnTo>
                  <a:pt x="210" y="792"/>
                </a:lnTo>
                <a:lnTo>
                  <a:pt x="216" y="792"/>
                </a:lnTo>
                <a:lnTo>
                  <a:pt x="222" y="792"/>
                </a:lnTo>
                <a:lnTo>
                  <a:pt x="222" y="786"/>
                </a:lnTo>
                <a:lnTo>
                  <a:pt x="222" y="780"/>
                </a:lnTo>
                <a:lnTo>
                  <a:pt x="228" y="780"/>
                </a:lnTo>
                <a:lnTo>
                  <a:pt x="222" y="780"/>
                </a:lnTo>
                <a:lnTo>
                  <a:pt x="228" y="774"/>
                </a:lnTo>
                <a:lnTo>
                  <a:pt x="222" y="774"/>
                </a:lnTo>
                <a:lnTo>
                  <a:pt x="228" y="774"/>
                </a:lnTo>
                <a:lnTo>
                  <a:pt x="228" y="768"/>
                </a:lnTo>
                <a:lnTo>
                  <a:pt x="228" y="774"/>
                </a:lnTo>
                <a:lnTo>
                  <a:pt x="228" y="768"/>
                </a:lnTo>
                <a:lnTo>
                  <a:pt x="222" y="768"/>
                </a:lnTo>
                <a:lnTo>
                  <a:pt x="228" y="768"/>
                </a:lnTo>
                <a:lnTo>
                  <a:pt x="228" y="762"/>
                </a:lnTo>
                <a:lnTo>
                  <a:pt x="228" y="768"/>
                </a:lnTo>
                <a:lnTo>
                  <a:pt x="228" y="762"/>
                </a:lnTo>
                <a:lnTo>
                  <a:pt x="228" y="768"/>
                </a:lnTo>
                <a:lnTo>
                  <a:pt x="228" y="762"/>
                </a:lnTo>
                <a:lnTo>
                  <a:pt x="228" y="768"/>
                </a:lnTo>
                <a:lnTo>
                  <a:pt x="228" y="762"/>
                </a:lnTo>
                <a:lnTo>
                  <a:pt x="234" y="762"/>
                </a:lnTo>
                <a:lnTo>
                  <a:pt x="240" y="762"/>
                </a:lnTo>
                <a:lnTo>
                  <a:pt x="240" y="756"/>
                </a:lnTo>
                <a:lnTo>
                  <a:pt x="246" y="756"/>
                </a:lnTo>
                <a:lnTo>
                  <a:pt x="246" y="750"/>
                </a:lnTo>
                <a:lnTo>
                  <a:pt x="240" y="750"/>
                </a:lnTo>
                <a:lnTo>
                  <a:pt x="240" y="756"/>
                </a:lnTo>
                <a:lnTo>
                  <a:pt x="240" y="750"/>
                </a:lnTo>
                <a:lnTo>
                  <a:pt x="246" y="750"/>
                </a:lnTo>
                <a:lnTo>
                  <a:pt x="240" y="750"/>
                </a:lnTo>
                <a:lnTo>
                  <a:pt x="240" y="744"/>
                </a:lnTo>
                <a:lnTo>
                  <a:pt x="246" y="744"/>
                </a:lnTo>
                <a:lnTo>
                  <a:pt x="240" y="744"/>
                </a:lnTo>
                <a:lnTo>
                  <a:pt x="246" y="744"/>
                </a:lnTo>
                <a:lnTo>
                  <a:pt x="246" y="738"/>
                </a:lnTo>
                <a:lnTo>
                  <a:pt x="252" y="738"/>
                </a:lnTo>
                <a:lnTo>
                  <a:pt x="252" y="744"/>
                </a:lnTo>
                <a:lnTo>
                  <a:pt x="252" y="738"/>
                </a:lnTo>
                <a:lnTo>
                  <a:pt x="246" y="738"/>
                </a:lnTo>
                <a:lnTo>
                  <a:pt x="246" y="732"/>
                </a:lnTo>
                <a:lnTo>
                  <a:pt x="252" y="732"/>
                </a:lnTo>
                <a:lnTo>
                  <a:pt x="252" y="726"/>
                </a:lnTo>
                <a:lnTo>
                  <a:pt x="252" y="732"/>
                </a:lnTo>
                <a:lnTo>
                  <a:pt x="252" y="726"/>
                </a:lnTo>
                <a:lnTo>
                  <a:pt x="252" y="732"/>
                </a:lnTo>
                <a:lnTo>
                  <a:pt x="252" y="726"/>
                </a:lnTo>
                <a:lnTo>
                  <a:pt x="252" y="732"/>
                </a:lnTo>
                <a:lnTo>
                  <a:pt x="252" y="726"/>
                </a:lnTo>
                <a:lnTo>
                  <a:pt x="258" y="726"/>
                </a:lnTo>
                <a:lnTo>
                  <a:pt x="258" y="720"/>
                </a:lnTo>
                <a:lnTo>
                  <a:pt x="258" y="726"/>
                </a:lnTo>
                <a:lnTo>
                  <a:pt x="258" y="720"/>
                </a:lnTo>
                <a:lnTo>
                  <a:pt x="264" y="720"/>
                </a:lnTo>
                <a:lnTo>
                  <a:pt x="258" y="720"/>
                </a:lnTo>
                <a:lnTo>
                  <a:pt x="264" y="720"/>
                </a:lnTo>
                <a:lnTo>
                  <a:pt x="258" y="720"/>
                </a:lnTo>
                <a:lnTo>
                  <a:pt x="264" y="720"/>
                </a:lnTo>
                <a:lnTo>
                  <a:pt x="264" y="714"/>
                </a:lnTo>
                <a:lnTo>
                  <a:pt x="258" y="714"/>
                </a:lnTo>
                <a:lnTo>
                  <a:pt x="264" y="714"/>
                </a:lnTo>
                <a:lnTo>
                  <a:pt x="270" y="714"/>
                </a:lnTo>
                <a:lnTo>
                  <a:pt x="264" y="714"/>
                </a:lnTo>
                <a:lnTo>
                  <a:pt x="270" y="714"/>
                </a:lnTo>
                <a:lnTo>
                  <a:pt x="264" y="714"/>
                </a:lnTo>
                <a:lnTo>
                  <a:pt x="264" y="708"/>
                </a:lnTo>
                <a:lnTo>
                  <a:pt x="264" y="714"/>
                </a:lnTo>
                <a:lnTo>
                  <a:pt x="264" y="708"/>
                </a:lnTo>
                <a:lnTo>
                  <a:pt x="258" y="708"/>
                </a:lnTo>
                <a:lnTo>
                  <a:pt x="264" y="708"/>
                </a:lnTo>
                <a:lnTo>
                  <a:pt x="270" y="708"/>
                </a:lnTo>
                <a:lnTo>
                  <a:pt x="270" y="702"/>
                </a:lnTo>
                <a:lnTo>
                  <a:pt x="270" y="708"/>
                </a:lnTo>
                <a:lnTo>
                  <a:pt x="270" y="702"/>
                </a:lnTo>
                <a:lnTo>
                  <a:pt x="270" y="708"/>
                </a:lnTo>
                <a:lnTo>
                  <a:pt x="276" y="702"/>
                </a:lnTo>
                <a:lnTo>
                  <a:pt x="270" y="702"/>
                </a:lnTo>
                <a:lnTo>
                  <a:pt x="276" y="702"/>
                </a:lnTo>
                <a:lnTo>
                  <a:pt x="282" y="702"/>
                </a:lnTo>
                <a:lnTo>
                  <a:pt x="282" y="696"/>
                </a:lnTo>
                <a:lnTo>
                  <a:pt x="276" y="696"/>
                </a:lnTo>
                <a:lnTo>
                  <a:pt x="282" y="696"/>
                </a:lnTo>
                <a:lnTo>
                  <a:pt x="282" y="690"/>
                </a:lnTo>
                <a:lnTo>
                  <a:pt x="282" y="696"/>
                </a:lnTo>
                <a:lnTo>
                  <a:pt x="282" y="690"/>
                </a:lnTo>
                <a:lnTo>
                  <a:pt x="282" y="696"/>
                </a:lnTo>
                <a:lnTo>
                  <a:pt x="288" y="696"/>
                </a:lnTo>
                <a:lnTo>
                  <a:pt x="288" y="702"/>
                </a:lnTo>
                <a:lnTo>
                  <a:pt x="288" y="696"/>
                </a:lnTo>
                <a:lnTo>
                  <a:pt x="288" y="702"/>
                </a:lnTo>
                <a:lnTo>
                  <a:pt x="288" y="708"/>
                </a:lnTo>
                <a:lnTo>
                  <a:pt x="294" y="708"/>
                </a:lnTo>
                <a:lnTo>
                  <a:pt x="294" y="702"/>
                </a:lnTo>
                <a:lnTo>
                  <a:pt x="294" y="708"/>
                </a:lnTo>
                <a:lnTo>
                  <a:pt x="300" y="708"/>
                </a:lnTo>
                <a:lnTo>
                  <a:pt x="300" y="702"/>
                </a:lnTo>
                <a:lnTo>
                  <a:pt x="306" y="702"/>
                </a:lnTo>
                <a:lnTo>
                  <a:pt x="306" y="696"/>
                </a:lnTo>
                <a:lnTo>
                  <a:pt x="300" y="696"/>
                </a:lnTo>
                <a:lnTo>
                  <a:pt x="306" y="696"/>
                </a:lnTo>
                <a:lnTo>
                  <a:pt x="300" y="696"/>
                </a:lnTo>
                <a:lnTo>
                  <a:pt x="306" y="696"/>
                </a:lnTo>
                <a:lnTo>
                  <a:pt x="300" y="696"/>
                </a:lnTo>
                <a:lnTo>
                  <a:pt x="300" y="690"/>
                </a:lnTo>
                <a:lnTo>
                  <a:pt x="300" y="684"/>
                </a:lnTo>
                <a:lnTo>
                  <a:pt x="300" y="678"/>
                </a:lnTo>
                <a:lnTo>
                  <a:pt x="300" y="684"/>
                </a:lnTo>
                <a:lnTo>
                  <a:pt x="300" y="678"/>
                </a:lnTo>
                <a:lnTo>
                  <a:pt x="306" y="678"/>
                </a:lnTo>
                <a:lnTo>
                  <a:pt x="306" y="672"/>
                </a:lnTo>
                <a:lnTo>
                  <a:pt x="306" y="678"/>
                </a:lnTo>
                <a:lnTo>
                  <a:pt x="312" y="678"/>
                </a:lnTo>
                <a:lnTo>
                  <a:pt x="312" y="672"/>
                </a:lnTo>
                <a:lnTo>
                  <a:pt x="306" y="672"/>
                </a:lnTo>
                <a:lnTo>
                  <a:pt x="300" y="672"/>
                </a:lnTo>
                <a:lnTo>
                  <a:pt x="306" y="672"/>
                </a:lnTo>
                <a:lnTo>
                  <a:pt x="300" y="672"/>
                </a:lnTo>
                <a:lnTo>
                  <a:pt x="300" y="678"/>
                </a:lnTo>
                <a:lnTo>
                  <a:pt x="294" y="678"/>
                </a:lnTo>
                <a:lnTo>
                  <a:pt x="288" y="678"/>
                </a:lnTo>
                <a:lnTo>
                  <a:pt x="294" y="678"/>
                </a:lnTo>
                <a:lnTo>
                  <a:pt x="300" y="678"/>
                </a:lnTo>
                <a:lnTo>
                  <a:pt x="294" y="672"/>
                </a:lnTo>
                <a:lnTo>
                  <a:pt x="300" y="672"/>
                </a:lnTo>
                <a:lnTo>
                  <a:pt x="294" y="672"/>
                </a:lnTo>
                <a:lnTo>
                  <a:pt x="288" y="672"/>
                </a:lnTo>
                <a:lnTo>
                  <a:pt x="294" y="672"/>
                </a:lnTo>
                <a:lnTo>
                  <a:pt x="288" y="672"/>
                </a:lnTo>
                <a:lnTo>
                  <a:pt x="294" y="672"/>
                </a:lnTo>
                <a:lnTo>
                  <a:pt x="294" y="666"/>
                </a:lnTo>
                <a:lnTo>
                  <a:pt x="294" y="660"/>
                </a:lnTo>
                <a:lnTo>
                  <a:pt x="300" y="660"/>
                </a:lnTo>
                <a:lnTo>
                  <a:pt x="306" y="660"/>
                </a:lnTo>
                <a:lnTo>
                  <a:pt x="306" y="654"/>
                </a:lnTo>
                <a:lnTo>
                  <a:pt x="312" y="654"/>
                </a:lnTo>
                <a:lnTo>
                  <a:pt x="318" y="654"/>
                </a:lnTo>
                <a:lnTo>
                  <a:pt x="318" y="648"/>
                </a:lnTo>
                <a:lnTo>
                  <a:pt x="324" y="648"/>
                </a:lnTo>
                <a:lnTo>
                  <a:pt x="324" y="642"/>
                </a:lnTo>
                <a:lnTo>
                  <a:pt x="324" y="648"/>
                </a:lnTo>
                <a:lnTo>
                  <a:pt x="324" y="642"/>
                </a:lnTo>
                <a:lnTo>
                  <a:pt x="324" y="648"/>
                </a:lnTo>
                <a:lnTo>
                  <a:pt x="324" y="642"/>
                </a:lnTo>
                <a:lnTo>
                  <a:pt x="324" y="636"/>
                </a:lnTo>
                <a:lnTo>
                  <a:pt x="324" y="630"/>
                </a:lnTo>
                <a:lnTo>
                  <a:pt x="324" y="624"/>
                </a:lnTo>
                <a:lnTo>
                  <a:pt x="324" y="618"/>
                </a:lnTo>
                <a:lnTo>
                  <a:pt x="330" y="618"/>
                </a:lnTo>
                <a:lnTo>
                  <a:pt x="330" y="612"/>
                </a:lnTo>
                <a:lnTo>
                  <a:pt x="336" y="612"/>
                </a:lnTo>
                <a:lnTo>
                  <a:pt x="336" y="606"/>
                </a:lnTo>
                <a:lnTo>
                  <a:pt x="330" y="606"/>
                </a:lnTo>
                <a:lnTo>
                  <a:pt x="330" y="612"/>
                </a:lnTo>
                <a:lnTo>
                  <a:pt x="330" y="606"/>
                </a:lnTo>
                <a:lnTo>
                  <a:pt x="330" y="612"/>
                </a:lnTo>
                <a:lnTo>
                  <a:pt x="330" y="606"/>
                </a:lnTo>
                <a:lnTo>
                  <a:pt x="330" y="600"/>
                </a:lnTo>
                <a:lnTo>
                  <a:pt x="336" y="594"/>
                </a:lnTo>
                <a:lnTo>
                  <a:pt x="336" y="588"/>
                </a:lnTo>
                <a:lnTo>
                  <a:pt x="336" y="582"/>
                </a:lnTo>
                <a:lnTo>
                  <a:pt x="342" y="582"/>
                </a:lnTo>
                <a:lnTo>
                  <a:pt x="342" y="576"/>
                </a:lnTo>
                <a:lnTo>
                  <a:pt x="342" y="570"/>
                </a:lnTo>
                <a:lnTo>
                  <a:pt x="348" y="564"/>
                </a:lnTo>
                <a:lnTo>
                  <a:pt x="354" y="564"/>
                </a:lnTo>
                <a:lnTo>
                  <a:pt x="354" y="558"/>
                </a:lnTo>
                <a:lnTo>
                  <a:pt x="354" y="564"/>
                </a:lnTo>
                <a:lnTo>
                  <a:pt x="354" y="558"/>
                </a:lnTo>
                <a:lnTo>
                  <a:pt x="354" y="552"/>
                </a:lnTo>
                <a:lnTo>
                  <a:pt x="348" y="552"/>
                </a:lnTo>
                <a:lnTo>
                  <a:pt x="348" y="558"/>
                </a:lnTo>
                <a:lnTo>
                  <a:pt x="342" y="558"/>
                </a:lnTo>
                <a:lnTo>
                  <a:pt x="342" y="552"/>
                </a:lnTo>
                <a:lnTo>
                  <a:pt x="348" y="552"/>
                </a:lnTo>
                <a:lnTo>
                  <a:pt x="348" y="546"/>
                </a:lnTo>
                <a:lnTo>
                  <a:pt x="354" y="546"/>
                </a:lnTo>
                <a:lnTo>
                  <a:pt x="360" y="546"/>
                </a:lnTo>
                <a:lnTo>
                  <a:pt x="360" y="540"/>
                </a:lnTo>
                <a:lnTo>
                  <a:pt x="360" y="534"/>
                </a:lnTo>
                <a:lnTo>
                  <a:pt x="366" y="534"/>
                </a:lnTo>
                <a:lnTo>
                  <a:pt x="360" y="534"/>
                </a:lnTo>
                <a:lnTo>
                  <a:pt x="366" y="534"/>
                </a:lnTo>
                <a:lnTo>
                  <a:pt x="366" y="528"/>
                </a:lnTo>
                <a:lnTo>
                  <a:pt x="372" y="528"/>
                </a:lnTo>
                <a:lnTo>
                  <a:pt x="378" y="528"/>
                </a:lnTo>
                <a:lnTo>
                  <a:pt x="372" y="528"/>
                </a:lnTo>
                <a:lnTo>
                  <a:pt x="372" y="522"/>
                </a:lnTo>
                <a:lnTo>
                  <a:pt x="372" y="528"/>
                </a:lnTo>
                <a:lnTo>
                  <a:pt x="372" y="522"/>
                </a:lnTo>
                <a:lnTo>
                  <a:pt x="372" y="528"/>
                </a:lnTo>
                <a:lnTo>
                  <a:pt x="372" y="522"/>
                </a:lnTo>
                <a:lnTo>
                  <a:pt x="372" y="528"/>
                </a:lnTo>
                <a:lnTo>
                  <a:pt x="366" y="528"/>
                </a:lnTo>
                <a:lnTo>
                  <a:pt x="360" y="528"/>
                </a:lnTo>
                <a:lnTo>
                  <a:pt x="354" y="528"/>
                </a:lnTo>
                <a:lnTo>
                  <a:pt x="354" y="522"/>
                </a:lnTo>
                <a:lnTo>
                  <a:pt x="360" y="522"/>
                </a:lnTo>
                <a:lnTo>
                  <a:pt x="360" y="516"/>
                </a:lnTo>
                <a:lnTo>
                  <a:pt x="360" y="510"/>
                </a:lnTo>
                <a:lnTo>
                  <a:pt x="354" y="510"/>
                </a:lnTo>
                <a:lnTo>
                  <a:pt x="360" y="510"/>
                </a:lnTo>
                <a:lnTo>
                  <a:pt x="360" y="504"/>
                </a:lnTo>
                <a:lnTo>
                  <a:pt x="360" y="510"/>
                </a:lnTo>
                <a:lnTo>
                  <a:pt x="366" y="510"/>
                </a:lnTo>
                <a:lnTo>
                  <a:pt x="366" y="504"/>
                </a:lnTo>
                <a:lnTo>
                  <a:pt x="360" y="504"/>
                </a:lnTo>
                <a:lnTo>
                  <a:pt x="366" y="504"/>
                </a:lnTo>
                <a:lnTo>
                  <a:pt x="366" y="498"/>
                </a:lnTo>
                <a:lnTo>
                  <a:pt x="366" y="504"/>
                </a:lnTo>
                <a:lnTo>
                  <a:pt x="366" y="498"/>
                </a:lnTo>
                <a:lnTo>
                  <a:pt x="360" y="498"/>
                </a:lnTo>
                <a:lnTo>
                  <a:pt x="366" y="498"/>
                </a:lnTo>
                <a:lnTo>
                  <a:pt x="360" y="498"/>
                </a:lnTo>
                <a:lnTo>
                  <a:pt x="360" y="492"/>
                </a:lnTo>
                <a:lnTo>
                  <a:pt x="366" y="492"/>
                </a:lnTo>
                <a:lnTo>
                  <a:pt x="372" y="492"/>
                </a:lnTo>
                <a:lnTo>
                  <a:pt x="372" y="498"/>
                </a:lnTo>
                <a:lnTo>
                  <a:pt x="372" y="492"/>
                </a:lnTo>
                <a:lnTo>
                  <a:pt x="366" y="492"/>
                </a:lnTo>
                <a:lnTo>
                  <a:pt x="360" y="492"/>
                </a:lnTo>
                <a:lnTo>
                  <a:pt x="366" y="492"/>
                </a:lnTo>
                <a:lnTo>
                  <a:pt x="360" y="492"/>
                </a:lnTo>
                <a:lnTo>
                  <a:pt x="366" y="486"/>
                </a:lnTo>
                <a:lnTo>
                  <a:pt x="372" y="486"/>
                </a:lnTo>
                <a:lnTo>
                  <a:pt x="372" y="492"/>
                </a:lnTo>
                <a:lnTo>
                  <a:pt x="372" y="486"/>
                </a:lnTo>
                <a:lnTo>
                  <a:pt x="378" y="486"/>
                </a:lnTo>
                <a:lnTo>
                  <a:pt x="372" y="486"/>
                </a:lnTo>
                <a:lnTo>
                  <a:pt x="378" y="486"/>
                </a:lnTo>
                <a:lnTo>
                  <a:pt x="372" y="486"/>
                </a:lnTo>
                <a:lnTo>
                  <a:pt x="372" y="480"/>
                </a:lnTo>
                <a:lnTo>
                  <a:pt x="378" y="480"/>
                </a:lnTo>
                <a:lnTo>
                  <a:pt x="384" y="480"/>
                </a:lnTo>
                <a:lnTo>
                  <a:pt x="384" y="474"/>
                </a:lnTo>
                <a:lnTo>
                  <a:pt x="384" y="480"/>
                </a:lnTo>
                <a:lnTo>
                  <a:pt x="378" y="480"/>
                </a:lnTo>
                <a:lnTo>
                  <a:pt x="378" y="474"/>
                </a:lnTo>
                <a:lnTo>
                  <a:pt x="372" y="474"/>
                </a:lnTo>
                <a:lnTo>
                  <a:pt x="372" y="468"/>
                </a:lnTo>
                <a:lnTo>
                  <a:pt x="378" y="468"/>
                </a:lnTo>
                <a:lnTo>
                  <a:pt x="384" y="468"/>
                </a:lnTo>
                <a:lnTo>
                  <a:pt x="378" y="462"/>
                </a:lnTo>
                <a:lnTo>
                  <a:pt x="384" y="462"/>
                </a:lnTo>
                <a:lnTo>
                  <a:pt x="390" y="462"/>
                </a:lnTo>
                <a:lnTo>
                  <a:pt x="390" y="456"/>
                </a:lnTo>
                <a:lnTo>
                  <a:pt x="390" y="462"/>
                </a:lnTo>
                <a:lnTo>
                  <a:pt x="390" y="468"/>
                </a:lnTo>
                <a:lnTo>
                  <a:pt x="390" y="462"/>
                </a:lnTo>
                <a:lnTo>
                  <a:pt x="390" y="468"/>
                </a:lnTo>
                <a:lnTo>
                  <a:pt x="390" y="462"/>
                </a:lnTo>
                <a:lnTo>
                  <a:pt x="390" y="456"/>
                </a:lnTo>
                <a:lnTo>
                  <a:pt x="396" y="456"/>
                </a:lnTo>
                <a:lnTo>
                  <a:pt x="396" y="462"/>
                </a:lnTo>
                <a:lnTo>
                  <a:pt x="402" y="462"/>
                </a:lnTo>
                <a:lnTo>
                  <a:pt x="402" y="456"/>
                </a:lnTo>
                <a:lnTo>
                  <a:pt x="396" y="456"/>
                </a:lnTo>
                <a:lnTo>
                  <a:pt x="402" y="456"/>
                </a:lnTo>
                <a:lnTo>
                  <a:pt x="402" y="450"/>
                </a:lnTo>
                <a:lnTo>
                  <a:pt x="402" y="456"/>
                </a:lnTo>
                <a:lnTo>
                  <a:pt x="402" y="450"/>
                </a:lnTo>
                <a:lnTo>
                  <a:pt x="402" y="444"/>
                </a:lnTo>
                <a:lnTo>
                  <a:pt x="408" y="444"/>
                </a:lnTo>
                <a:lnTo>
                  <a:pt x="414" y="444"/>
                </a:lnTo>
                <a:lnTo>
                  <a:pt x="408" y="444"/>
                </a:lnTo>
                <a:lnTo>
                  <a:pt x="414" y="444"/>
                </a:lnTo>
                <a:lnTo>
                  <a:pt x="414" y="438"/>
                </a:lnTo>
                <a:lnTo>
                  <a:pt x="414" y="444"/>
                </a:lnTo>
                <a:lnTo>
                  <a:pt x="408" y="444"/>
                </a:lnTo>
                <a:lnTo>
                  <a:pt x="408" y="438"/>
                </a:lnTo>
                <a:lnTo>
                  <a:pt x="414" y="438"/>
                </a:lnTo>
                <a:lnTo>
                  <a:pt x="420" y="438"/>
                </a:lnTo>
                <a:lnTo>
                  <a:pt x="414" y="438"/>
                </a:lnTo>
                <a:lnTo>
                  <a:pt x="414" y="432"/>
                </a:lnTo>
                <a:lnTo>
                  <a:pt x="408" y="432"/>
                </a:lnTo>
                <a:lnTo>
                  <a:pt x="408" y="438"/>
                </a:lnTo>
                <a:lnTo>
                  <a:pt x="402" y="438"/>
                </a:lnTo>
                <a:lnTo>
                  <a:pt x="402" y="432"/>
                </a:lnTo>
                <a:lnTo>
                  <a:pt x="408" y="432"/>
                </a:lnTo>
                <a:lnTo>
                  <a:pt x="408" y="426"/>
                </a:lnTo>
                <a:lnTo>
                  <a:pt x="414" y="426"/>
                </a:lnTo>
                <a:lnTo>
                  <a:pt x="414" y="420"/>
                </a:lnTo>
                <a:lnTo>
                  <a:pt x="408" y="420"/>
                </a:lnTo>
                <a:lnTo>
                  <a:pt x="414" y="420"/>
                </a:lnTo>
                <a:lnTo>
                  <a:pt x="414" y="414"/>
                </a:lnTo>
                <a:lnTo>
                  <a:pt x="414" y="408"/>
                </a:lnTo>
                <a:lnTo>
                  <a:pt x="420" y="408"/>
                </a:lnTo>
                <a:lnTo>
                  <a:pt x="420" y="402"/>
                </a:lnTo>
                <a:lnTo>
                  <a:pt x="426" y="402"/>
                </a:lnTo>
                <a:lnTo>
                  <a:pt x="426" y="408"/>
                </a:lnTo>
                <a:lnTo>
                  <a:pt x="426" y="402"/>
                </a:lnTo>
                <a:lnTo>
                  <a:pt x="426" y="408"/>
                </a:lnTo>
                <a:lnTo>
                  <a:pt x="432" y="408"/>
                </a:lnTo>
                <a:lnTo>
                  <a:pt x="432" y="402"/>
                </a:lnTo>
                <a:lnTo>
                  <a:pt x="438" y="402"/>
                </a:lnTo>
                <a:lnTo>
                  <a:pt x="438" y="396"/>
                </a:lnTo>
                <a:lnTo>
                  <a:pt x="432" y="396"/>
                </a:lnTo>
                <a:lnTo>
                  <a:pt x="432" y="402"/>
                </a:lnTo>
                <a:lnTo>
                  <a:pt x="432" y="396"/>
                </a:lnTo>
                <a:lnTo>
                  <a:pt x="432" y="390"/>
                </a:lnTo>
                <a:lnTo>
                  <a:pt x="438" y="390"/>
                </a:lnTo>
                <a:lnTo>
                  <a:pt x="438" y="384"/>
                </a:lnTo>
                <a:lnTo>
                  <a:pt x="444" y="384"/>
                </a:lnTo>
                <a:lnTo>
                  <a:pt x="438" y="384"/>
                </a:lnTo>
                <a:lnTo>
                  <a:pt x="438" y="378"/>
                </a:lnTo>
                <a:lnTo>
                  <a:pt x="438" y="384"/>
                </a:lnTo>
                <a:lnTo>
                  <a:pt x="432" y="384"/>
                </a:lnTo>
                <a:lnTo>
                  <a:pt x="432" y="390"/>
                </a:lnTo>
                <a:lnTo>
                  <a:pt x="426" y="390"/>
                </a:lnTo>
                <a:lnTo>
                  <a:pt x="426" y="396"/>
                </a:lnTo>
                <a:lnTo>
                  <a:pt x="420" y="396"/>
                </a:lnTo>
                <a:lnTo>
                  <a:pt x="414" y="396"/>
                </a:lnTo>
                <a:lnTo>
                  <a:pt x="420" y="396"/>
                </a:lnTo>
                <a:lnTo>
                  <a:pt x="420" y="390"/>
                </a:lnTo>
                <a:lnTo>
                  <a:pt x="414" y="390"/>
                </a:lnTo>
                <a:lnTo>
                  <a:pt x="420" y="390"/>
                </a:lnTo>
                <a:lnTo>
                  <a:pt x="426" y="390"/>
                </a:lnTo>
                <a:lnTo>
                  <a:pt x="426" y="384"/>
                </a:lnTo>
                <a:lnTo>
                  <a:pt x="426" y="390"/>
                </a:lnTo>
                <a:lnTo>
                  <a:pt x="426" y="384"/>
                </a:lnTo>
                <a:lnTo>
                  <a:pt x="420" y="384"/>
                </a:lnTo>
                <a:lnTo>
                  <a:pt x="426" y="384"/>
                </a:lnTo>
                <a:lnTo>
                  <a:pt x="420" y="384"/>
                </a:lnTo>
                <a:lnTo>
                  <a:pt x="414" y="384"/>
                </a:lnTo>
                <a:lnTo>
                  <a:pt x="420" y="384"/>
                </a:lnTo>
                <a:lnTo>
                  <a:pt x="414" y="384"/>
                </a:lnTo>
                <a:lnTo>
                  <a:pt x="420" y="384"/>
                </a:lnTo>
                <a:lnTo>
                  <a:pt x="414" y="384"/>
                </a:lnTo>
                <a:lnTo>
                  <a:pt x="420" y="384"/>
                </a:lnTo>
                <a:lnTo>
                  <a:pt x="414" y="384"/>
                </a:lnTo>
                <a:lnTo>
                  <a:pt x="420" y="384"/>
                </a:lnTo>
                <a:lnTo>
                  <a:pt x="414" y="384"/>
                </a:lnTo>
                <a:lnTo>
                  <a:pt x="414" y="378"/>
                </a:lnTo>
                <a:lnTo>
                  <a:pt x="420" y="378"/>
                </a:lnTo>
                <a:lnTo>
                  <a:pt x="414" y="378"/>
                </a:lnTo>
                <a:lnTo>
                  <a:pt x="420" y="378"/>
                </a:lnTo>
                <a:lnTo>
                  <a:pt x="414" y="378"/>
                </a:lnTo>
                <a:lnTo>
                  <a:pt x="420" y="378"/>
                </a:lnTo>
                <a:lnTo>
                  <a:pt x="420" y="372"/>
                </a:lnTo>
                <a:lnTo>
                  <a:pt x="426" y="372"/>
                </a:lnTo>
                <a:lnTo>
                  <a:pt x="432" y="372"/>
                </a:lnTo>
                <a:lnTo>
                  <a:pt x="438" y="372"/>
                </a:lnTo>
                <a:lnTo>
                  <a:pt x="438" y="366"/>
                </a:lnTo>
                <a:lnTo>
                  <a:pt x="444" y="366"/>
                </a:lnTo>
                <a:lnTo>
                  <a:pt x="444" y="372"/>
                </a:lnTo>
                <a:lnTo>
                  <a:pt x="444" y="366"/>
                </a:lnTo>
                <a:lnTo>
                  <a:pt x="450" y="366"/>
                </a:lnTo>
                <a:lnTo>
                  <a:pt x="450" y="372"/>
                </a:lnTo>
                <a:lnTo>
                  <a:pt x="456" y="372"/>
                </a:lnTo>
                <a:lnTo>
                  <a:pt x="450" y="372"/>
                </a:lnTo>
                <a:lnTo>
                  <a:pt x="456" y="372"/>
                </a:lnTo>
                <a:lnTo>
                  <a:pt x="450" y="372"/>
                </a:lnTo>
                <a:lnTo>
                  <a:pt x="456" y="372"/>
                </a:lnTo>
                <a:lnTo>
                  <a:pt x="456" y="366"/>
                </a:lnTo>
                <a:lnTo>
                  <a:pt x="450" y="366"/>
                </a:lnTo>
                <a:lnTo>
                  <a:pt x="456" y="366"/>
                </a:lnTo>
                <a:lnTo>
                  <a:pt x="450" y="366"/>
                </a:lnTo>
                <a:lnTo>
                  <a:pt x="456" y="366"/>
                </a:lnTo>
                <a:lnTo>
                  <a:pt x="456" y="360"/>
                </a:lnTo>
                <a:lnTo>
                  <a:pt x="450" y="360"/>
                </a:lnTo>
                <a:lnTo>
                  <a:pt x="450" y="354"/>
                </a:lnTo>
                <a:lnTo>
                  <a:pt x="450" y="360"/>
                </a:lnTo>
                <a:lnTo>
                  <a:pt x="444" y="360"/>
                </a:lnTo>
                <a:lnTo>
                  <a:pt x="444" y="354"/>
                </a:lnTo>
                <a:lnTo>
                  <a:pt x="438" y="354"/>
                </a:lnTo>
                <a:lnTo>
                  <a:pt x="438" y="360"/>
                </a:lnTo>
                <a:lnTo>
                  <a:pt x="438" y="366"/>
                </a:lnTo>
                <a:lnTo>
                  <a:pt x="438" y="360"/>
                </a:lnTo>
                <a:lnTo>
                  <a:pt x="438" y="366"/>
                </a:lnTo>
                <a:lnTo>
                  <a:pt x="432" y="360"/>
                </a:lnTo>
                <a:lnTo>
                  <a:pt x="432" y="354"/>
                </a:lnTo>
                <a:lnTo>
                  <a:pt x="438" y="354"/>
                </a:lnTo>
                <a:lnTo>
                  <a:pt x="438" y="348"/>
                </a:lnTo>
                <a:lnTo>
                  <a:pt x="432" y="348"/>
                </a:lnTo>
                <a:lnTo>
                  <a:pt x="438" y="348"/>
                </a:lnTo>
                <a:lnTo>
                  <a:pt x="438" y="354"/>
                </a:lnTo>
                <a:lnTo>
                  <a:pt x="438" y="348"/>
                </a:lnTo>
                <a:lnTo>
                  <a:pt x="444" y="348"/>
                </a:lnTo>
                <a:lnTo>
                  <a:pt x="438" y="348"/>
                </a:lnTo>
                <a:lnTo>
                  <a:pt x="444" y="348"/>
                </a:lnTo>
                <a:lnTo>
                  <a:pt x="444" y="342"/>
                </a:lnTo>
                <a:lnTo>
                  <a:pt x="444" y="348"/>
                </a:lnTo>
                <a:lnTo>
                  <a:pt x="444" y="354"/>
                </a:lnTo>
                <a:lnTo>
                  <a:pt x="450" y="354"/>
                </a:lnTo>
                <a:lnTo>
                  <a:pt x="450" y="348"/>
                </a:lnTo>
                <a:lnTo>
                  <a:pt x="450" y="342"/>
                </a:lnTo>
                <a:lnTo>
                  <a:pt x="456" y="342"/>
                </a:lnTo>
                <a:lnTo>
                  <a:pt x="450" y="342"/>
                </a:lnTo>
                <a:lnTo>
                  <a:pt x="456" y="342"/>
                </a:lnTo>
                <a:lnTo>
                  <a:pt x="456" y="336"/>
                </a:lnTo>
                <a:lnTo>
                  <a:pt x="450" y="336"/>
                </a:lnTo>
                <a:lnTo>
                  <a:pt x="456" y="336"/>
                </a:lnTo>
                <a:lnTo>
                  <a:pt x="456" y="342"/>
                </a:lnTo>
                <a:lnTo>
                  <a:pt x="462" y="342"/>
                </a:lnTo>
                <a:lnTo>
                  <a:pt x="462" y="348"/>
                </a:lnTo>
                <a:lnTo>
                  <a:pt x="462" y="354"/>
                </a:lnTo>
                <a:lnTo>
                  <a:pt x="456" y="354"/>
                </a:lnTo>
                <a:lnTo>
                  <a:pt x="462" y="354"/>
                </a:lnTo>
                <a:lnTo>
                  <a:pt x="462" y="360"/>
                </a:lnTo>
                <a:lnTo>
                  <a:pt x="462" y="354"/>
                </a:lnTo>
                <a:lnTo>
                  <a:pt x="468" y="354"/>
                </a:lnTo>
                <a:lnTo>
                  <a:pt x="468" y="348"/>
                </a:lnTo>
                <a:lnTo>
                  <a:pt x="462" y="348"/>
                </a:lnTo>
                <a:lnTo>
                  <a:pt x="468" y="348"/>
                </a:lnTo>
                <a:lnTo>
                  <a:pt x="468" y="342"/>
                </a:lnTo>
                <a:lnTo>
                  <a:pt x="474" y="342"/>
                </a:lnTo>
                <a:lnTo>
                  <a:pt x="468" y="342"/>
                </a:lnTo>
                <a:lnTo>
                  <a:pt x="474" y="342"/>
                </a:lnTo>
                <a:lnTo>
                  <a:pt x="474" y="336"/>
                </a:lnTo>
                <a:lnTo>
                  <a:pt x="468" y="336"/>
                </a:lnTo>
                <a:lnTo>
                  <a:pt x="468" y="342"/>
                </a:lnTo>
                <a:lnTo>
                  <a:pt x="468" y="336"/>
                </a:lnTo>
                <a:lnTo>
                  <a:pt x="468" y="342"/>
                </a:lnTo>
                <a:lnTo>
                  <a:pt x="462" y="342"/>
                </a:lnTo>
                <a:lnTo>
                  <a:pt x="462" y="336"/>
                </a:lnTo>
                <a:lnTo>
                  <a:pt x="468" y="336"/>
                </a:lnTo>
                <a:lnTo>
                  <a:pt x="462" y="336"/>
                </a:lnTo>
                <a:lnTo>
                  <a:pt x="462" y="330"/>
                </a:lnTo>
                <a:lnTo>
                  <a:pt x="468" y="330"/>
                </a:lnTo>
                <a:lnTo>
                  <a:pt x="462" y="330"/>
                </a:lnTo>
                <a:lnTo>
                  <a:pt x="462" y="324"/>
                </a:lnTo>
                <a:lnTo>
                  <a:pt x="468" y="324"/>
                </a:lnTo>
                <a:lnTo>
                  <a:pt x="474" y="324"/>
                </a:lnTo>
                <a:lnTo>
                  <a:pt x="474" y="318"/>
                </a:lnTo>
                <a:lnTo>
                  <a:pt x="474" y="324"/>
                </a:lnTo>
                <a:lnTo>
                  <a:pt x="474" y="318"/>
                </a:lnTo>
                <a:lnTo>
                  <a:pt x="480" y="318"/>
                </a:lnTo>
                <a:lnTo>
                  <a:pt x="486" y="318"/>
                </a:lnTo>
                <a:lnTo>
                  <a:pt x="486" y="324"/>
                </a:lnTo>
                <a:lnTo>
                  <a:pt x="492" y="324"/>
                </a:lnTo>
                <a:lnTo>
                  <a:pt x="492" y="318"/>
                </a:lnTo>
                <a:lnTo>
                  <a:pt x="498" y="318"/>
                </a:lnTo>
                <a:lnTo>
                  <a:pt x="498" y="324"/>
                </a:lnTo>
                <a:lnTo>
                  <a:pt x="498" y="318"/>
                </a:lnTo>
                <a:lnTo>
                  <a:pt x="504" y="318"/>
                </a:lnTo>
                <a:lnTo>
                  <a:pt x="504" y="312"/>
                </a:lnTo>
                <a:lnTo>
                  <a:pt x="504" y="306"/>
                </a:lnTo>
                <a:lnTo>
                  <a:pt x="510" y="306"/>
                </a:lnTo>
                <a:lnTo>
                  <a:pt x="504" y="306"/>
                </a:lnTo>
                <a:lnTo>
                  <a:pt x="498" y="312"/>
                </a:lnTo>
                <a:lnTo>
                  <a:pt x="492" y="312"/>
                </a:lnTo>
                <a:lnTo>
                  <a:pt x="492" y="318"/>
                </a:lnTo>
                <a:lnTo>
                  <a:pt x="492" y="312"/>
                </a:lnTo>
                <a:lnTo>
                  <a:pt x="486" y="312"/>
                </a:lnTo>
                <a:lnTo>
                  <a:pt x="486" y="306"/>
                </a:lnTo>
                <a:lnTo>
                  <a:pt x="486" y="312"/>
                </a:lnTo>
                <a:lnTo>
                  <a:pt x="480" y="312"/>
                </a:lnTo>
                <a:lnTo>
                  <a:pt x="480" y="318"/>
                </a:lnTo>
                <a:lnTo>
                  <a:pt x="474" y="318"/>
                </a:lnTo>
                <a:lnTo>
                  <a:pt x="474" y="312"/>
                </a:lnTo>
                <a:lnTo>
                  <a:pt x="474" y="318"/>
                </a:lnTo>
                <a:lnTo>
                  <a:pt x="474" y="312"/>
                </a:lnTo>
                <a:lnTo>
                  <a:pt x="474" y="318"/>
                </a:lnTo>
                <a:lnTo>
                  <a:pt x="474" y="312"/>
                </a:lnTo>
                <a:lnTo>
                  <a:pt x="468" y="312"/>
                </a:lnTo>
                <a:lnTo>
                  <a:pt x="468" y="306"/>
                </a:lnTo>
                <a:lnTo>
                  <a:pt x="474" y="306"/>
                </a:lnTo>
                <a:lnTo>
                  <a:pt x="474" y="300"/>
                </a:lnTo>
                <a:lnTo>
                  <a:pt x="474" y="294"/>
                </a:lnTo>
                <a:lnTo>
                  <a:pt x="480" y="294"/>
                </a:lnTo>
                <a:lnTo>
                  <a:pt x="486" y="294"/>
                </a:lnTo>
                <a:lnTo>
                  <a:pt x="486" y="288"/>
                </a:lnTo>
                <a:lnTo>
                  <a:pt x="486" y="294"/>
                </a:lnTo>
                <a:lnTo>
                  <a:pt x="492" y="294"/>
                </a:lnTo>
                <a:lnTo>
                  <a:pt x="492" y="288"/>
                </a:lnTo>
                <a:lnTo>
                  <a:pt x="498" y="288"/>
                </a:lnTo>
                <a:lnTo>
                  <a:pt x="492" y="288"/>
                </a:lnTo>
                <a:lnTo>
                  <a:pt x="492" y="282"/>
                </a:lnTo>
                <a:lnTo>
                  <a:pt x="498" y="282"/>
                </a:lnTo>
                <a:lnTo>
                  <a:pt x="498" y="276"/>
                </a:lnTo>
                <a:lnTo>
                  <a:pt x="504" y="276"/>
                </a:lnTo>
                <a:lnTo>
                  <a:pt x="504" y="270"/>
                </a:lnTo>
                <a:lnTo>
                  <a:pt x="510" y="270"/>
                </a:lnTo>
                <a:lnTo>
                  <a:pt x="504" y="270"/>
                </a:lnTo>
                <a:lnTo>
                  <a:pt x="498" y="270"/>
                </a:lnTo>
                <a:lnTo>
                  <a:pt x="498" y="264"/>
                </a:lnTo>
                <a:lnTo>
                  <a:pt x="504" y="264"/>
                </a:lnTo>
                <a:lnTo>
                  <a:pt x="498" y="264"/>
                </a:lnTo>
                <a:lnTo>
                  <a:pt x="498" y="258"/>
                </a:lnTo>
                <a:lnTo>
                  <a:pt x="504" y="258"/>
                </a:lnTo>
                <a:lnTo>
                  <a:pt x="504" y="252"/>
                </a:lnTo>
                <a:lnTo>
                  <a:pt x="510" y="252"/>
                </a:lnTo>
                <a:lnTo>
                  <a:pt x="510" y="246"/>
                </a:lnTo>
                <a:lnTo>
                  <a:pt x="516" y="246"/>
                </a:lnTo>
                <a:lnTo>
                  <a:pt x="516" y="240"/>
                </a:lnTo>
                <a:lnTo>
                  <a:pt x="516" y="234"/>
                </a:lnTo>
                <a:lnTo>
                  <a:pt x="516" y="240"/>
                </a:lnTo>
                <a:lnTo>
                  <a:pt x="516" y="234"/>
                </a:lnTo>
                <a:lnTo>
                  <a:pt x="516" y="228"/>
                </a:lnTo>
                <a:lnTo>
                  <a:pt x="516" y="222"/>
                </a:lnTo>
                <a:lnTo>
                  <a:pt x="522" y="222"/>
                </a:lnTo>
                <a:lnTo>
                  <a:pt x="516" y="222"/>
                </a:lnTo>
                <a:lnTo>
                  <a:pt x="516" y="216"/>
                </a:lnTo>
                <a:lnTo>
                  <a:pt x="522" y="216"/>
                </a:lnTo>
                <a:lnTo>
                  <a:pt x="522" y="210"/>
                </a:lnTo>
                <a:lnTo>
                  <a:pt x="522" y="216"/>
                </a:lnTo>
                <a:lnTo>
                  <a:pt x="528" y="216"/>
                </a:lnTo>
                <a:lnTo>
                  <a:pt x="528" y="210"/>
                </a:lnTo>
                <a:lnTo>
                  <a:pt x="534" y="210"/>
                </a:lnTo>
                <a:lnTo>
                  <a:pt x="534" y="204"/>
                </a:lnTo>
                <a:lnTo>
                  <a:pt x="540" y="204"/>
                </a:lnTo>
                <a:lnTo>
                  <a:pt x="540" y="198"/>
                </a:lnTo>
                <a:lnTo>
                  <a:pt x="540" y="192"/>
                </a:lnTo>
                <a:lnTo>
                  <a:pt x="546" y="192"/>
                </a:lnTo>
                <a:lnTo>
                  <a:pt x="546" y="186"/>
                </a:lnTo>
                <a:lnTo>
                  <a:pt x="546" y="180"/>
                </a:lnTo>
                <a:lnTo>
                  <a:pt x="552" y="180"/>
                </a:lnTo>
                <a:lnTo>
                  <a:pt x="558" y="180"/>
                </a:lnTo>
                <a:lnTo>
                  <a:pt x="558" y="174"/>
                </a:lnTo>
                <a:lnTo>
                  <a:pt x="564" y="174"/>
                </a:lnTo>
                <a:lnTo>
                  <a:pt x="570" y="180"/>
                </a:lnTo>
                <a:lnTo>
                  <a:pt x="570" y="174"/>
                </a:lnTo>
                <a:lnTo>
                  <a:pt x="576" y="174"/>
                </a:lnTo>
                <a:lnTo>
                  <a:pt x="576" y="168"/>
                </a:lnTo>
                <a:lnTo>
                  <a:pt x="576" y="174"/>
                </a:lnTo>
                <a:lnTo>
                  <a:pt x="576" y="168"/>
                </a:lnTo>
                <a:lnTo>
                  <a:pt x="576" y="162"/>
                </a:lnTo>
                <a:lnTo>
                  <a:pt x="582" y="162"/>
                </a:lnTo>
                <a:lnTo>
                  <a:pt x="576" y="162"/>
                </a:lnTo>
                <a:lnTo>
                  <a:pt x="582" y="162"/>
                </a:lnTo>
                <a:lnTo>
                  <a:pt x="576" y="162"/>
                </a:lnTo>
                <a:lnTo>
                  <a:pt x="582" y="162"/>
                </a:lnTo>
                <a:lnTo>
                  <a:pt x="582" y="168"/>
                </a:lnTo>
                <a:lnTo>
                  <a:pt x="582" y="162"/>
                </a:lnTo>
                <a:lnTo>
                  <a:pt x="582" y="156"/>
                </a:lnTo>
                <a:lnTo>
                  <a:pt x="582" y="162"/>
                </a:lnTo>
                <a:lnTo>
                  <a:pt x="588" y="162"/>
                </a:lnTo>
                <a:lnTo>
                  <a:pt x="588" y="168"/>
                </a:lnTo>
                <a:lnTo>
                  <a:pt x="588" y="174"/>
                </a:lnTo>
                <a:lnTo>
                  <a:pt x="588" y="180"/>
                </a:lnTo>
                <a:lnTo>
                  <a:pt x="588" y="186"/>
                </a:lnTo>
                <a:lnTo>
                  <a:pt x="594" y="186"/>
                </a:lnTo>
                <a:lnTo>
                  <a:pt x="594" y="180"/>
                </a:lnTo>
                <a:lnTo>
                  <a:pt x="594" y="174"/>
                </a:lnTo>
                <a:lnTo>
                  <a:pt x="588" y="174"/>
                </a:lnTo>
                <a:lnTo>
                  <a:pt x="594" y="174"/>
                </a:lnTo>
                <a:lnTo>
                  <a:pt x="600" y="174"/>
                </a:lnTo>
                <a:lnTo>
                  <a:pt x="600" y="168"/>
                </a:lnTo>
                <a:lnTo>
                  <a:pt x="600" y="162"/>
                </a:lnTo>
                <a:lnTo>
                  <a:pt x="600" y="156"/>
                </a:lnTo>
                <a:lnTo>
                  <a:pt x="606" y="156"/>
                </a:lnTo>
                <a:lnTo>
                  <a:pt x="606" y="162"/>
                </a:lnTo>
                <a:lnTo>
                  <a:pt x="600" y="162"/>
                </a:lnTo>
                <a:lnTo>
                  <a:pt x="600" y="168"/>
                </a:lnTo>
                <a:lnTo>
                  <a:pt x="606" y="168"/>
                </a:lnTo>
                <a:lnTo>
                  <a:pt x="606" y="162"/>
                </a:lnTo>
                <a:lnTo>
                  <a:pt x="606" y="168"/>
                </a:lnTo>
                <a:lnTo>
                  <a:pt x="606" y="162"/>
                </a:lnTo>
                <a:lnTo>
                  <a:pt x="606" y="168"/>
                </a:lnTo>
                <a:lnTo>
                  <a:pt x="606" y="174"/>
                </a:lnTo>
                <a:lnTo>
                  <a:pt x="612" y="174"/>
                </a:lnTo>
                <a:lnTo>
                  <a:pt x="606" y="174"/>
                </a:lnTo>
                <a:lnTo>
                  <a:pt x="612" y="168"/>
                </a:lnTo>
                <a:lnTo>
                  <a:pt x="606" y="168"/>
                </a:lnTo>
                <a:lnTo>
                  <a:pt x="612" y="168"/>
                </a:lnTo>
                <a:lnTo>
                  <a:pt x="606" y="168"/>
                </a:lnTo>
                <a:lnTo>
                  <a:pt x="612" y="168"/>
                </a:lnTo>
                <a:lnTo>
                  <a:pt x="612" y="162"/>
                </a:lnTo>
                <a:lnTo>
                  <a:pt x="606" y="162"/>
                </a:lnTo>
                <a:lnTo>
                  <a:pt x="612" y="162"/>
                </a:lnTo>
                <a:lnTo>
                  <a:pt x="612" y="156"/>
                </a:lnTo>
                <a:lnTo>
                  <a:pt x="612" y="162"/>
                </a:lnTo>
                <a:lnTo>
                  <a:pt x="612" y="156"/>
                </a:lnTo>
                <a:lnTo>
                  <a:pt x="618" y="156"/>
                </a:lnTo>
                <a:lnTo>
                  <a:pt x="612" y="156"/>
                </a:lnTo>
                <a:lnTo>
                  <a:pt x="612" y="150"/>
                </a:lnTo>
                <a:lnTo>
                  <a:pt x="618" y="144"/>
                </a:lnTo>
                <a:lnTo>
                  <a:pt x="618" y="150"/>
                </a:lnTo>
                <a:lnTo>
                  <a:pt x="618" y="144"/>
                </a:lnTo>
                <a:lnTo>
                  <a:pt x="618" y="150"/>
                </a:lnTo>
                <a:lnTo>
                  <a:pt x="624" y="150"/>
                </a:lnTo>
                <a:lnTo>
                  <a:pt x="624" y="156"/>
                </a:lnTo>
                <a:lnTo>
                  <a:pt x="630" y="156"/>
                </a:lnTo>
                <a:lnTo>
                  <a:pt x="636" y="162"/>
                </a:lnTo>
                <a:lnTo>
                  <a:pt x="642" y="162"/>
                </a:lnTo>
                <a:lnTo>
                  <a:pt x="642" y="156"/>
                </a:lnTo>
                <a:lnTo>
                  <a:pt x="636" y="156"/>
                </a:lnTo>
                <a:lnTo>
                  <a:pt x="636" y="150"/>
                </a:lnTo>
                <a:lnTo>
                  <a:pt x="636" y="144"/>
                </a:lnTo>
                <a:lnTo>
                  <a:pt x="642" y="144"/>
                </a:lnTo>
                <a:lnTo>
                  <a:pt x="636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4"/>
                </a:lnTo>
                <a:lnTo>
                  <a:pt x="624" y="138"/>
                </a:lnTo>
                <a:lnTo>
                  <a:pt x="618" y="138"/>
                </a:lnTo>
                <a:lnTo>
                  <a:pt x="618" y="132"/>
                </a:lnTo>
                <a:lnTo>
                  <a:pt x="612" y="132"/>
                </a:lnTo>
                <a:lnTo>
                  <a:pt x="606" y="132"/>
                </a:lnTo>
                <a:lnTo>
                  <a:pt x="606" y="126"/>
                </a:lnTo>
                <a:lnTo>
                  <a:pt x="612" y="126"/>
                </a:lnTo>
                <a:lnTo>
                  <a:pt x="612" y="120"/>
                </a:lnTo>
                <a:lnTo>
                  <a:pt x="618" y="120"/>
                </a:lnTo>
                <a:lnTo>
                  <a:pt x="618" y="126"/>
                </a:lnTo>
                <a:lnTo>
                  <a:pt x="618" y="120"/>
                </a:lnTo>
                <a:lnTo>
                  <a:pt x="618" y="114"/>
                </a:lnTo>
                <a:lnTo>
                  <a:pt x="618" y="120"/>
                </a:lnTo>
                <a:lnTo>
                  <a:pt x="624" y="120"/>
                </a:lnTo>
                <a:lnTo>
                  <a:pt x="624" y="126"/>
                </a:lnTo>
                <a:lnTo>
                  <a:pt x="624" y="120"/>
                </a:lnTo>
                <a:lnTo>
                  <a:pt x="630" y="120"/>
                </a:lnTo>
                <a:lnTo>
                  <a:pt x="630" y="114"/>
                </a:lnTo>
                <a:lnTo>
                  <a:pt x="636" y="114"/>
                </a:lnTo>
                <a:lnTo>
                  <a:pt x="636" y="120"/>
                </a:lnTo>
                <a:lnTo>
                  <a:pt x="636" y="114"/>
                </a:lnTo>
                <a:lnTo>
                  <a:pt x="636" y="120"/>
                </a:lnTo>
                <a:lnTo>
                  <a:pt x="636" y="114"/>
                </a:lnTo>
                <a:lnTo>
                  <a:pt x="642" y="114"/>
                </a:lnTo>
                <a:lnTo>
                  <a:pt x="642" y="120"/>
                </a:lnTo>
                <a:lnTo>
                  <a:pt x="648" y="120"/>
                </a:lnTo>
                <a:lnTo>
                  <a:pt x="654" y="120"/>
                </a:lnTo>
                <a:lnTo>
                  <a:pt x="648" y="120"/>
                </a:lnTo>
                <a:lnTo>
                  <a:pt x="654" y="120"/>
                </a:lnTo>
                <a:lnTo>
                  <a:pt x="660" y="120"/>
                </a:lnTo>
                <a:lnTo>
                  <a:pt x="666" y="120"/>
                </a:lnTo>
                <a:lnTo>
                  <a:pt x="666" y="126"/>
                </a:lnTo>
                <a:lnTo>
                  <a:pt x="666" y="132"/>
                </a:lnTo>
                <a:lnTo>
                  <a:pt x="672" y="132"/>
                </a:lnTo>
                <a:lnTo>
                  <a:pt x="678" y="132"/>
                </a:lnTo>
                <a:lnTo>
                  <a:pt x="678" y="126"/>
                </a:lnTo>
                <a:lnTo>
                  <a:pt x="678" y="120"/>
                </a:lnTo>
                <a:lnTo>
                  <a:pt x="672" y="120"/>
                </a:lnTo>
                <a:lnTo>
                  <a:pt x="678" y="120"/>
                </a:lnTo>
                <a:lnTo>
                  <a:pt x="678" y="114"/>
                </a:lnTo>
                <a:lnTo>
                  <a:pt x="672" y="114"/>
                </a:lnTo>
                <a:lnTo>
                  <a:pt x="678" y="114"/>
                </a:lnTo>
                <a:lnTo>
                  <a:pt x="678" y="108"/>
                </a:lnTo>
                <a:lnTo>
                  <a:pt x="684" y="108"/>
                </a:lnTo>
                <a:lnTo>
                  <a:pt x="678" y="108"/>
                </a:lnTo>
                <a:lnTo>
                  <a:pt x="678" y="102"/>
                </a:lnTo>
                <a:lnTo>
                  <a:pt x="684" y="102"/>
                </a:lnTo>
                <a:lnTo>
                  <a:pt x="684" y="96"/>
                </a:lnTo>
                <a:lnTo>
                  <a:pt x="684" y="90"/>
                </a:lnTo>
                <a:lnTo>
                  <a:pt x="690" y="90"/>
                </a:lnTo>
                <a:lnTo>
                  <a:pt x="684" y="90"/>
                </a:lnTo>
                <a:lnTo>
                  <a:pt x="690" y="90"/>
                </a:lnTo>
                <a:lnTo>
                  <a:pt x="690" y="84"/>
                </a:lnTo>
                <a:lnTo>
                  <a:pt x="696" y="84"/>
                </a:lnTo>
                <a:lnTo>
                  <a:pt x="702" y="84"/>
                </a:lnTo>
                <a:lnTo>
                  <a:pt x="696" y="84"/>
                </a:lnTo>
                <a:lnTo>
                  <a:pt x="696" y="78"/>
                </a:lnTo>
                <a:lnTo>
                  <a:pt x="696" y="72"/>
                </a:lnTo>
                <a:lnTo>
                  <a:pt x="702" y="72"/>
                </a:lnTo>
                <a:lnTo>
                  <a:pt x="702" y="78"/>
                </a:lnTo>
                <a:lnTo>
                  <a:pt x="702" y="72"/>
                </a:lnTo>
                <a:lnTo>
                  <a:pt x="702" y="78"/>
                </a:lnTo>
                <a:lnTo>
                  <a:pt x="702" y="72"/>
                </a:lnTo>
                <a:lnTo>
                  <a:pt x="696" y="72"/>
                </a:lnTo>
                <a:lnTo>
                  <a:pt x="702" y="66"/>
                </a:lnTo>
                <a:lnTo>
                  <a:pt x="708" y="66"/>
                </a:lnTo>
                <a:lnTo>
                  <a:pt x="708" y="72"/>
                </a:lnTo>
                <a:lnTo>
                  <a:pt x="714" y="72"/>
                </a:lnTo>
                <a:lnTo>
                  <a:pt x="714" y="66"/>
                </a:lnTo>
                <a:lnTo>
                  <a:pt x="708" y="66"/>
                </a:lnTo>
                <a:lnTo>
                  <a:pt x="708" y="60"/>
                </a:lnTo>
                <a:lnTo>
                  <a:pt x="702" y="60"/>
                </a:lnTo>
                <a:lnTo>
                  <a:pt x="696" y="60"/>
                </a:lnTo>
                <a:lnTo>
                  <a:pt x="696" y="54"/>
                </a:lnTo>
                <a:lnTo>
                  <a:pt x="696" y="48"/>
                </a:lnTo>
                <a:lnTo>
                  <a:pt x="702" y="48"/>
                </a:lnTo>
                <a:lnTo>
                  <a:pt x="702" y="54"/>
                </a:lnTo>
                <a:lnTo>
                  <a:pt x="708" y="54"/>
                </a:lnTo>
                <a:lnTo>
                  <a:pt x="708" y="48"/>
                </a:lnTo>
                <a:lnTo>
                  <a:pt x="702" y="48"/>
                </a:lnTo>
                <a:lnTo>
                  <a:pt x="708" y="48"/>
                </a:lnTo>
                <a:lnTo>
                  <a:pt x="708" y="42"/>
                </a:lnTo>
                <a:lnTo>
                  <a:pt x="702" y="42"/>
                </a:lnTo>
                <a:lnTo>
                  <a:pt x="708" y="42"/>
                </a:lnTo>
                <a:lnTo>
                  <a:pt x="702" y="42"/>
                </a:lnTo>
                <a:lnTo>
                  <a:pt x="702" y="36"/>
                </a:lnTo>
                <a:lnTo>
                  <a:pt x="708" y="36"/>
                </a:lnTo>
                <a:lnTo>
                  <a:pt x="714" y="36"/>
                </a:lnTo>
                <a:lnTo>
                  <a:pt x="714" y="42"/>
                </a:lnTo>
                <a:lnTo>
                  <a:pt x="714" y="36"/>
                </a:lnTo>
                <a:lnTo>
                  <a:pt x="720" y="36"/>
                </a:lnTo>
                <a:lnTo>
                  <a:pt x="714" y="42"/>
                </a:lnTo>
                <a:lnTo>
                  <a:pt x="720" y="42"/>
                </a:lnTo>
                <a:lnTo>
                  <a:pt x="720" y="36"/>
                </a:lnTo>
                <a:lnTo>
                  <a:pt x="720" y="42"/>
                </a:lnTo>
                <a:lnTo>
                  <a:pt x="726" y="42"/>
                </a:lnTo>
                <a:lnTo>
                  <a:pt x="726" y="48"/>
                </a:lnTo>
                <a:lnTo>
                  <a:pt x="732" y="48"/>
                </a:lnTo>
                <a:lnTo>
                  <a:pt x="732" y="42"/>
                </a:lnTo>
                <a:lnTo>
                  <a:pt x="726" y="42"/>
                </a:lnTo>
                <a:lnTo>
                  <a:pt x="732" y="42"/>
                </a:lnTo>
                <a:lnTo>
                  <a:pt x="732" y="36"/>
                </a:lnTo>
                <a:lnTo>
                  <a:pt x="726" y="36"/>
                </a:lnTo>
                <a:lnTo>
                  <a:pt x="726" y="30"/>
                </a:lnTo>
                <a:lnTo>
                  <a:pt x="732" y="30"/>
                </a:lnTo>
                <a:lnTo>
                  <a:pt x="732" y="36"/>
                </a:lnTo>
                <a:lnTo>
                  <a:pt x="732" y="42"/>
                </a:lnTo>
                <a:lnTo>
                  <a:pt x="738" y="42"/>
                </a:lnTo>
                <a:lnTo>
                  <a:pt x="738" y="36"/>
                </a:lnTo>
                <a:lnTo>
                  <a:pt x="744" y="36"/>
                </a:lnTo>
                <a:lnTo>
                  <a:pt x="744" y="42"/>
                </a:lnTo>
                <a:lnTo>
                  <a:pt x="744" y="48"/>
                </a:lnTo>
                <a:lnTo>
                  <a:pt x="738" y="48"/>
                </a:lnTo>
                <a:lnTo>
                  <a:pt x="738" y="54"/>
                </a:lnTo>
                <a:lnTo>
                  <a:pt x="744" y="48"/>
                </a:lnTo>
                <a:lnTo>
                  <a:pt x="744" y="54"/>
                </a:lnTo>
                <a:lnTo>
                  <a:pt x="744" y="48"/>
                </a:lnTo>
                <a:lnTo>
                  <a:pt x="744" y="54"/>
                </a:lnTo>
                <a:lnTo>
                  <a:pt x="738" y="54"/>
                </a:lnTo>
                <a:lnTo>
                  <a:pt x="738" y="60"/>
                </a:lnTo>
                <a:lnTo>
                  <a:pt x="732" y="60"/>
                </a:lnTo>
                <a:lnTo>
                  <a:pt x="738" y="60"/>
                </a:lnTo>
                <a:lnTo>
                  <a:pt x="732" y="60"/>
                </a:lnTo>
                <a:lnTo>
                  <a:pt x="732" y="66"/>
                </a:lnTo>
                <a:lnTo>
                  <a:pt x="738" y="66"/>
                </a:lnTo>
                <a:lnTo>
                  <a:pt x="732" y="66"/>
                </a:lnTo>
                <a:lnTo>
                  <a:pt x="732" y="72"/>
                </a:lnTo>
                <a:lnTo>
                  <a:pt x="732" y="66"/>
                </a:lnTo>
                <a:lnTo>
                  <a:pt x="732" y="72"/>
                </a:lnTo>
                <a:lnTo>
                  <a:pt x="732" y="78"/>
                </a:lnTo>
                <a:lnTo>
                  <a:pt x="726" y="78"/>
                </a:lnTo>
                <a:lnTo>
                  <a:pt x="732" y="78"/>
                </a:lnTo>
                <a:lnTo>
                  <a:pt x="732" y="84"/>
                </a:lnTo>
                <a:lnTo>
                  <a:pt x="732" y="78"/>
                </a:lnTo>
                <a:lnTo>
                  <a:pt x="738" y="78"/>
                </a:lnTo>
                <a:lnTo>
                  <a:pt x="732" y="84"/>
                </a:lnTo>
                <a:lnTo>
                  <a:pt x="738" y="84"/>
                </a:lnTo>
                <a:lnTo>
                  <a:pt x="738" y="90"/>
                </a:lnTo>
                <a:lnTo>
                  <a:pt x="744" y="90"/>
                </a:lnTo>
                <a:lnTo>
                  <a:pt x="744" y="84"/>
                </a:lnTo>
                <a:lnTo>
                  <a:pt x="744" y="78"/>
                </a:lnTo>
                <a:lnTo>
                  <a:pt x="750" y="78"/>
                </a:lnTo>
                <a:lnTo>
                  <a:pt x="744" y="78"/>
                </a:lnTo>
                <a:lnTo>
                  <a:pt x="750" y="78"/>
                </a:lnTo>
                <a:lnTo>
                  <a:pt x="750" y="72"/>
                </a:lnTo>
                <a:lnTo>
                  <a:pt x="750" y="66"/>
                </a:lnTo>
                <a:lnTo>
                  <a:pt x="756" y="66"/>
                </a:lnTo>
                <a:lnTo>
                  <a:pt x="756" y="60"/>
                </a:lnTo>
                <a:lnTo>
                  <a:pt x="756" y="54"/>
                </a:lnTo>
                <a:lnTo>
                  <a:pt x="756" y="48"/>
                </a:lnTo>
                <a:lnTo>
                  <a:pt x="756" y="54"/>
                </a:lnTo>
                <a:lnTo>
                  <a:pt x="756" y="48"/>
                </a:lnTo>
                <a:lnTo>
                  <a:pt x="756" y="54"/>
                </a:lnTo>
                <a:lnTo>
                  <a:pt x="756" y="48"/>
                </a:lnTo>
                <a:lnTo>
                  <a:pt x="756" y="42"/>
                </a:lnTo>
                <a:lnTo>
                  <a:pt x="756" y="36"/>
                </a:lnTo>
                <a:lnTo>
                  <a:pt x="762" y="36"/>
                </a:lnTo>
                <a:lnTo>
                  <a:pt x="762" y="30"/>
                </a:lnTo>
                <a:lnTo>
                  <a:pt x="762" y="24"/>
                </a:lnTo>
                <a:lnTo>
                  <a:pt x="768" y="24"/>
                </a:lnTo>
                <a:lnTo>
                  <a:pt x="768" y="30"/>
                </a:lnTo>
                <a:lnTo>
                  <a:pt x="768" y="36"/>
                </a:lnTo>
                <a:lnTo>
                  <a:pt x="774" y="36"/>
                </a:lnTo>
                <a:lnTo>
                  <a:pt x="774" y="42"/>
                </a:lnTo>
                <a:lnTo>
                  <a:pt x="774" y="48"/>
                </a:lnTo>
                <a:lnTo>
                  <a:pt x="768" y="48"/>
                </a:lnTo>
                <a:lnTo>
                  <a:pt x="768" y="54"/>
                </a:lnTo>
                <a:lnTo>
                  <a:pt x="774" y="54"/>
                </a:lnTo>
                <a:lnTo>
                  <a:pt x="774" y="60"/>
                </a:lnTo>
                <a:lnTo>
                  <a:pt x="774" y="66"/>
                </a:lnTo>
                <a:lnTo>
                  <a:pt x="774" y="72"/>
                </a:lnTo>
                <a:lnTo>
                  <a:pt x="774" y="78"/>
                </a:lnTo>
                <a:lnTo>
                  <a:pt x="780" y="78"/>
                </a:lnTo>
                <a:lnTo>
                  <a:pt x="780" y="72"/>
                </a:lnTo>
                <a:lnTo>
                  <a:pt x="780" y="78"/>
                </a:lnTo>
                <a:lnTo>
                  <a:pt x="780" y="72"/>
                </a:lnTo>
                <a:lnTo>
                  <a:pt x="780" y="78"/>
                </a:lnTo>
                <a:lnTo>
                  <a:pt x="780" y="72"/>
                </a:lnTo>
                <a:lnTo>
                  <a:pt x="780" y="78"/>
                </a:lnTo>
                <a:lnTo>
                  <a:pt x="780" y="72"/>
                </a:lnTo>
                <a:lnTo>
                  <a:pt x="780" y="66"/>
                </a:lnTo>
                <a:lnTo>
                  <a:pt x="786" y="66"/>
                </a:lnTo>
                <a:lnTo>
                  <a:pt x="780" y="66"/>
                </a:lnTo>
                <a:lnTo>
                  <a:pt x="786" y="66"/>
                </a:lnTo>
                <a:lnTo>
                  <a:pt x="786" y="72"/>
                </a:lnTo>
                <a:lnTo>
                  <a:pt x="786" y="66"/>
                </a:lnTo>
                <a:lnTo>
                  <a:pt x="792" y="66"/>
                </a:lnTo>
                <a:lnTo>
                  <a:pt x="786" y="66"/>
                </a:lnTo>
                <a:lnTo>
                  <a:pt x="786" y="60"/>
                </a:lnTo>
                <a:lnTo>
                  <a:pt x="786" y="54"/>
                </a:lnTo>
                <a:lnTo>
                  <a:pt x="792" y="54"/>
                </a:lnTo>
                <a:lnTo>
                  <a:pt x="786" y="54"/>
                </a:lnTo>
                <a:lnTo>
                  <a:pt x="786" y="48"/>
                </a:lnTo>
                <a:lnTo>
                  <a:pt x="792" y="48"/>
                </a:lnTo>
                <a:lnTo>
                  <a:pt x="786" y="48"/>
                </a:lnTo>
                <a:lnTo>
                  <a:pt x="786" y="42"/>
                </a:lnTo>
                <a:lnTo>
                  <a:pt x="792" y="42"/>
                </a:lnTo>
                <a:lnTo>
                  <a:pt x="792" y="36"/>
                </a:lnTo>
                <a:lnTo>
                  <a:pt x="792" y="30"/>
                </a:lnTo>
                <a:lnTo>
                  <a:pt x="798" y="30"/>
                </a:lnTo>
                <a:lnTo>
                  <a:pt x="792" y="30"/>
                </a:lnTo>
                <a:lnTo>
                  <a:pt x="798" y="30"/>
                </a:lnTo>
                <a:lnTo>
                  <a:pt x="798" y="24"/>
                </a:lnTo>
                <a:lnTo>
                  <a:pt x="792" y="24"/>
                </a:lnTo>
                <a:lnTo>
                  <a:pt x="786" y="24"/>
                </a:lnTo>
                <a:lnTo>
                  <a:pt x="780" y="24"/>
                </a:lnTo>
                <a:lnTo>
                  <a:pt x="780" y="18"/>
                </a:lnTo>
                <a:lnTo>
                  <a:pt x="786" y="18"/>
                </a:lnTo>
                <a:lnTo>
                  <a:pt x="792" y="18"/>
                </a:lnTo>
                <a:lnTo>
                  <a:pt x="786" y="18"/>
                </a:lnTo>
                <a:lnTo>
                  <a:pt x="786" y="12"/>
                </a:lnTo>
                <a:lnTo>
                  <a:pt x="792" y="12"/>
                </a:lnTo>
                <a:lnTo>
                  <a:pt x="792" y="6"/>
                </a:lnTo>
                <a:lnTo>
                  <a:pt x="792" y="0"/>
                </a:lnTo>
                <a:lnTo>
                  <a:pt x="798" y="0"/>
                </a:lnTo>
                <a:lnTo>
                  <a:pt x="798" y="6"/>
                </a:lnTo>
                <a:lnTo>
                  <a:pt x="804" y="6"/>
                </a:lnTo>
                <a:lnTo>
                  <a:pt x="798" y="6"/>
                </a:lnTo>
                <a:lnTo>
                  <a:pt x="804" y="6"/>
                </a:lnTo>
                <a:lnTo>
                  <a:pt x="804" y="0"/>
                </a:lnTo>
                <a:lnTo>
                  <a:pt x="804" y="6"/>
                </a:lnTo>
                <a:lnTo>
                  <a:pt x="804" y="0"/>
                </a:lnTo>
                <a:lnTo>
                  <a:pt x="810" y="0"/>
                </a:lnTo>
                <a:lnTo>
                  <a:pt x="810" y="6"/>
                </a:lnTo>
                <a:lnTo>
                  <a:pt x="810" y="0"/>
                </a:lnTo>
                <a:lnTo>
                  <a:pt x="816" y="0"/>
                </a:lnTo>
                <a:lnTo>
                  <a:pt x="816" y="6"/>
                </a:lnTo>
                <a:lnTo>
                  <a:pt x="810" y="6"/>
                </a:lnTo>
                <a:lnTo>
                  <a:pt x="816" y="6"/>
                </a:lnTo>
                <a:lnTo>
                  <a:pt x="816" y="12"/>
                </a:lnTo>
                <a:lnTo>
                  <a:pt x="816" y="6"/>
                </a:lnTo>
                <a:lnTo>
                  <a:pt x="822" y="6"/>
                </a:lnTo>
                <a:lnTo>
                  <a:pt x="828" y="6"/>
                </a:lnTo>
                <a:lnTo>
                  <a:pt x="828" y="12"/>
                </a:lnTo>
                <a:lnTo>
                  <a:pt x="822" y="18"/>
                </a:lnTo>
                <a:lnTo>
                  <a:pt x="828" y="18"/>
                </a:lnTo>
                <a:lnTo>
                  <a:pt x="822" y="18"/>
                </a:lnTo>
                <a:lnTo>
                  <a:pt x="828" y="18"/>
                </a:lnTo>
                <a:lnTo>
                  <a:pt x="822" y="18"/>
                </a:lnTo>
                <a:lnTo>
                  <a:pt x="822" y="24"/>
                </a:lnTo>
                <a:lnTo>
                  <a:pt x="822" y="30"/>
                </a:lnTo>
                <a:lnTo>
                  <a:pt x="816" y="30"/>
                </a:lnTo>
                <a:lnTo>
                  <a:pt x="810" y="30"/>
                </a:lnTo>
                <a:lnTo>
                  <a:pt x="804" y="30"/>
                </a:lnTo>
                <a:lnTo>
                  <a:pt x="810" y="30"/>
                </a:lnTo>
                <a:lnTo>
                  <a:pt x="810" y="36"/>
                </a:lnTo>
                <a:lnTo>
                  <a:pt x="810" y="30"/>
                </a:lnTo>
                <a:lnTo>
                  <a:pt x="816" y="30"/>
                </a:lnTo>
                <a:lnTo>
                  <a:pt x="816" y="36"/>
                </a:lnTo>
                <a:lnTo>
                  <a:pt x="822" y="36"/>
                </a:lnTo>
                <a:lnTo>
                  <a:pt x="828" y="36"/>
                </a:lnTo>
                <a:lnTo>
                  <a:pt x="828" y="42"/>
                </a:lnTo>
                <a:lnTo>
                  <a:pt x="822" y="48"/>
                </a:lnTo>
                <a:lnTo>
                  <a:pt x="822" y="54"/>
                </a:lnTo>
                <a:lnTo>
                  <a:pt x="816" y="54"/>
                </a:lnTo>
                <a:lnTo>
                  <a:pt x="816" y="60"/>
                </a:lnTo>
                <a:lnTo>
                  <a:pt x="822" y="60"/>
                </a:lnTo>
                <a:lnTo>
                  <a:pt x="822" y="54"/>
                </a:lnTo>
                <a:lnTo>
                  <a:pt x="828" y="54"/>
                </a:lnTo>
                <a:lnTo>
                  <a:pt x="834" y="54"/>
                </a:lnTo>
                <a:lnTo>
                  <a:pt x="840" y="54"/>
                </a:lnTo>
                <a:lnTo>
                  <a:pt x="834" y="54"/>
                </a:lnTo>
                <a:lnTo>
                  <a:pt x="834" y="48"/>
                </a:lnTo>
                <a:lnTo>
                  <a:pt x="834" y="42"/>
                </a:lnTo>
                <a:lnTo>
                  <a:pt x="834" y="36"/>
                </a:lnTo>
                <a:lnTo>
                  <a:pt x="834" y="30"/>
                </a:lnTo>
                <a:lnTo>
                  <a:pt x="834" y="24"/>
                </a:lnTo>
                <a:lnTo>
                  <a:pt x="834" y="18"/>
                </a:lnTo>
                <a:lnTo>
                  <a:pt x="840" y="18"/>
                </a:lnTo>
                <a:lnTo>
                  <a:pt x="840" y="12"/>
                </a:lnTo>
                <a:lnTo>
                  <a:pt x="846" y="12"/>
                </a:lnTo>
                <a:lnTo>
                  <a:pt x="846" y="18"/>
                </a:lnTo>
                <a:lnTo>
                  <a:pt x="846" y="12"/>
                </a:lnTo>
                <a:lnTo>
                  <a:pt x="852" y="12"/>
                </a:lnTo>
                <a:lnTo>
                  <a:pt x="852" y="18"/>
                </a:lnTo>
                <a:lnTo>
                  <a:pt x="858" y="18"/>
                </a:lnTo>
                <a:lnTo>
                  <a:pt x="858" y="24"/>
                </a:lnTo>
                <a:lnTo>
                  <a:pt x="852" y="24"/>
                </a:lnTo>
                <a:lnTo>
                  <a:pt x="858" y="24"/>
                </a:lnTo>
                <a:lnTo>
                  <a:pt x="858" y="30"/>
                </a:lnTo>
                <a:lnTo>
                  <a:pt x="858" y="24"/>
                </a:lnTo>
                <a:lnTo>
                  <a:pt x="858" y="30"/>
                </a:lnTo>
                <a:lnTo>
                  <a:pt x="858" y="24"/>
                </a:lnTo>
                <a:lnTo>
                  <a:pt x="858" y="30"/>
                </a:lnTo>
                <a:lnTo>
                  <a:pt x="858" y="24"/>
                </a:lnTo>
                <a:lnTo>
                  <a:pt x="858" y="30"/>
                </a:lnTo>
                <a:lnTo>
                  <a:pt x="858" y="24"/>
                </a:lnTo>
                <a:lnTo>
                  <a:pt x="864" y="24"/>
                </a:lnTo>
                <a:lnTo>
                  <a:pt x="870" y="24"/>
                </a:lnTo>
                <a:lnTo>
                  <a:pt x="870" y="18"/>
                </a:lnTo>
                <a:lnTo>
                  <a:pt x="870" y="24"/>
                </a:lnTo>
                <a:lnTo>
                  <a:pt x="870" y="30"/>
                </a:lnTo>
                <a:lnTo>
                  <a:pt x="876" y="30"/>
                </a:lnTo>
                <a:lnTo>
                  <a:pt x="876" y="24"/>
                </a:lnTo>
                <a:lnTo>
                  <a:pt x="876" y="18"/>
                </a:lnTo>
                <a:lnTo>
                  <a:pt x="882" y="18"/>
                </a:lnTo>
                <a:lnTo>
                  <a:pt x="882" y="24"/>
                </a:lnTo>
                <a:lnTo>
                  <a:pt x="888" y="24"/>
                </a:lnTo>
                <a:lnTo>
                  <a:pt x="888" y="30"/>
                </a:lnTo>
                <a:lnTo>
                  <a:pt x="888" y="36"/>
                </a:lnTo>
                <a:lnTo>
                  <a:pt x="894" y="36"/>
                </a:lnTo>
                <a:lnTo>
                  <a:pt x="894" y="30"/>
                </a:lnTo>
                <a:lnTo>
                  <a:pt x="900" y="30"/>
                </a:lnTo>
                <a:lnTo>
                  <a:pt x="900" y="36"/>
                </a:lnTo>
                <a:lnTo>
                  <a:pt x="906" y="36"/>
                </a:lnTo>
                <a:lnTo>
                  <a:pt x="906" y="42"/>
                </a:lnTo>
                <a:lnTo>
                  <a:pt x="912" y="42"/>
                </a:lnTo>
                <a:lnTo>
                  <a:pt x="906" y="42"/>
                </a:lnTo>
                <a:lnTo>
                  <a:pt x="912" y="42"/>
                </a:lnTo>
                <a:lnTo>
                  <a:pt x="912" y="36"/>
                </a:lnTo>
                <a:lnTo>
                  <a:pt x="918" y="36"/>
                </a:lnTo>
                <a:lnTo>
                  <a:pt x="918" y="42"/>
                </a:lnTo>
                <a:lnTo>
                  <a:pt x="918" y="48"/>
                </a:lnTo>
                <a:lnTo>
                  <a:pt x="924" y="48"/>
                </a:lnTo>
                <a:lnTo>
                  <a:pt x="918" y="54"/>
                </a:lnTo>
                <a:lnTo>
                  <a:pt x="912" y="54"/>
                </a:lnTo>
                <a:lnTo>
                  <a:pt x="912" y="60"/>
                </a:lnTo>
                <a:lnTo>
                  <a:pt x="906" y="60"/>
                </a:lnTo>
                <a:lnTo>
                  <a:pt x="906" y="66"/>
                </a:lnTo>
                <a:lnTo>
                  <a:pt x="900" y="66"/>
                </a:lnTo>
                <a:lnTo>
                  <a:pt x="906" y="72"/>
                </a:lnTo>
                <a:lnTo>
                  <a:pt x="906" y="66"/>
                </a:lnTo>
                <a:lnTo>
                  <a:pt x="906" y="72"/>
                </a:lnTo>
                <a:lnTo>
                  <a:pt x="906" y="66"/>
                </a:lnTo>
                <a:lnTo>
                  <a:pt x="906" y="72"/>
                </a:lnTo>
                <a:lnTo>
                  <a:pt x="900" y="72"/>
                </a:lnTo>
                <a:lnTo>
                  <a:pt x="900" y="78"/>
                </a:lnTo>
                <a:lnTo>
                  <a:pt x="894" y="78"/>
                </a:lnTo>
                <a:lnTo>
                  <a:pt x="894" y="84"/>
                </a:lnTo>
                <a:lnTo>
                  <a:pt x="888" y="84"/>
                </a:lnTo>
                <a:lnTo>
                  <a:pt x="882" y="84"/>
                </a:lnTo>
                <a:lnTo>
                  <a:pt x="876" y="84"/>
                </a:lnTo>
                <a:lnTo>
                  <a:pt x="870" y="84"/>
                </a:lnTo>
                <a:lnTo>
                  <a:pt x="864" y="84"/>
                </a:lnTo>
                <a:lnTo>
                  <a:pt x="858" y="84"/>
                </a:lnTo>
                <a:lnTo>
                  <a:pt x="852" y="84"/>
                </a:lnTo>
                <a:lnTo>
                  <a:pt x="846" y="84"/>
                </a:lnTo>
                <a:lnTo>
                  <a:pt x="846" y="90"/>
                </a:lnTo>
                <a:lnTo>
                  <a:pt x="852" y="90"/>
                </a:lnTo>
                <a:lnTo>
                  <a:pt x="858" y="90"/>
                </a:lnTo>
                <a:lnTo>
                  <a:pt x="864" y="90"/>
                </a:lnTo>
                <a:lnTo>
                  <a:pt x="870" y="90"/>
                </a:lnTo>
                <a:lnTo>
                  <a:pt x="870" y="96"/>
                </a:lnTo>
                <a:lnTo>
                  <a:pt x="870" y="90"/>
                </a:lnTo>
                <a:lnTo>
                  <a:pt x="876" y="90"/>
                </a:lnTo>
                <a:lnTo>
                  <a:pt x="882" y="90"/>
                </a:lnTo>
                <a:lnTo>
                  <a:pt x="888" y="90"/>
                </a:lnTo>
                <a:lnTo>
                  <a:pt x="882" y="90"/>
                </a:lnTo>
                <a:lnTo>
                  <a:pt x="888" y="90"/>
                </a:lnTo>
                <a:lnTo>
                  <a:pt x="888" y="96"/>
                </a:lnTo>
                <a:lnTo>
                  <a:pt x="882" y="96"/>
                </a:lnTo>
                <a:lnTo>
                  <a:pt x="882" y="102"/>
                </a:lnTo>
                <a:lnTo>
                  <a:pt x="888" y="102"/>
                </a:lnTo>
                <a:lnTo>
                  <a:pt x="888" y="96"/>
                </a:lnTo>
                <a:lnTo>
                  <a:pt x="888" y="102"/>
                </a:lnTo>
                <a:lnTo>
                  <a:pt x="888" y="96"/>
                </a:lnTo>
                <a:lnTo>
                  <a:pt x="888" y="102"/>
                </a:lnTo>
                <a:lnTo>
                  <a:pt x="888" y="96"/>
                </a:lnTo>
                <a:lnTo>
                  <a:pt x="888" y="102"/>
                </a:lnTo>
                <a:lnTo>
                  <a:pt x="894" y="102"/>
                </a:lnTo>
                <a:lnTo>
                  <a:pt x="894" y="108"/>
                </a:lnTo>
                <a:lnTo>
                  <a:pt x="894" y="114"/>
                </a:lnTo>
                <a:lnTo>
                  <a:pt x="888" y="114"/>
                </a:lnTo>
                <a:lnTo>
                  <a:pt x="894" y="114"/>
                </a:lnTo>
                <a:lnTo>
                  <a:pt x="888" y="114"/>
                </a:lnTo>
                <a:lnTo>
                  <a:pt x="888" y="120"/>
                </a:lnTo>
                <a:lnTo>
                  <a:pt x="894" y="120"/>
                </a:lnTo>
                <a:lnTo>
                  <a:pt x="894" y="114"/>
                </a:lnTo>
                <a:lnTo>
                  <a:pt x="900" y="114"/>
                </a:lnTo>
                <a:lnTo>
                  <a:pt x="900" y="108"/>
                </a:lnTo>
                <a:lnTo>
                  <a:pt x="906" y="108"/>
                </a:lnTo>
                <a:lnTo>
                  <a:pt x="906" y="114"/>
                </a:lnTo>
                <a:lnTo>
                  <a:pt x="906" y="108"/>
                </a:lnTo>
                <a:lnTo>
                  <a:pt x="906" y="102"/>
                </a:lnTo>
                <a:lnTo>
                  <a:pt x="906" y="96"/>
                </a:lnTo>
                <a:lnTo>
                  <a:pt x="912" y="96"/>
                </a:lnTo>
                <a:lnTo>
                  <a:pt x="906" y="102"/>
                </a:lnTo>
                <a:lnTo>
                  <a:pt x="912" y="102"/>
                </a:lnTo>
                <a:lnTo>
                  <a:pt x="912" y="96"/>
                </a:lnTo>
                <a:lnTo>
                  <a:pt x="912" y="102"/>
                </a:lnTo>
                <a:lnTo>
                  <a:pt x="918" y="102"/>
                </a:lnTo>
                <a:lnTo>
                  <a:pt x="918" y="96"/>
                </a:lnTo>
                <a:lnTo>
                  <a:pt x="918" y="102"/>
                </a:lnTo>
                <a:lnTo>
                  <a:pt x="918" y="96"/>
                </a:lnTo>
                <a:lnTo>
                  <a:pt x="918" y="102"/>
                </a:lnTo>
                <a:lnTo>
                  <a:pt x="918" y="96"/>
                </a:lnTo>
                <a:lnTo>
                  <a:pt x="918" y="102"/>
                </a:lnTo>
                <a:lnTo>
                  <a:pt x="918" y="96"/>
                </a:lnTo>
                <a:lnTo>
                  <a:pt x="924" y="96"/>
                </a:lnTo>
                <a:lnTo>
                  <a:pt x="924" y="102"/>
                </a:lnTo>
                <a:lnTo>
                  <a:pt x="924" y="96"/>
                </a:lnTo>
                <a:lnTo>
                  <a:pt x="924" y="102"/>
                </a:lnTo>
                <a:lnTo>
                  <a:pt x="930" y="96"/>
                </a:lnTo>
                <a:lnTo>
                  <a:pt x="930" y="102"/>
                </a:lnTo>
                <a:lnTo>
                  <a:pt x="930" y="108"/>
                </a:lnTo>
                <a:lnTo>
                  <a:pt x="936" y="108"/>
                </a:lnTo>
                <a:lnTo>
                  <a:pt x="936" y="114"/>
                </a:lnTo>
                <a:lnTo>
                  <a:pt x="936" y="120"/>
                </a:lnTo>
                <a:lnTo>
                  <a:pt x="930" y="120"/>
                </a:lnTo>
                <a:lnTo>
                  <a:pt x="930" y="126"/>
                </a:lnTo>
                <a:lnTo>
                  <a:pt x="924" y="126"/>
                </a:lnTo>
                <a:lnTo>
                  <a:pt x="924" y="120"/>
                </a:lnTo>
                <a:lnTo>
                  <a:pt x="918" y="120"/>
                </a:lnTo>
                <a:lnTo>
                  <a:pt x="912" y="120"/>
                </a:lnTo>
                <a:lnTo>
                  <a:pt x="912" y="114"/>
                </a:lnTo>
                <a:lnTo>
                  <a:pt x="912" y="120"/>
                </a:lnTo>
                <a:lnTo>
                  <a:pt x="912" y="126"/>
                </a:lnTo>
                <a:lnTo>
                  <a:pt x="912" y="132"/>
                </a:lnTo>
                <a:lnTo>
                  <a:pt x="912" y="138"/>
                </a:lnTo>
                <a:lnTo>
                  <a:pt x="912" y="144"/>
                </a:lnTo>
                <a:lnTo>
                  <a:pt x="906" y="144"/>
                </a:lnTo>
                <a:lnTo>
                  <a:pt x="906" y="150"/>
                </a:lnTo>
                <a:lnTo>
                  <a:pt x="900" y="150"/>
                </a:lnTo>
                <a:lnTo>
                  <a:pt x="900" y="156"/>
                </a:lnTo>
                <a:lnTo>
                  <a:pt x="894" y="156"/>
                </a:lnTo>
                <a:lnTo>
                  <a:pt x="894" y="162"/>
                </a:lnTo>
                <a:lnTo>
                  <a:pt x="894" y="168"/>
                </a:lnTo>
                <a:lnTo>
                  <a:pt x="894" y="174"/>
                </a:lnTo>
                <a:lnTo>
                  <a:pt x="894" y="180"/>
                </a:lnTo>
                <a:lnTo>
                  <a:pt x="894" y="186"/>
                </a:lnTo>
                <a:lnTo>
                  <a:pt x="888" y="186"/>
                </a:lnTo>
                <a:lnTo>
                  <a:pt x="882" y="186"/>
                </a:lnTo>
                <a:lnTo>
                  <a:pt x="882" y="180"/>
                </a:lnTo>
                <a:lnTo>
                  <a:pt x="882" y="174"/>
                </a:lnTo>
                <a:lnTo>
                  <a:pt x="876" y="174"/>
                </a:lnTo>
                <a:lnTo>
                  <a:pt x="876" y="168"/>
                </a:lnTo>
                <a:lnTo>
                  <a:pt x="882" y="162"/>
                </a:lnTo>
                <a:lnTo>
                  <a:pt x="882" y="156"/>
                </a:lnTo>
                <a:lnTo>
                  <a:pt x="888" y="150"/>
                </a:lnTo>
                <a:lnTo>
                  <a:pt x="888" y="144"/>
                </a:lnTo>
                <a:lnTo>
                  <a:pt x="888" y="138"/>
                </a:lnTo>
                <a:lnTo>
                  <a:pt x="882" y="132"/>
                </a:lnTo>
                <a:lnTo>
                  <a:pt x="882" y="126"/>
                </a:lnTo>
                <a:lnTo>
                  <a:pt x="876" y="126"/>
                </a:lnTo>
                <a:lnTo>
                  <a:pt x="876" y="120"/>
                </a:lnTo>
                <a:lnTo>
                  <a:pt x="870" y="120"/>
                </a:lnTo>
                <a:lnTo>
                  <a:pt x="864" y="120"/>
                </a:lnTo>
                <a:lnTo>
                  <a:pt x="858" y="120"/>
                </a:lnTo>
                <a:lnTo>
                  <a:pt x="852" y="120"/>
                </a:lnTo>
                <a:lnTo>
                  <a:pt x="846" y="114"/>
                </a:lnTo>
                <a:lnTo>
                  <a:pt x="840" y="108"/>
                </a:lnTo>
                <a:lnTo>
                  <a:pt x="834" y="102"/>
                </a:lnTo>
                <a:lnTo>
                  <a:pt x="828" y="96"/>
                </a:lnTo>
                <a:lnTo>
                  <a:pt x="822" y="102"/>
                </a:lnTo>
                <a:lnTo>
                  <a:pt x="816" y="102"/>
                </a:lnTo>
                <a:lnTo>
                  <a:pt x="816" y="108"/>
                </a:lnTo>
                <a:lnTo>
                  <a:pt x="810" y="108"/>
                </a:lnTo>
                <a:lnTo>
                  <a:pt x="810" y="114"/>
                </a:lnTo>
                <a:lnTo>
                  <a:pt x="804" y="120"/>
                </a:lnTo>
                <a:lnTo>
                  <a:pt x="798" y="120"/>
                </a:lnTo>
                <a:lnTo>
                  <a:pt x="798" y="114"/>
                </a:lnTo>
                <a:lnTo>
                  <a:pt x="792" y="120"/>
                </a:lnTo>
                <a:lnTo>
                  <a:pt x="786" y="120"/>
                </a:lnTo>
                <a:lnTo>
                  <a:pt x="786" y="126"/>
                </a:lnTo>
                <a:lnTo>
                  <a:pt x="786" y="132"/>
                </a:lnTo>
                <a:lnTo>
                  <a:pt x="780" y="132"/>
                </a:lnTo>
                <a:lnTo>
                  <a:pt x="780" y="138"/>
                </a:lnTo>
                <a:lnTo>
                  <a:pt x="780" y="144"/>
                </a:lnTo>
                <a:lnTo>
                  <a:pt x="774" y="144"/>
                </a:lnTo>
                <a:lnTo>
                  <a:pt x="774" y="150"/>
                </a:lnTo>
                <a:lnTo>
                  <a:pt x="774" y="156"/>
                </a:lnTo>
                <a:lnTo>
                  <a:pt x="774" y="162"/>
                </a:lnTo>
                <a:lnTo>
                  <a:pt x="774" y="168"/>
                </a:lnTo>
                <a:lnTo>
                  <a:pt x="774" y="174"/>
                </a:lnTo>
                <a:lnTo>
                  <a:pt x="774" y="180"/>
                </a:lnTo>
                <a:lnTo>
                  <a:pt x="774" y="186"/>
                </a:lnTo>
                <a:lnTo>
                  <a:pt x="774" y="192"/>
                </a:lnTo>
                <a:lnTo>
                  <a:pt x="774" y="198"/>
                </a:lnTo>
                <a:lnTo>
                  <a:pt x="780" y="204"/>
                </a:lnTo>
                <a:lnTo>
                  <a:pt x="780" y="210"/>
                </a:lnTo>
                <a:lnTo>
                  <a:pt x="780" y="216"/>
                </a:lnTo>
                <a:lnTo>
                  <a:pt x="780" y="222"/>
                </a:lnTo>
                <a:lnTo>
                  <a:pt x="780" y="228"/>
                </a:lnTo>
                <a:lnTo>
                  <a:pt x="774" y="228"/>
                </a:lnTo>
                <a:lnTo>
                  <a:pt x="768" y="228"/>
                </a:lnTo>
                <a:lnTo>
                  <a:pt x="768" y="234"/>
                </a:lnTo>
                <a:lnTo>
                  <a:pt x="768" y="240"/>
                </a:lnTo>
                <a:lnTo>
                  <a:pt x="762" y="240"/>
                </a:lnTo>
                <a:lnTo>
                  <a:pt x="762" y="246"/>
                </a:lnTo>
                <a:lnTo>
                  <a:pt x="768" y="246"/>
                </a:lnTo>
                <a:lnTo>
                  <a:pt x="768" y="252"/>
                </a:lnTo>
                <a:lnTo>
                  <a:pt x="762" y="258"/>
                </a:lnTo>
                <a:lnTo>
                  <a:pt x="762" y="264"/>
                </a:lnTo>
                <a:lnTo>
                  <a:pt x="756" y="264"/>
                </a:lnTo>
                <a:lnTo>
                  <a:pt x="756" y="258"/>
                </a:lnTo>
                <a:lnTo>
                  <a:pt x="756" y="252"/>
                </a:lnTo>
                <a:lnTo>
                  <a:pt x="750" y="252"/>
                </a:lnTo>
                <a:lnTo>
                  <a:pt x="744" y="252"/>
                </a:lnTo>
                <a:lnTo>
                  <a:pt x="738" y="252"/>
                </a:lnTo>
                <a:lnTo>
                  <a:pt x="732" y="252"/>
                </a:lnTo>
                <a:lnTo>
                  <a:pt x="732" y="246"/>
                </a:lnTo>
                <a:lnTo>
                  <a:pt x="726" y="246"/>
                </a:lnTo>
                <a:lnTo>
                  <a:pt x="720" y="246"/>
                </a:lnTo>
                <a:lnTo>
                  <a:pt x="714" y="252"/>
                </a:lnTo>
                <a:lnTo>
                  <a:pt x="714" y="258"/>
                </a:lnTo>
                <a:lnTo>
                  <a:pt x="708" y="258"/>
                </a:lnTo>
                <a:lnTo>
                  <a:pt x="702" y="270"/>
                </a:lnTo>
                <a:lnTo>
                  <a:pt x="696" y="264"/>
                </a:lnTo>
                <a:lnTo>
                  <a:pt x="684" y="264"/>
                </a:lnTo>
                <a:lnTo>
                  <a:pt x="678" y="264"/>
                </a:lnTo>
                <a:lnTo>
                  <a:pt x="672" y="264"/>
                </a:lnTo>
                <a:lnTo>
                  <a:pt x="672" y="258"/>
                </a:lnTo>
                <a:lnTo>
                  <a:pt x="666" y="258"/>
                </a:lnTo>
                <a:lnTo>
                  <a:pt x="666" y="252"/>
                </a:lnTo>
                <a:lnTo>
                  <a:pt x="660" y="246"/>
                </a:lnTo>
                <a:lnTo>
                  <a:pt x="660" y="240"/>
                </a:lnTo>
                <a:lnTo>
                  <a:pt x="654" y="240"/>
                </a:lnTo>
                <a:lnTo>
                  <a:pt x="654" y="234"/>
                </a:lnTo>
                <a:lnTo>
                  <a:pt x="648" y="234"/>
                </a:lnTo>
                <a:lnTo>
                  <a:pt x="648" y="228"/>
                </a:lnTo>
                <a:lnTo>
                  <a:pt x="642" y="228"/>
                </a:lnTo>
                <a:lnTo>
                  <a:pt x="642" y="222"/>
                </a:lnTo>
                <a:lnTo>
                  <a:pt x="642" y="216"/>
                </a:lnTo>
                <a:lnTo>
                  <a:pt x="636" y="216"/>
                </a:lnTo>
                <a:lnTo>
                  <a:pt x="624" y="216"/>
                </a:lnTo>
                <a:lnTo>
                  <a:pt x="624" y="222"/>
                </a:lnTo>
                <a:lnTo>
                  <a:pt x="618" y="222"/>
                </a:lnTo>
                <a:lnTo>
                  <a:pt x="618" y="228"/>
                </a:lnTo>
                <a:lnTo>
                  <a:pt x="618" y="234"/>
                </a:lnTo>
                <a:lnTo>
                  <a:pt x="624" y="234"/>
                </a:lnTo>
                <a:lnTo>
                  <a:pt x="618" y="240"/>
                </a:lnTo>
                <a:lnTo>
                  <a:pt x="606" y="240"/>
                </a:lnTo>
                <a:lnTo>
                  <a:pt x="600" y="240"/>
                </a:lnTo>
                <a:lnTo>
                  <a:pt x="600" y="246"/>
                </a:lnTo>
                <a:lnTo>
                  <a:pt x="594" y="246"/>
                </a:lnTo>
                <a:lnTo>
                  <a:pt x="588" y="246"/>
                </a:lnTo>
                <a:lnTo>
                  <a:pt x="594" y="252"/>
                </a:lnTo>
                <a:lnTo>
                  <a:pt x="600" y="258"/>
                </a:lnTo>
                <a:lnTo>
                  <a:pt x="600" y="264"/>
                </a:lnTo>
                <a:lnTo>
                  <a:pt x="600" y="270"/>
                </a:lnTo>
                <a:lnTo>
                  <a:pt x="600" y="276"/>
                </a:lnTo>
                <a:lnTo>
                  <a:pt x="594" y="282"/>
                </a:lnTo>
                <a:lnTo>
                  <a:pt x="594" y="288"/>
                </a:lnTo>
                <a:lnTo>
                  <a:pt x="594" y="294"/>
                </a:lnTo>
                <a:lnTo>
                  <a:pt x="588" y="294"/>
                </a:lnTo>
                <a:lnTo>
                  <a:pt x="594" y="294"/>
                </a:lnTo>
                <a:lnTo>
                  <a:pt x="600" y="294"/>
                </a:lnTo>
                <a:lnTo>
                  <a:pt x="600" y="300"/>
                </a:lnTo>
                <a:lnTo>
                  <a:pt x="600" y="306"/>
                </a:lnTo>
                <a:lnTo>
                  <a:pt x="594" y="306"/>
                </a:lnTo>
                <a:lnTo>
                  <a:pt x="594" y="312"/>
                </a:lnTo>
                <a:lnTo>
                  <a:pt x="558" y="300"/>
                </a:lnTo>
                <a:lnTo>
                  <a:pt x="546" y="306"/>
                </a:lnTo>
                <a:lnTo>
                  <a:pt x="534" y="300"/>
                </a:lnTo>
                <a:lnTo>
                  <a:pt x="528" y="300"/>
                </a:lnTo>
                <a:lnTo>
                  <a:pt x="528" y="306"/>
                </a:lnTo>
                <a:lnTo>
                  <a:pt x="528" y="312"/>
                </a:lnTo>
                <a:lnTo>
                  <a:pt x="528" y="318"/>
                </a:lnTo>
                <a:lnTo>
                  <a:pt x="528" y="324"/>
                </a:lnTo>
                <a:lnTo>
                  <a:pt x="534" y="336"/>
                </a:lnTo>
                <a:lnTo>
                  <a:pt x="528" y="336"/>
                </a:lnTo>
                <a:lnTo>
                  <a:pt x="528" y="342"/>
                </a:lnTo>
                <a:lnTo>
                  <a:pt x="528" y="354"/>
                </a:lnTo>
                <a:lnTo>
                  <a:pt x="522" y="360"/>
                </a:lnTo>
                <a:lnTo>
                  <a:pt x="522" y="354"/>
                </a:lnTo>
                <a:lnTo>
                  <a:pt x="516" y="354"/>
                </a:lnTo>
                <a:lnTo>
                  <a:pt x="510" y="348"/>
                </a:lnTo>
                <a:lnTo>
                  <a:pt x="504" y="348"/>
                </a:lnTo>
                <a:lnTo>
                  <a:pt x="498" y="348"/>
                </a:lnTo>
                <a:lnTo>
                  <a:pt x="498" y="354"/>
                </a:lnTo>
                <a:lnTo>
                  <a:pt x="492" y="354"/>
                </a:lnTo>
                <a:lnTo>
                  <a:pt x="492" y="360"/>
                </a:lnTo>
                <a:lnTo>
                  <a:pt x="486" y="366"/>
                </a:lnTo>
                <a:lnTo>
                  <a:pt x="486" y="372"/>
                </a:lnTo>
                <a:lnTo>
                  <a:pt x="480" y="372"/>
                </a:lnTo>
                <a:lnTo>
                  <a:pt x="480" y="378"/>
                </a:lnTo>
                <a:lnTo>
                  <a:pt x="480" y="384"/>
                </a:lnTo>
                <a:lnTo>
                  <a:pt x="480" y="390"/>
                </a:lnTo>
                <a:lnTo>
                  <a:pt x="480" y="396"/>
                </a:lnTo>
                <a:lnTo>
                  <a:pt x="480" y="402"/>
                </a:lnTo>
                <a:lnTo>
                  <a:pt x="474" y="402"/>
                </a:lnTo>
                <a:lnTo>
                  <a:pt x="474" y="408"/>
                </a:lnTo>
                <a:lnTo>
                  <a:pt x="468" y="408"/>
                </a:lnTo>
                <a:lnTo>
                  <a:pt x="462" y="414"/>
                </a:lnTo>
                <a:lnTo>
                  <a:pt x="474" y="432"/>
                </a:lnTo>
                <a:lnTo>
                  <a:pt x="480" y="438"/>
                </a:lnTo>
                <a:lnTo>
                  <a:pt x="480" y="450"/>
                </a:lnTo>
                <a:lnTo>
                  <a:pt x="474" y="456"/>
                </a:lnTo>
                <a:lnTo>
                  <a:pt x="474" y="462"/>
                </a:lnTo>
                <a:lnTo>
                  <a:pt x="468" y="462"/>
                </a:lnTo>
                <a:lnTo>
                  <a:pt x="468" y="468"/>
                </a:lnTo>
                <a:lnTo>
                  <a:pt x="462" y="474"/>
                </a:lnTo>
                <a:lnTo>
                  <a:pt x="462" y="480"/>
                </a:lnTo>
                <a:lnTo>
                  <a:pt x="462" y="486"/>
                </a:lnTo>
                <a:lnTo>
                  <a:pt x="456" y="486"/>
                </a:lnTo>
                <a:lnTo>
                  <a:pt x="456" y="492"/>
                </a:lnTo>
                <a:lnTo>
                  <a:pt x="456" y="498"/>
                </a:lnTo>
                <a:lnTo>
                  <a:pt x="450" y="498"/>
                </a:lnTo>
                <a:lnTo>
                  <a:pt x="450" y="504"/>
                </a:lnTo>
                <a:lnTo>
                  <a:pt x="444" y="504"/>
                </a:lnTo>
                <a:lnTo>
                  <a:pt x="450" y="522"/>
                </a:lnTo>
                <a:lnTo>
                  <a:pt x="450" y="528"/>
                </a:lnTo>
                <a:lnTo>
                  <a:pt x="432" y="540"/>
                </a:lnTo>
                <a:lnTo>
                  <a:pt x="414" y="540"/>
                </a:lnTo>
                <a:lnTo>
                  <a:pt x="414" y="546"/>
                </a:lnTo>
                <a:lnTo>
                  <a:pt x="414" y="552"/>
                </a:lnTo>
                <a:lnTo>
                  <a:pt x="420" y="552"/>
                </a:lnTo>
                <a:lnTo>
                  <a:pt x="420" y="558"/>
                </a:lnTo>
                <a:lnTo>
                  <a:pt x="420" y="564"/>
                </a:lnTo>
                <a:lnTo>
                  <a:pt x="420" y="570"/>
                </a:lnTo>
                <a:lnTo>
                  <a:pt x="420" y="576"/>
                </a:lnTo>
                <a:lnTo>
                  <a:pt x="420" y="582"/>
                </a:lnTo>
                <a:lnTo>
                  <a:pt x="420" y="588"/>
                </a:lnTo>
                <a:lnTo>
                  <a:pt x="420" y="594"/>
                </a:lnTo>
                <a:lnTo>
                  <a:pt x="420" y="600"/>
                </a:lnTo>
                <a:lnTo>
                  <a:pt x="420" y="606"/>
                </a:lnTo>
                <a:lnTo>
                  <a:pt x="420" y="612"/>
                </a:lnTo>
                <a:lnTo>
                  <a:pt x="420" y="618"/>
                </a:lnTo>
                <a:lnTo>
                  <a:pt x="414" y="624"/>
                </a:lnTo>
                <a:lnTo>
                  <a:pt x="414" y="636"/>
                </a:lnTo>
                <a:lnTo>
                  <a:pt x="414" y="642"/>
                </a:lnTo>
                <a:lnTo>
                  <a:pt x="408" y="642"/>
                </a:lnTo>
                <a:lnTo>
                  <a:pt x="408" y="648"/>
                </a:lnTo>
                <a:lnTo>
                  <a:pt x="408" y="654"/>
                </a:lnTo>
                <a:lnTo>
                  <a:pt x="402" y="654"/>
                </a:lnTo>
                <a:lnTo>
                  <a:pt x="402" y="660"/>
                </a:lnTo>
                <a:lnTo>
                  <a:pt x="402" y="666"/>
                </a:lnTo>
                <a:lnTo>
                  <a:pt x="396" y="666"/>
                </a:lnTo>
                <a:lnTo>
                  <a:pt x="396" y="672"/>
                </a:lnTo>
                <a:lnTo>
                  <a:pt x="396" y="678"/>
                </a:lnTo>
                <a:lnTo>
                  <a:pt x="390" y="678"/>
                </a:lnTo>
                <a:lnTo>
                  <a:pt x="390" y="684"/>
                </a:lnTo>
                <a:lnTo>
                  <a:pt x="390" y="690"/>
                </a:lnTo>
                <a:lnTo>
                  <a:pt x="396" y="696"/>
                </a:lnTo>
                <a:lnTo>
                  <a:pt x="402" y="696"/>
                </a:lnTo>
                <a:lnTo>
                  <a:pt x="408" y="702"/>
                </a:lnTo>
                <a:lnTo>
                  <a:pt x="408" y="708"/>
                </a:lnTo>
                <a:lnTo>
                  <a:pt x="408" y="738"/>
                </a:lnTo>
                <a:lnTo>
                  <a:pt x="402" y="744"/>
                </a:lnTo>
                <a:lnTo>
                  <a:pt x="396" y="744"/>
                </a:lnTo>
                <a:lnTo>
                  <a:pt x="396" y="738"/>
                </a:lnTo>
                <a:lnTo>
                  <a:pt x="390" y="738"/>
                </a:lnTo>
                <a:lnTo>
                  <a:pt x="384" y="738"/>
                </a:lnTo>
                <a:lnTo>
                  <a:pt x="378" y="738"/>
                </a:lnTo>
                <a:lnTo>
                  <a:pt x="372" y="738"/>
                </a:lnTo>
                <a:lnTo>
                  <a:pt x="366" y="738"/>
                </a:lnTo>
                <a:lnTo>
                  <a:pt x="360" y="744"/>
                </a:lnTo>
                <a:lnTo>
                  <a:pt x="354" y="744"/>
                </a:lnTo>
                <a:lnTo>
                  <a:pt x="354" y="750"/>
                </a:lnTo>
                <a:lnTo>
                  <a:pt x="348" y="750"/>
                </a:lnTo>
                <a:lnTo>
                  <a:pt x="348" y="756"/>
                </a:lnTo>
                <a:lnTo>
                  <a:pt x="348" y="762"/>
                </a:lnTo>
                <a:lnTo>
                  <a:pt x="342" y="762"/>
                </a:lnTo>
                <a:lnTo>
                  <a:pt x="342" y="768"/>
                </a:lnTo>
                <a:lnTo>
                  <a:pt x="342" y="774"/>
                </a:lnTo>
                <a:lnTo>
                  <a:pt x="336" y="774"/>
                </a:lnTo>
                <a:lnTo>
                  <a:pt x="336" y="780"/>
                </a:lnTo>
                <a:lnTo>
                  <a:pt x="330" y="786"/>
                </a:lnTo>
                <a:lnTo>
                  <a:pt x="336" y="798"/>
                </a:lnTo>
                <a:lnTo>
                  <a:pt x="324" y="810"/>
                </a:lnTo>
                <a:lnTo>
                  <a:pt x="330" y="816"/>
                </a:lnTo>
                <a:lnTo>
                  <a:pt x="330" y="822"/>
                </a:lnTo>
                <a:lnTo>
                  <a:pt x="330" y="828"/>
                </a:lnTo>
                <a:lnTo>
                  <a:pt x="330" y="834"/>
                </a:lnTo>
                <a:lnTo>
                  <a:pt x="336" y="834"/>
                </a:lnTo>
                <a:lnTo>
                  <a:pt x="336" y="840"/>
                </a:lnTo>
                <a:lnTo>
                  <a:pt x="330" y="852"/>
                </a:lnTo>
                <a:lnTo>
                  <a:pt x="336" y="864"/>
                </a:lnTo>
                <a:lnTo>
                  <a:pt x="330" y="876"/>
                </a:lnTo>
                <a:lnTo>
                  <a:pt x="342" y="900"/>
                </a:lnTo>
                <a:lnTo>
                  <a:pt x="342" y="906"/>
                </a:lnTo>
                <a:lnTo>
                  <a:pt x="342" y="936"/>
                </a:lnTo>
                <a:lnTo>
                  <a:pt x="348" y="966"/>
                </a:lnTo>
                <a:lnTo>
                  <a:pt x="348" y="972"/>
                </a:lnTo>
                <a:lnTo>
                  <a:pt x="354" y="972"/>
                </a:lnTo>
                <a:lnTo>
                  <a:pt x="360" y="972"/>
                </a:lnTo>
                <a:lnTo>
                  <a:pt x="360" y="978"/>
                </a:lnTo>
                <a:lnTo>
                  <a:pt x="360" y="984"/>
                </a:lnTo>
                <a:lnTo>
                  <a:pt x="366" y="984"/>
                </a:lnTo>
                <a:lnTo>
                  <a:pt x="366" y="990"/>
                </a:lnTo>
                <a:lnTo>
                  <a:pt x="372" y="990"/>
                </a:lnTo>
                <a:lnTo>
                  <a:pt x="372" y="996"/>
                </a:lnTo>
                <a:lnTo>
                  <a:pt x="372" y="1002"/>
                </a:lnTo>
                <a:lnTo>
                  <a:pt x="366" y="1002"/>
                </a:lnTo>
                <a:lnTo>
                  <a:pt x="366" y="1008"/>
                </a:lnTo>
                <a:lnTo>
                  <a:pt x="366" y="1014"/>
                </a:lnTo>
                <a:lnTo>
                  <a:pt x="366" y="1020"/>
                </a:lnTo>
                <a:lnTo>
                  <a:pt x="360" y="1020"/>
                </a:lnTo>
                <a:lnTo>
                  <a:pt x="354" y="1020"/>
                </a:lnTo>
                <a:lnTo>
                  <a:pt x="348" y="1020"/>
                </a:lnTo>
                <a:lnTo>
                  <a:pt x="348" y="1026"/>
                </a:lnTo>
                <a:lnTo>
                  <a:pt x="342" y="1026"/>
                </a:lnTo>
                <a:lnTo>
                  <a:pt x="348" y="1032"/>
                </a:lnTo>
                <a:lnTo>
                  <a:pt x="348" y="1038"/>
                </a:lnTo>
                <a:lnTo>
                  <a:pt x="348" y="1044"/>
                </a:lnTo>
                <a:lnTo>
                  <a:pt x="348" y="1050"/>
                </a:lnTo>
                <a:lnTo>
                  <a:pt x="354" y="1050"/>
                </a:lnTo>
                <a:lnTo>
                  <a:pt x="354" y="1056"/>
                </a:lnTo>
                <a:lnTo>
                  <a:pt x="354" y="1062"/>
                </a:lnTo>
                <a:lnTo>
                  <a:pt x="360" y="1062"/>
                </a:lnTo>
                <a:lnTo>
                  <a:pt x="360" y="1068"/>
                </a:lnTo>
                <a:lnTo>
                  <a:pt x="360" y="1074"/>
                </a:lnTo>
                <a:lnTo>
                  <a:pt x="360" y="1080"/>
                </a:lnTo>
                <a:lnTo>
                  <a:pt x="360" y="1086"/>
                </a:lnTo>
                <a:lnTo>
                  <a:pt x="354" y="1092"/>
                </a:lnTo>
                <a:lnTo>
                  <a:pt x="360" y="1092"/>
                </a:lnTo>
                <a:lnTo>
                  <a:pt x="360" y="1098"/>
                </a:lnTo>
                <a:lnTo>
                  <a:pt x="360" y="1104"/>
                </a:lnTo>
                <a:lnTo>
                  <a:pt x="360" y="1110"/>
                </a:lnTo>
                <a:lnTo>
                  <a:pt x="354" y="1110"/>
                </a:lnTo>
                <a:lnTo>
                  <a:pt x="354" y="1116"/>
                </a:lnTo>
                <a:lnTo>
                  <a:pt x="354" y="1122"/>
                </a:lnTo>
                <a:lnTo>
                  <a:pt x="348" y="1122"/>
                </a:lnTo>
                <a:lnTo>
                  <a:pt x="348" y="1128"/>
                </a:lnTo>
                <a:lnTo>
                  <a:pt x="342" y="1128"/>
                </a:lnTo>
                <a:lnTo>
                  <a:pt x="336" y="1128"/>
                </a:lnTo>
                <a:lnTo>
                  <a:pt x="330" y="1128"/>
                </a:lnTo>
                <a:lnTo>
                  <a:pt x="330" y="1134"/>
                </a:lnTo>
                <a:lnTo>
                  <a:pt x="330" y="1140"/>
                </a:lnTo>
                <a:lnTo>
                  <a:pt x="330" y="1146"/>
                </a:lnTo>
                <a:lnTo>
                  <a:pt x="330" y="1152"/>
                </a:lnTo>
                <a:lnTo>
                  <a:pt x="324" y="1152"/>
                </a:lnTo>
                <a:lnTo>
                  <a:pt x="324" y="1158"/>
                </a:lnTo>
                <a:lnTo>
                  <a:pt x="324" y="1164"/>
                </a:lnTo>
                <a:lnTo>
                  <a:pt x="324" y="1170"/>
                </a:lnTo>
                <a:lnTo>
                  <a:pt x="324" y="1176"/>
                </a:lnTo>
                <a:lnTo>
                  <a:pt x="330" y="1176"/>
                </a:lnTo>
                <a:lnTo>
                  <a:pt x="330" y="1182"/>
                </a:lnTo>
                <a:lnTo>
                  <a:pt x="330" y="1188"/>
                </a:lnTo>
                <a:lnTo>
                  <a:pt x="330" y="1194"/>
                </a:lnTo>
                <a:lnTo>
                  <a:pt x="330" y="1200"/>
                </a:lnTo>
                <a:lnTo>
                  <a:pt x="324" y="1200"/>
                </a:lnTo>
                <a:lnTo>
                  <a:pt x="330" y="1200"/>
                </a:lnTo>
                <a:lnTo>
                  <a:pt x="324" y="1206"/>
                </a:lnTo>
                <a:lnTo>
                  <a:pt x="324" y="1212"/>
                </a:lnTo>
                <a:lnTo>
                  <a:pt x="324" y="1218"/>
                </a:lnTo>
                <a:lnTo>
                  <a:pt x="318" y="1218"/>
                </a:lnTo>
                <a:lnTo>
                  <a:pt x="318" y="1224"/>
                </a:lnTo>
                <a:lnTo>
                  <a:pt x="312" y="1224"/>
                </a:lnTo>
                <a:lnTo>
                  <a:pt x="312" y="1218"/>
                </a:lnTo>
                <a:lnTo>
                  <a:pt x="312" y="1212"/>
                </a:lnTo>
                <a:lnTo>
                  <a:pt x="312" y="1206"/>
                </a:lnTo>
                <a:lnTo>
                  <a:pt x="306" y="1206"/>
                </a:lnTo>
                <a:lnTo>
                  <a:pt x="306" y="1200"/>
                </a:lnTo>
                <a:lnTo>
                  <a:pt x="300" y="1200"/>
                </a:lnTo>
                <a:close/>
                <a:moveTo>
                  <a:pt x="186" y="774"/>
                </a:moveTo>
                <a:lnTo>
                  <a:pt x="186" y="768"/>
                </a:lnTo>
                <a:lnTo>
                  <a:pt x="186" y="774"/>
                </a:lnTo>
                <a:close/>
                <a:moveTo>
                  <a:pt x="186" y="786"/>
                </a:moveTo>
                <a:lnTo>
                  <a:pt x="186" y="780"/>
                </a:lnTo>
                <a:lnTo>
                  <a:pt x="186" y="786"/>
                </a:lnTo>
                <a:lnTo>
                  <a:pt x="186" y="780"/>
                </a:lnTo>
                <a:lnTo>
                  <a:pt x="186" y="786"/>
                </a:lnTo>
                <a:lnTo>
                  <a:pt x="186" y="780"/>
                </a:lnTo>
                <a:lnTo>
                  <a:pt x="186" y="786"/>
                </a:lnTo>
                <a:close/>
                <a:moveTo>
                  <a:pt x="186" y="768"/>
                </a:moveTo>
                <a:lnTo>
                  <a:pt x="192" y="768"/>
                </a:lnTo>
                <a:lnTo>
                  <a:pt x="186" y="768"/>
                </a:lnTo>
                <a:lnTo>
                  <a:pt x="192" y="768"/>
                </a:lnTo>
                <a:lnTo>
                  <a:pt x="186" y="768"/>
                </a:lnTo>
                <a:close/>
                <a:moveTo>
                  <a:pt x="186" y="768"/>
                </a:moveTo>
                <a:lnTo>
                  <a:pt x="186" y="762"/>
                </a:lnTo>
                <a:lnTo>
                  <a:pt x="186" y="768"/>
                </a:lnTo>
                <a:lnTo>
                  <a:pt x="186" y="762"/>
                </a:lnTo>
                <a:lnTo>
                  <a:pt x="192" y="762"/>
                </a:lnTo>
                <a:lnTo>
                  <a:pt x="192" y="768"/>
                </a:lnTo>
                <a:lnTo>
                  <a:pt x="192" y="762"/>
                </a:lnTo>
                <a:lnTo>
                  <a:pt x="186" y="762"/>
                </a:lnTo>
                <a:lnTo>
                  <a:pt x="186" y="768"/>
                </a:lnTo>
                <a:lnTo>
                  <a:pt x="192" y="768"/>
                </a:lnTo>
                <a:lnTo>
                  <a:pt x="186" y="768"/>
                </a:lnTo>
                <a:close/>
                <a:moveTo>
                  <a:pt x="186" y="768"/>
                </a:moveTo>
                <a:lnTo>
                  <a:pt x="192" y="768"/>
                </a:lnTo>
                <a:lnTo>
                  <a:pt x="186" y="768"/>
                </a:lnTo>
                <a:close/>
                <a:moveTo>
                  <a:pt x="168" y="798"/>
                </a:moveTo>
                <a:lnTo>
                  <a:pt x="168" y="792"/>
                </a:lnTo>
                <a:lnTo>
                  <a:pt x="174" y="792"/>
                </a:lnTo>
                <a:lnTo>
                  <a:pt x="168" y="792"/>
                </a:lnTo>
                <a:lnTo>
                  <a:pt x="174" y="792"/>
                </a:lnTo>
                <a:lnTo>
                  <a:pt x="180" y="792"/>
                </a:lnTo>
                <a:lnTo>
                  <a:pt x="180" y="786"/>
                </a:lnTo>
                <a:lnTo>
                  <a:pt x="180" y="792"/>
                </a:lnTo>
                <a:lnTo>
                  <a:pt x="180" y="786"/>
                </a:lnTo>
                <a:lnTo>
                  <a:pt x="186" y="786"/>
                </a:lnTo>
                <a:lnTo>
                  <a:pt x="180" y="786"/>
                </a:lnTo>
                <a:lnTo>
                  <a:pt x="186" y="786"/>
                </a:lnTo>
                <a:lnTo>
                  <a:pt x="186" y="780"/>
                </a:lnTo>
                <a:lnTo>
                  <a:pt x="192" y="780"/>
                </a:lnTo>
                <a:lnTo>
                  <a:pt x="186" y="780"/>
                </a:lnTo>
                <a:lnTo>
                  <a:pt x="192" y="780"/>
                </a:lnTo>
                <a:lnTo>
                  <a:pt x="198" y="780"/>
                </a:lnTo>
                <a:lnTo>
                  <a:pt x="192" y="780"/>
                </a:lnTo>
                <a:lnTo>
                  <a:pt x="198" y="780"/>
                </a:lnTo>
                <a:lnTo>
                  <a:pt x="192" y="780"/>
                </a:lnTo>
                <a:lnTo>
                  <a:pt x="198" y="780"/>
                </a:lnTo>
                <a:lnTo>
                  <a:pt x="192" y="780"/>
                </a:lnTo>
                <a:lnTo>
                  <a:pt x="198" y="780"/>
                </a:lnTo>
                <a:lnTo>
                  <a:pt x="192" y="780"/>
                </a:lnTo>
                <a:lnTo>
                  <a:pt x="198" y="780"/>
                </a:lnTo>
                <a:lnTo>
                  <a:pt x="198" y="786"/>
                </a:lnTo>
                <a:lnTo>
                  <a:pt x="192" y="786"/>
                </a:lnTo>
                <a:lnTo>
                  <a:pt x="198" y="786"/>
                </a:lnTo>
                <a:lnTo>
                  <a:pt x="198" y="780"/>
                </a:lnTo>
                <a:lnTo>
                  <a:pt x="204" y="780"/>
                </a:lnTo>
                <a:lnTo>
                  <a:pt x="198" y="780"/>
                </a:lnTo>
                <a:lnTo>
                  <a:pt x="204" y="780"/>
                </a:lnTo>
                <a:lnTo>
                  <a:pt x="198" y="780"/>
                </a:lnTo>
                <a:lnTo>
                  <a:pt x="198" y="786"/>
                </a:lnTo>
                <a:lnTo>
                  <a:pt x="204" y="786"/>
                </a:lnTo>
                <a:lnTo>
                  <a:pt x="210" y="786"/>
                </a:lnTo>
                <a:lnTo>
                  <a:pt x="204" y="786"/>
                </a:lnTo>
                <a:lnTo>
                  <a:pt x="210" y="786"/>
                </a:lnTo>
                <a:lnTo>
                  <a:pt x="204" y="786"/>
                </a:lnTo>
                <a:lnTo>
                  <a:pt x="204" y="792"/>
                </a:lnTo>
                <a:lnTo>
                  <a:pt x="210" y="792"/>
                </a:lnTo>
                <a:lnTo>
                  <a:pt x="210" y="786"/>
                </a:lnTo>
                <a:lnTo>
                  <a:pt x="210" y="792"/>
                </a:lnTo>
                <a:lnTo>
                  <a:pt x="204" y="792"/>
                </a:lnTo>
                <a:lnTo>
                  <a:pt x="198" y="792"/>
                </a:lnTo>
                <a:lnTo>
                  <a:pt x="198" y="798"/>
                </a:lnTo>
                <a:lnTo>
                  <a:pt x="192" y="798"/>
                </a:lnTo>
                <a:lnTo>
                  <a:pt x="186" y="798"/>
                </a:lnTo>
                <a:lnTo>
                  <a:pt x="180" y="798"/>
                </a:lnTo>
                <a:lnTo>
                  <a:pt x="180" y="804"/>
                </a:lnTo>
                <a:lnTo>
                  <a:pt x="174" y="804"/>
                </a:lnTo>
                <a:lnTo>
                  <a:pt x="174" y="798"/>
                </a:lnTo>
                <a:lnTo>
                  <a:pt x="174" y="804"/>
                </a:lnTo>
                <a:lnTo>
                  <a:pt x="174" y="798"/>
                </a:lnTo>
                <a:lnTo>
                  <a:pt x="168" y="798"/>
                </a:lnTo>
                <a:lnTo>
                  <a:pt x="174" y="798"/>
                </a:lnTo>
                <a:lnTo>
                  <a:pt x="168" y="798"/>
                </a:lnTo>
                <a:lnTo>
                  <a:pt x="174" y="798"/>
                </a:lnTo>
                <a:lnTo>
                  <a:pt x="174" y="792"/>
                </a:lnTo>
                <a:lnTo>
                  <a:pt x="168" y="792"/>
                </a:lnTo>
                <a:lnTo>
                  <a:pt x="168" y="798"/>
                </a:lnTo>
                <a:close/>
                <a:moveTo>
                  <a:pt x="192" y="762"/>
                </a:moveTo>
                <a:lnTo>
                  <a:pt x="192" y="756"/>
                </a:lnTo>
                <a:lnTo>
                  <a:pt x="192" y="762"/>
                </a:lnTo>
                <a:close/>
                <a:moveTo>
                  <a:pt x="192" y="768"/>
                </a:moveTo>
                <a:lnTo>
                  <a:pt x="192" y="762"/>
                </a:lnTo>
                <a:lnTo>
                  <a:pt x="192" y="768"/>
                </a:lnTo>
                <a:close/>
                <a:moveTo>
                  <a:pt x="192" y="756"/>
                </a:moveTo>
                <a:lnTo>
                  <a:pt x="198" y="756"/>
                </a:lnTo>
                <a:lnTo>
                  <a:pt x="192" y="756"/>
                </a:lnTo>
                <a:close/>
                <a:moveTo>
                  <a:pt x="198" y="798"/>
                </a:moveTo>
                <a:lnTo>
                  <a:pt x="198" y="804"/>
                </a:lnTo>
                <a:lnTo>
                  <a:pt x="198" y="798"/>
                </a:lnTo>
                <a:close/>
                <a:moveTo>
                  <a:pt x="198" y="756"/>
                </a:moveTo>
                <a:lnTo>
                  <a:pt x="198" y="750"/>
                </a:lnTo>
                <a:lnTo>
                  <a:pt x="198" y="756"/>
                </a:lnTo>
                <a:close/>
                <a:moveTo>
                  <a:pt x="198" y="1248"/>
                </a:moveTo>
                <a:lnTo>
                  <a:pt x="204" y="1248"/>
                </a:lnTo>
                <a:lnTo>
                  <a:pt x="198" y="1248"/>
                </a:lnTo>
                <a:close/>
                <a:moveTo>
                  <a:pt x="204" y="750"/>
                </a:moveTo>
                <a:lnTo>
                  <a:pt x="198" y="750"/>
                </a:lnTo>
                <a:lnTo>
                  <a:pt x="204" y="750"/>
                </a:lnTo>
                <a:close/>
                <a:moveTo>
                  <a:pt x="204" y="756"/>
                </a:moveTo>
                <a:lnTo>
                  <a:pt x="204" y="750"/>
                </a:lnTo>
                <a:lnTo>
                  <a:pt x="204" y="756"/>
                </a:lnTo>
                <a:close/>
                <a:moveTo>
                  <a:pt x="204" y="1248"/>
                </a:moveTo>
                <a:lnTo>
                  <a:pt x="204" y="1242"/>
                </a:lnTo>
                <a:lnTo>
                  <a:pt x="204" y="1248"/>
                </a:lnTo>
                <a:close/>
                <a:moveTo>
                  <a:pt x="204" y="798"/>
                </a:moveTo>
                <a:lnTo>
                  <a:pt x="204" y="792"/>
                </a:lnTo>
                <a:lnTo>
                  <a:pt x="204" y="798"/>
                </a:lnTo>
                <a:close/>
                <a:moveTo>
                  <a:pt x="204" y="786"/>
                </a:moveTo>
                <a:lnTo>
                  <a:pt x="204" y="780"/>
                </a:lnTo>
                <a:lnTo>
                  <a:pt x="210" y="780"/>
                </a:lnTo>
                <a:lnTo>
                  <a:pt x="204" y="780"/>
                </a:lnTo>
                <a:lnTo>
                  <a:pt x="204" y="786"/>
                </a:lnTo>
                <a:close/>
                <a:moveTo>
                  <a:pt x="204" y="750"/>
                </a:moveTo>
                <a:lnTo>
                  <a:pt x="204" y="744"/>
                </a:lnTo>
                <a:lnTo>
                  <a:pt x="204" y="750"/>
                </a:lnTo>
                <a:close/>
                <a:moveTo>
                  <a:pt x="204" y="798"/>
                </a:moveTo>
                <a:lnTo>
                  <a:pt x="204" y="792"/>
                </a:lnTo>
                <a:lnTo>
                  <a:pt x="204" y="798"/>
                </a:lnTo>
                <a:lnTo>
                  <a:pt x="210" y="792"/>
                </a:lnTo>
                <a:lnTo>
                  <a:pt x="210" y="798"/>
                </a:lnTo>
                <a:lnTo>
                  <a:pt x="204" y="798"/>
                </a:lnTo>
                <a:close/>
                <a:moveTo>
                  <a:pt x="204" y="750"/>
                </a:moveTo>
                <a:lnTo>
                  <a:pt x="210" y="750"/>
                </a:lnTo>
                <a:lnTo>
                  <a:pt x="204" y="750"/>
                </a:lnTo>
                <a:close/>
                <a:moveTo>
                  <a:pt x="204" y="798"/>
                </a:moveTo>
                <a:lnTo>
                  <a:pt x="210" y="798"/>
                </a:lnTo>
                <a:lnTo>
                  <a:pt x="204" y="798"/>
                </a:lnTo>
                <a:close/>
                <a:moveTo>
                  <a:pt x="204" y="750"/>
                </a:moveTo>
                <a:lnTo>
                  <a:pt x="204" y="744"/>
                </a:lnTo>
                <a:lnTo>
                  <a:pt x="204" y="750"/>
                </a:lnTo>
                <a:lnTo>
                  <a:pt x="210" y="750"/>
                </a:lnTo>
                <a:lnTo>
                  <a:pt x="204" y="750"/>
                </a:lnTo>
                <a:close/>
                <a:moveTo>
                  <a:pt x="204" y="798"/>
                </a:moveTo>
                <a:lnTo>
                  <a:pt x="210" y="798"/>
                </a:lnTo>
                <a:lnTo>
                  <a:pt x="204" y="798"/>
                </a:lnTo>
                <a:close/>
                <a:moveTo>
                  <a:pt x="204" y="738"/>
                </a:moveTo>
                <a:lnTo>
                  <a:pt x="204" y="744"/>
                </a:lnTo>
                <a:lnTo>
                  <a:pt x="210" y="744"/>
                </a:lnTo>
                <a:lnTo>
                  <a:pt x="210" y="738"/>
                </a:lnTo>
                <a:lnTo>
                  <a:pt x="204" y="738"/>
                </a:lnTo>
                <a:lnTo>
                  <a:pt x="210" y="738"/>
                </a:lnTo>
                <a:lnTo>
                  <a:pt x="210" y="744"/>
                </a:lnTo>
                <a:lnTo>
                  <a:pt x="204" y="744"/>
                </a:lnTo>
                <a:lnTo>
                  <a:pt x="210" y="744"/>
                </a:lnTo>
                <a:lnTo>
                  <a:pt x="204" y="744"/>
                </a:lnTo>
                <a:lnTo>
                  <a:pt x="204" y="738"/>
                </a:lnTo>
                <a:close/>
                <a:moveTo>
                  <a:pt x="204" y="1242"/>
                </a:moveTo>
                <a:lnTo>
                  <a:pt x="204" y="1236"/>
                </a:lnTo>
                <a:lnTo>
                  <a:pt x="210" y="1236"/>
                </a:lnTo>
                <a:lnTo>
                  <a:pt x="204" y="1242"/>
                </a:lnTo>
                <a:close/>
                <a:moveTo>
                  <a:pt x="210" y="738"/>
                </a:moveTo>
                <a:lnTo>
                  <a:pt x="204" y="738"/>
                </a:lnTo>
                <a:lnTo>
                  <a:pt x="210" y="738"/>
                </a:lnTo>
                <a:close/>
                <a:moveTo>
                  <a:pt x="204" y="744"/>
                </a:moveTo>
                <a:lnTo>
                  <a:pt x="210" y="744"/>
                </a:lnTo>
                <a:lnTo>
                  <a:pt x="204" y="744"/>
                </a:lnTo>
                <a:close/>
                <a:moveTo>
                  <a:pt x="204" y="780"/>
                </a:moveTo>
                <a:lnTo>
                  <a:pt x="210" y="780"/>
                </a:lnTo>
                <a:lnTo>
                  <a:pt x="204" y="780"/>
                </a:lnTo>
                <a:close/>
                <a:moveTo>
                  <a:pt x="210" y="750"/>
                </a:moveTo>
                <a:lnTo>
                  <a:pt x="210" y="744"/>
                </a:lnTo>
                <a:lnTo>
                  <a:pt x="210" y="750"/>
                </a:lnTo>
                <a:lnTo>
                  <a:pt x="210" y="744"/>
                </a:lnTo>
                <a:lnTo>
                  <a:pt x="210" y="750"/>
                </a:lnTo>
                <a:close/>
                <a:moveTo>
                  <a:pt x="210" y="744"/>
                </a:moveTo>
                <a:lnTo>
                  <a:pt x="210" y="738"/>
                </a:lnTo>
                <a:lnTo>
                  <a:pt x="210" y="744"/>
                </a:lnTo>
                <a:close/>
                <a:moveTo>
                  <a:pt x="210" y="750"/>
                </a:moveTo>
                <a:lnTo>
                  <a:pt x="210" y="744"/>
                </a:lnTo>
                <a:lnTo>
                  <a:pt x="210" y="750"/>
                </a:lnTo>
                <a:close/>
                <a:moveTo>
                  <a:pt x="210" y="750"/>
                </a:moveTo>
                <a:lnTo>
                  <a:pt x="210" y="744"/>
                </a:lnTo>
                <a:lnTo>
                  <a:pt x="210" y="750"/>
                </a:lnTo>
                <a:close/>
                <a:moveTo>
                  <a:pt x="210" y="744"/>
                </a:moveTo>
                <a:lnTo>
                  <a:pt x="210" y="738"/>
                </a:lnTo>
                <a:lnTo>
                  <a:pt x="210" y="744"/>
                </a:lnTo>
                <a:close/>
                <a:moveTo>
                  <a:pt x="210" y="744"/>
                </a:moveTo>
                <a:lnTo>
                  <a:pt x="210" y="738"/>
                </a:lnTo>
                <a:lnTo>
                  <a:pt x="216" y="738"/>
                </a:lnTo>
                <a:lnTo>
                  <a:pt x="210" y="738"/>
                </a:lnTo>
                <a:lnTo>
                  <a:pt x="210" y="744"/>
                </a:lnTo>
                <a:close/>
                <a:moveTo>
                  <a:pt x="216" y="738"/>
                </a:moveTo>
                <a:lnTo>
                  <a:pt x="210" y="738"/>
                </a:lnTo>
                <a:lnTo>
                  <a:pt x="216" y="738"/>
                </a:lnTo>
                <a:close/>
                <a:moveTo>
                  <a:pt x="210" y="1224"/>
                </a:moveTo>
                <a:lnTo>
                  <a:pt x="216" y="1224"/>
                </a:lnTo>
                <a:lnTo>
                  <a:pt x="210" y="1224"/>
                </a:lnTo>
                <a:close/>
                <a:moveTo>
                  <a:pt x="216" y="786"/>
                </a:moveTo>
                <a:lnTo>
                  <a:pt x="216" y="792"/>
                </a:lnTo>
                <a:lnTo>
                  <a:pt x="216" y="786"/>
                </a:lnTo>
                <a:close/>
                <a:moveTo>
                  <a:pt x="216" y="780"/>
                </a:moveTo>
                <a:lnTo>
                  <a:pt x="222" y="780"/>
                </a:lnTo>
                <a:lnTo>
                  <a:pt x="216" y="780"/>
                </a:lnTo>
                <a:lnTo>
                  <a:pt x="222" y="780"/>
                </a:lnTo>
                <a:lnTo>
                  <a:pt x="216" y="780"/>
                </a:lnTo>
                <a:close/>
                <a:moveTo>
                  <a:pt x="216" y="768"/>
                </a:moveTo>
                <a:lnTo>
                  <a:pt x="216" y="762"/>
                </a:lnTo>
                <a:lnTo>
                  <a:pt x="222" y="762"/>
                </a:lnTo>
                <a:lnTo>
                  <a:pt x="216" y="762"/>
                </a:lnTo>
                <a:lnTo>
                  <a:pt x="216" y="768"/>
                </a:lnTo>
                <a:lnTo>
                  <a:pt x="222" y="768"/>
                </a:lnTo>
                <a:lnTo>
                  <a:pt x="222" y="762"/>
                </a:lnTo>
                <a:lnTo>
                  <a:pt x="222" y="768"/>
                </a:lnTo>
                <a:lnTo>
                  <a:pt x="216" y="768"/>
                </a:lnTo>
                <a:close/>
                <a:moveTo>
                  <a:pt x="216" y="792"/>
                </a:moveTo>
                <a:lnTo>
                  <a:pt x="222" y="792"/>
                </a:lnTo>
                <a:lnTo>
                  <a:pt x="216" y="792"/>
                </a:lnTo>
                <a:close/>
                <a:moveTo>
                  <a:pt x="216" y="1224"/>
                </a:moveTo>
                <a:lnTo>
                  <a:pt x="222" y="1224"/>
                </a:lnTo>
                <a:lnTo>
                  <a:pt x="216" y="1224"/>
                </a:lnTo>
                <a:lnTo>
                  <a:pt x="222" y="1224"/>
                </a:lnTo>
                <a:lnTo>
                  <a:pt x="216" y="1224"/>
                </a:lnTo>
                <a:close/>
                <a:moveTo>
                  <a:pt x="216" y="732"/>
                </a:moveTo>
                <a:lnTo>
                  <a:pt x="222" y="732"/>
                </a:lnTo>
                <a:lnTo>
                  <a:pt x="216" y="732"/>
                </a:lnTo>
                <a:close/>
                <a:moveTo>
                  <a:pt x="216" y="738"/>
                </a:moveTo>
                <a:lnTo>
                  <a:pt x="222" y="738"/>
                </a:lnTo>
                <a:lnTo>
                  <a:pt x="216" y="738"/>
                </a:lnTo>
                <a:close/>
                <a:moveTo>
                  <a:pt x="222" y="732"/>
                </a:moveTo>
                <a:lnTo>
                  <a:pt x="216" y="732"/>
                </a:lnTo>
                <a:lnTo>
                  <a:pt x="222" y="732"/>
                </a:lnTo>
                <a:close/>
                <a:moveTo>
                  <a:pt x="222" y="786"/>
                </a:moveTo>
                <a:lnTo>
                  <a:pt x="222" y="792"/>
                </a:lnTo>
                <a:lnTo>
                  <a:pt x="222" y="786"/>
                </a:lnTo>
                <a:close/>
                <a:moveTo>
                  <a:pt x="222" y="762"/>
                </a:moveTo>
                <a:lnTo>
                  <a:pt x="222" y="768"/>
                </a:lnTo>
                <a:lnTo>
                  <a:pt x="222" y="762"/>
                </a:lnTo>
                <a:close/>
                <a:moveTo>
                  <a:pt x="222" y="768"/>
                </a:moveTo>
                <a:lnTo>
                  <a:pt x="222" y="762"/>
                </a:lnTo>
                <a:lnTo>
                  <a:pt x="222" y="768"/>
                </a:lnTo>
                <a:close/>
                <a:moveTo>
                  <a:pt x="222" y="1224"/>
                </a:moveTo>
                <a:lnTo>
                  <a:pt x="222" y="1218"/>
                </a:lnTo>
                <a:lnTo>
                  <a:pt x="222" y="1224"/>
                </a:lnTo>
                <a:close/>
                <a:moveTo>
                  <a:pt x="222" y="1230"/>
                </a:moveTo>
                <a:lnTo>
                  <a:pt x="222" y="1224"/>
                </a:lnTo>
                <a:lnTo>
                  <a:pt x="222" y="1230"/>
                </a:lnTo>
                <a:close/>
                <a:moveTo>
                  <a:pt x="228" y="1224"/>
                </a:moveTo>
                <a:lnTo>
                  <a:pt x="228" y="1218"/>
                </a:lnTo>
                <a:lnTo>
                  <a:pt x="228" y="1224"/>
                </a:lnTo>
                <a:close/>
                <a:moveTo>
                  <a:pt x="228" y="762"/>
                </a:moveTo>
                <a:lnTo>
                  <a:pt x="228" y="756"/>
                </a:lnTo>
                <a:lnTo>
                  <a:pt x="228" y="762"/>
                </a:lnTo>
                <a:close/>
                <a:moveTo>
                  <a:pt x="228" y="1212"/>
                </a:moveTo>
                <a:lnTo>
                  <a:pt x="234" y="1212"/>
                </a:lnTo>
                <a:lnTo>
                  <a:pt x="228" y="1212"/>
                </a:lnTo>
                <a:close/>
                <a:moveTo>
                  <a:pt x="228" y="1206"/>
                </a:moveTo>
                <a:lnTo>
                  <a:pt x="234" y="1206"/>
                </a:lnTo>
                <a:lnTo>
                  <a:pt x="234" y="1212"/>
                </a:lnTo>
                <a:lnTo>
                  <a:pt x="228" y="1212"/>
                </a:lnTo>
                <a:lnTo>
                  <a:pt x="228" y="1206"/>
                </a:lnTo>
                <a:close/>
                <a:moveTo>
                  <a:pt x="228" y="762"/>
                </a:moveTo>
                <a:lnTo>
                  <a:pt x="234" y="762"/>
                </a:lnTo>
                <a:lnTo>
                  <a:pt x="228" y="762"/>
                </a:lnTo>
                <a:close/>
                <a:moveTo>
                  <a:pt x="234" y="762"/>
                </a:moveTo>
                <a:lnTo>
                  <a:pt x="234" y="756"/>
                </a:lnTo>
                <a:lnTo>
                  <a:pt x="234" y="762"/>
                </a:lnTo>
                <a:close/>
                <a:moveTo>
                  <a:pt x="234" y="762"/>
                </a:moveTo>
                <a:lnTo>
                  <a:pt x="234" y="756"/>
                </a:lnTo>
                <a:lnTo>
                  <a:pt x="240" y="756"/>
                </a:lnTo>
                <a:lnTo>
                  <a:pt x="234" y="756"/>
                </a:lnTo>
                <a:lnTo>
                  <a:pt x="234" y="762"/>
                </a:lnTo>
                <a:close/>
                <a:moveTo>
                  <a:pt x="234" y="750"/>
                </a:moveTo>
                <a:lnTo>
                  <a:pt x="240" y="750"/>
                </a:lnTo>
                <a:lnTo>
                  <a:pt x="234" y="750"/>
                </a:lnTo>
                <a:close/>
                <a:moveTo>
                  <a:pt x="234" y="738"/>
                </a:moveTo>
                <a:lnTo>
                  <a:pt x="240" y="738"/>
                </a:lnTo>
                <a:lnTo>
                  <a:pt x="234" y="738"/>
                </a:lnTo>
                <a:close/>
                <a:moveTo>
                  <a:pt x="240" y="738"/>
                </a:moveTo>
                <a:lnTo>
                  <a:pt x="234" y="738"/>
                </a:lnTo>
                <a:lnTo>
                  <a:pt x="240" y="738"/>
                </a:lnTo>
                <a:close/>
                <a:moveTo>
                  <a:pt x="234" y="744"/>
                </a:moveTo>
                <a:lnTo>
                  <a:pt x="240" y="744"/>
                </a:lnTo>
                <a:lnTo>
                  <a:pt x="240" y="750"/>
                </a:lnTo>
                <a:lnTo>
                  <a:pt x="234" y="750"/>
                </a:lnTo>
                <a:lnTo>
                  <a:pt x="234" y="744"/>
                </a:lnTo>
                <a:lnTo>
                  <a:pt x="234" y="750"/>
                </a:lnTo>
                <a:lnTo>
                  <a:pt x="240" y="744"/>
                </a:lnTo>
                <a:lnTo>
                  <a:pt x="240" y="750"/>
                </a:lnTo>
                <a:lnTo>
                  <a:pt x="240" y="744"/>
                </a:lnTo>
                <a:lnTo>
                  <a:pt x="234" y="744"/>
                </a:lnTo>
                <a:close/>
                <a:moveTo>
                  <a:pt x="240" y="744"/>
                </a:moveTo>
                <a:lnTo>
                  <a:pt x="240" y="738"/>
                </a:lnTo>
                <a:lnTo>
                  <a:pt x="240" y="744"/>
                </a:lnTo>
                <a:lnTo>
                  <a:pt x="246" y="744"/>
                </a:lnTo>
                <a:lnTo>
                  <a:pt x="240" y="744"/>
                </a:lnTo>
                <a:lnTo>
                  <a:pt x="246" y="744"/>
                </a:lnTo>
                <a:lnTo>
                  <a:pt x="240" y="744"/>
                </a:lnTo>
                <a:close/>
                <a:moveTo>
                  <a:pt x="240" y="732"/>
                </a:moveTo>
                <a:lnTo>
                  <a:pt x="246" y="732"/>
                </a:lnTo>
                <a:lnTo>
                  <a:pt x="240" y="732"/>
                </a:lnTo>
                <a:lnTo>
                  <a:pt x="246" y="732"/>
                </a:lnTo>
                <a:lnTo>
                  <a:pt x="240" y="732"/>
                </a:lnTo>
                <a:close/>
                <a:moveTo>
                  <a:pt x="240" y="732"/>
                </a:moveTo>
                <a:lnTo>
                  <a:pt x="246" y="732"/>
                </a:lnTo>
                <a:lnTo>
                  <a:pt x="240" y="732"/>
                </a:lnTo>
                <a:lnTo>
                  <a:pt x="246" y="732"/>
                </a:lnTo>
                <a:lnTo>
                  <a:pt x="240" y="732"/>
                </a:lnTo>
                <a:close/>
                <a:moveTo>
                  <a:pt x="246" y="738"/>
                </a:moveTo>
                <a:lnTo>
                  <a:pt x="246" y="732"/>
                </a:lnTo>
                <a:lnTo>
                  <a:pt x="246" y="738"/>
                </a:lnTo>
                <a:close/>
                <a:moveTo>
                  <a:pt x="246" y="726"/>
                </a:moveTo>
                <a:lnTo>
                  <a:pt x="246" y="732"/>
                </a:lnTo>
                <a:lnTo>
                  <a:pt x="246" y="726"/>
                </a:lnTo>
                <a:close/>
                <a:moveTo>
                  <a:pt x="246" y="732"/>
                </a:moveTo>
                <a:lnTo>
                  <a:pt x="252" y="732"/>
                </a:lnTo>
                <a:lnTo>
                  <a:pt x="246" y="732"/>
                </a:lnTo>
                <a:close/>
                <a:moveTo>
                  <a:pt x="252" y="1218"/>
                </a:moveTo>
                <a:lnTo>
                  <a:pt x="252" y="1212"/>
                </a:lnTo>
                <a:lnTo>
                  <a:pt x="252" y="1218"/>
                </a:lnTo>
                <a:close/>
                <a:moveTo>
                  <a:pt x="252" y="720"/>
                </a:moveTo>
                <a:lnTo>
                  <a:pt x="258" y="720"/>
                </a:lnTo>
                <a:lnTo>
                  <a:pt x="252" y="720"/>
                </a:lnTo>
                <a:close/>
                <a:moveTo>
                  <a:pt x="252" y="726"/>
                </a:moveTo>
                <a:lnTo>
                  <a:pt x="252" y="720"/>
                </a:lnTo>
                <a:lnTo>
                  <a:pt x="252" y="726"/>
                </a:lnTo>
                <a:lnTo>
                  <a:pt x="258" y="726"/>
                </a:lnTo>
                <a:lnTo>
                  <a:pt x="252" y="726"/>
                </a:lnTo>
                <a:close/>
                <a:moveTo>
                  <a:pt x="252" y="714"/>
                </a:moveTo>
                <a:lnTo>
                  <a:pt x="258" y="714"/>
                </a:lnTo>
                <a:lnTo>
                  <a:pt x="258" y="720"/>
                </a:lnTo>
                <a:lnTo>
                  <a:pt x="252" y="720"/>
                </a:lnTo>
                <a:lnTo>
                  <a:pt x="252" y="714"/>
                </a:lnTo>
                <a:close/>
                <a:moveTo>
                  <a:pt x="258" y="720"/>
                </a:moveTo>
                <a:lnTo>
                  <a:pt x="252" y="720"/>
                </a:lnTo>
                <a:lnTo>
                  <a:pt x="258" y="720"/>
                </a:lnTo>
                <a:close/>
                <a:moveTo>
                  <a:pt x="258" y="720"/>
                </a:moveTo>
                <a:lnTo>
                  <a:pt x="258" y="714"/>
                </a:lnTo>
                <a:lnTo>
                  <a:pt x="258" y="720"/>
                </a:lnTo>
                <a:close/>
                <a:moveTo>
                  <a:pt x="258" y="720"/>
                </a:moveTo>
                <a:lnTo>
                  <a:pt x="258" y="714"/>
                </a:lnTo>
                <a:lnTo>
                  <a:pt x="258" y="720"/>
                </a:lnTo>
                <a:close/>
                <a:moveTo>
                  <a:pt x="258" y="1200"/>
                </a:moveTo>
                <a:lnTo>
                  <a:pt x="258" y="1194"/>
                </a:lnTo>
                <a:lnTo>
                  <a:pt x="258" y="1200"/>
                </a:lnTo>
                <a:close/>
                <a:moveTo>
                  <a:pt x="258" y="714"/>
                </a:moveTo>
                <a:lnTo>
                  <a:pt x="258" y="720"/>
                </a:lnTo>
                <a:lnTo>
                  <a:pt x="258" y="714"/>
                </a:lnTo>
                <a:close/>
                <a:moveTo>
                  <a:pt x="252" y="720"/>
                </a:moveTo>
                <a:lnTo>
                  <a:pt x="258" y="720"/>
                </a:lnTo>
                <a:lnTo>
                  <a:pt x="252" y="720"/>
                </a:lnTo>
                <a:close/>
                <a:moveTo>
                  <a:pt x="258" y="1164"/>
                </a:moveTo>
                <a:lnTo>
                  <a:pt x="264" y="1170"/>
                </a:lnTo>
                <a:lnTo>
                  <a:pt x="258" y="1170"/>
                </a:lnTo>
                <a:lnTo>
                  <a:pt x="258" y="1164"/>
                </a:lnTo>
                <a:close/>
                <a:moveTo>
                  <a:pt x="258" y="708"/>
                </a:moveTo>
                <a:lnTo>
                  <a:pt x="264" y="708"/>
                </a:lnTo>
                <a:lnTo>
                  <a:pt x="264" y="714"/>
                </a:lnTo>
                <a:lnTo>
                  <a:pt x="264" y="708"/>
                </a:lnTo>
                <a:lnTo>
                  <a:pt x="258" y="708"/>
                </a:lnTo>
                <a:close/>
                <a:moveTo>
                  <a:pt x="264" y="1188"/>
                </a:moveTo>
                <a:lnTo>
                  <a:pt x="264" y="1194"/>
                </a:lnTo>
                <a:lnTo>
                  <a:pt x="264" y="1188"/>
                </a:lnTo>
                <a:close/>
                <a:moveTo>
                  <a:pt x="264" y="1194"/>
                </a:moveTo>
                <a:lnTo>
                  <a:pt x="264" y="1200"/>
                </a:lnTo>
                <a:lnTo>
                  <a:pt x="264" y="1194"/>
                </a:lnTo>
                <a:close/>
                <a:moveTo>
                  <a:pt x="264" y="1200"/>
                </a:moveTo>
                <a:lnTo>
                  <a:pt x="264" y="1206"/>
                </a:lnTo>
                <a:lnTo>
                  <a:pt x="264" y="1200"/>
                </a:lnTo>
                <a:close/>
                <a:moveTo>
                  <a:pt x="264" y="672"/>
                </a:moveTo>
                <a:lnTo>
                  <a:pt x="264" y="666"/>
                </a:lnTo>
                <a:lnTo>
                  <a:pt x="264" y="672"/>
                </a:lnTo>
                <a:lnTo>
                  <a:pt x="264" y="666"/>
                </a:lnTo>
                <a:lnTo>
                  <a:pt x="264" y="672"/>
                </a:lnTo>
                <a:lnTo>
                  <a:pt x="264" y="666"/>
                </a:lnTo>
                <a:lnTo>
                  <a:pt x="264" y="672"/>
                </a:lnTo>
                <a:close/>
                <a:moveTo>
                  <a:pt x="264" y="1194"/>
                </a:moveTo>
                <a:lnTo>
                  <a:pt x="264" y="1200"/>
                </a:lnTo>
                <a:lnTo>
                  <a:pt x="264" y="1194"/>
                </a:lnTo>
                <a:close/>
                <a:moveTo>
                  <a:pt x="264" y="708"/>
                </a:moveTo>
                <a:lnTo>
                  <a:pt x="264" y="702"/>
                </a:lnTo>
                <a:lnTo>
                  <a:pt x="264" y="708"/>
                </a:lnTo>
                <a:close/>
                <a:moveTo>
                  <a:pt x="264" y="672"/>
                </a:moveTo>
                <a:lnTo>
                  <a:pt x="264" y="666"/>
                </a:lnTo>
                <a:lnTo>
                  <a:pt x="264" y="672"/>
                </a:lnTo>
                <a:close/>
                <a:moveTo>
                  <a:pt x="264" y="1194"/>
                </a:moveTo>
                <a:lnTo>
                  <a:pt x="270" y="1194"/>
                </a:lnTo>
                <a:lnTo>
                  <a:pt x="264" y="1194"/>
                </a:lnTo>
                <a:close/>
                <a:moveTo>
                  <a:pt x="264" y="666"/>
                </a:moveTo>
                <a:lnTo>
                  <a:pt x="270" y="666"/>
                </a:lnTo>
                <a:lnTo>
                  <a:pt x="264" y="666"/>
                </a:lnTo>
                <a:lnTo>
                  <a:pt x="270" y="666"/>
                </a:lnTo>
                <a:lnTo>
                  <a:pt x="264" y="666"/>
                </a:lnTo>
                <a:close/>
                <a:moveTo>
                  <a:pt x="264" y="678"/>
                </a:moveTo>
                <a:lnTo>
                  <a:pt x="270" y="678"/>
                </a:lnTo>
                <a:lnTo>
                  <a:pt x="264" y="678"/>
                </a:lnTo>
                <a:close/>
                <a:moveTo>
                  <a:pt x="264" y="666"/>
                </a:moveTo>
                <a:lnTo>
                  <a:pt x="270" y="666"/>
                </a:lnTo>
                <a:lnTo>
                  <a:pt x="264" y="666"/>
                </a:lnTo>
                <a:close/>
                <a:moveTo>
                  <a:pt x="264" y="1134"/>
                </a:moveTo>
                <a:lnTo>
                  <a:pt x="270" y="1134"/>
                </a:lnTo>
                <a:lnTo>
                  <a:pt x="264" y="1134"/>
                </a:lnTo>
                <a:lnTo>
                  <a:pt x="270" y="1134"/>
                </a:lnTo>
                <a:lnTo>
                  <a:pt x="264" y="1134"/>
                </a:lnTo>
                <a:close/>
                <a:moveTo>
                  <a:pt x="264" y="672"/>
                </a:moveTo>
                <a:lnTo>
                  <a:pt x="270" y="672"/>
                </a:lnTo>
                <a:lnTo>
                  <a:pt x="264" y="672"/>
                </a:lnTo>
                <a:close/>
                <a:moveTo>
                  <a:pt x="264" y="1176"/>
                </a:moveTo>
                <a:lnTo>
                  <a:pt x="270" y="1176"/>
                </a:lnTo>
                <a:lnTo>
                  <a:pt x="264" y="1176"/>
                </a:lnTo>
                <a:close/>
                <a:moveTo>
                  <a:pt x="264" y="666"/>
                </a:moveTo>
                <a:lnTo>
                  <a:pt x="270" y="666"/>
                </a:lnTo>
                <a:lnTo>
                  <a:pt x="270" y="672"/>
                </a:lnTo>
                <a:lnTo>
                  <a:pt x="264" y="666"/>
                </a:lnTo>
                <a:close/>
                <a:moveTo>
                  <a:pt x="270" y="660"/>
                </a:moveTo>
                <a:lnTo>
                  <a:pt x="270" y="666"/>
                </a:lnTo>
                <a:lnTo>
                  <a:pt x="270" y="660"/>
                </a:lnTo>
                <a:close/>
                <a:moveTo>
                  <a:pt x="270" y="672"/>
                </a:moveTo>
                <a:lnTo>
                  <a:pt x="270" y="666"/>
                </a:lnTo>
                <a:lnTo>
                  <a:pt x="270" y="672"/>
                </a:lnTo>
                <a:close/>
                <a:moveTo>
                  <a:pt x="270" y="666"/>
                </a:moveTo>
                <a:lnTo>
                  <a:pt x="270" y="660"/>
                </a:lnTo>
                <a:lnTo>
                  <a:pt x="270" y="666"/>
                </a:lnTo>
                <a:close/>
                <a:moveTo>
                  <a:pt x="270" y="1146"/>
                </a:moveTo>
                <a:lnTo>
                  <a:pt x="270" y="1152"/>
                </a:lnTo>
                <a:lnTo>
                  <a:pt x="270" y="1146"/>
                </a:lnTo>
                <a:close/>
                <a:moveTo>
                  <a:pt x="270" y="702"/>
                </a:moveTo>
                <a:lnTo>
                  <a:pt x="270" y="696"/>
                </a:lnTo>
                <a:lnTo>
                  <a:pt x="270" y="702"/>
                </a:lnTo>
                <a:lnTo>
                  <a:pt x="270" y="696"/>
                </a:lnTo>
                <a:lnTo>
                  <a:pt x="270" y="702"/>
                </a:lnTo>
                <a:lnTo>
                  <a:pt x="270" y="696"/>
                </a:lnTo>
                <a:lnTo>
                  <a:pt x="270" y="702"/>
                </a:lnTo>
                <a:lnTo>
                  <a:pt x="270" y="696"/>
                </a:lnTo>
                <a:lnTo>
                  <a:pt x="270" y="702"/>
                </a:lnTo>
                <a:lnTo>
                  <a:pt x="270" y="696"/>
                </a:lnTo>
                <a:lnTo>
                  <a:pt x="270" y="702"/>
                </a:lnTo>
                <a:lnTo>
                  <a:pt x="270" y="696"/>
                </a:lnTo>
                <a:lnTo>
                  <a:pt x="270" y="702"/>
                </a:lnTo>
                <a:close/>
                <a:moveTo>
                  <a:pt x="270" y="672"/>
                </a:moveTo>
                <a:lnTo>
                  <a:pt x="270" y="666"/>
                </a:lnTo>
                <a:lnTo>
                  <a:pt x="270" y="672"/>
                </a:lnTo>
                <a:close/>
                <a:moveTo>
                  <a:pt x="270" y="672"/>
                </a:moveTo>
                <a:lnTo>
                  <a:pt x="270" y="666"/>
                </a:lnTo>
                <a:lnTo>
                  <a:pt x="270" y="672"/>
                </a:lnTo>
                <a:lnTo>
                  <a:pt x="276" y="672"/>
                </a:lnTo>
                <a:lnTo>
                  <a:pt x="270" y="666"/>
                </a:lnTo>
                <a:lnTo>
                  <a:pt x="276" y="666"/>
                </a:lnTo>
                <a:lnTo>
                  <a:pt x="276" y="672"/>
                </a:lnTo>
                <a:lnTo>
                  <a:pt x="270" y="672"/>
                </a:lnTo>
                <a:close/>
                <a:moveTo>
                  <a:pt x="270" y="660"/>
                </a:moveTo>
                <a:lnTo>
                  <a:pt x="276" y="660"/>
                </a:lnTo>
                <a:lnTo>
                  <a:pt x="270" y="660"/>
                </a:lnTo>
                <a:lnTo>
                  <a:pt x="276" y="660"/>
                </a:lnTo>
                <a:lnTo>
                  <a:pt x="270" y="660"/>
                </a:lnTo>
                <a:close/>
                <a:moveTo>
                  <a:pt x="270" y="702"/>
                </a:moveTo>
                <a:lnTo>
                  <a:pt x="276" y="702"/>
                </a:lnTo>
                <a:lnTo>
                  <a:pt x="270" y="702"/>
                </a:lnTo>
                <a:close/>
                <a:moveTo>
                  <a:pt x="270" y="702"/>
                </a:moveTo>
                <a:lnTo>
                  <a:pt x="276" y="702"/>
                </a:lnTo>
                <a:lnTo>
                  <a:pt x="270" y="702"/>
                </a:lnTo>
                <a:lnTo>
                  <a:pt x="276" y="702"/>
                </a:lnTo>
                <a:lnTo>
                  <a:pt x="270" y="702"/>
                </a:lnTo>
                <a:close/>
                <a:moveTo>
                  <a:pt x="270" y="660"/>
                </a:moveTo>
                <a:lnTo>
                  <a:pt x="276" y="660"/>
                </a:lnTo>
                <a:lnTo>
                  <a:pt x="270" y="660"/>
                </a:lnTo>
                <a:close/>
                <a:moveTo>
                  <a:pt x="270" y="660"/>
                </a:moveTo>
                <a:lnTo>
                  <a:pt x="276" y="660"/>
                </a:lnTo>
                <a:lnTo>
                  <a:pt x="270" y="660"/>
                </a:lnTo>
                <a:close/>
                <a:moveTo>
                  <a:pt x="270" y="1182"/>
                </a:moveTo>
                <a:lnTo>
                  <a:pt x="276" y="1182"/>
                </a:lnTo>
                <a:lnTo>
                  <a:pt x="270" y="1182"/>
                </a:lnTo>
                <a:close/>
                <a:moveTo>
                  <a:pt x="276" y="666"/>
                </a:moveTo>
                <a:lnTo>
                  <a:pt x="276" y="672"/>
                </a:lnTo>
                <a:lnTo>
                  <a:pt x="276" y="666"/>
                </a:lnTo>
                <a:lnTo>
                  <a:pt x="276" y="672"/>
                </a:lnTo>
                <a:lnTo>
                  <a:pt x="276" y="666"/>
                </a:lnTo>
                <a:close/>
                <a:moveTo>
                  <a:pt x="276" y="696"/>
                </a:moveTo>
                <a:lnTo>
                  <a:pt x="276" y="690"/>
                </a:lnTo>
                <a:lnTo>
                  <a:pt x="276" y="696"/>
                </a:lnTo>
                <a:close/>
                <a:moveTo>
                  <a:pt x="276" y="702"/>
                </a:moveTo>
                <a:lnTo>
                  <a:pt x="276" y="696"/>
                </a:lnTo>
                <a:lnTo>
                  <a:pt x="276" y="702"/>
                </a:lnTo>
                <a:close/>
                <a:moveTo>
                  <a:pt x="276" y="1194"/>
                </a:moveTo>
                <a:lnTo>
                  <a:pt x="276" y="1188"/>
                </a:lnTo>
                <a:lnTo>
                  <a:pt x="276" y="1194"/>
                </a:lnTo>
                <a:close/>
                <a:moveTo>
                  <a:pt x="276" y="696"/>
                </a:moveTo>
                <a:lnTo>
                  <a:pt x="276" y="690"/>
                </a:lnTo>
                <a:lnTo>
                  <a:pt x="276" y="696"/>
                </a:lnTo>
                <a:lnTo>
                  <a:pt x="276" y="690"/>
                </a:lnTo>
                <a:lnTo>
                  <a:pt x="276" y="696"/>
                </a:lnTo>
                <a:close/>
                <a:moveTo>
                  <a:pt x="270" y="660"/>
                </a:moveTo>
                <a:lnTo>
                  <a:pt x="270" y="654"/>
                </a:lnTo>
                <a:lnTo>
                  <a:pt x="276" y="654"/>
                </a:lnTo>
                <a:lnTo>
                  <a:pt x="270" y="654"/>
                </a:lnTo>
                <a:lnTo>
                  <a:pt x="276" y="654"/>
                </a:lnTo>
                <a:lnTo>
                  <a:pt x="270" y="654"/>
                </a:lnTo>
                <a:lnTo>
                  <a:pt x="276" y="654"/>
                </a:lnTo>
                <a:lnTo>
                  <a:pt x="270" y="654"/>
                </a:lnTo>
                <a:lnTo>
                  <a:pt x="276" y="654"/>
                </a:lnTo>
                <a:lnTo>
                  <a:pt x="282" y="654"/>
                </a:lnTo>
                <a:lnTo>
                  <a:pt x="282" y="660"/>
                </a:lnTo>
                <a:lnTo>
                  <a:pt x="276" y="660"/>
                </a:lnTo>
                <a:lnTo>
                  <a:pt x="276" y="654"/>
                </a:lnTo>
                <a:lnTo>
                  <a:pt x="276" y="660"/>
                </a:lnTo>
                <a:lnTo>
                  <a:pt x="270" y="660"/>
                </a:lnTo>
                <a:close/>
                <a:moveTo>
                  <a:pt x="276" y="696"/>
                </a:moveTo>
                <a:lnTo>
                  <a:pt x="276" y="702"/>
                </a:lnTo>
                <a:lnTo>
                  <a:pt x="276" y="696"/>
                </a:lnTo>
                <a:close/>
                <a:moveTo>
                  <a:pt x="276" y="1194"/>
                </a:moveTo>
                <a:lnTo>
                  <a:pt x="276" y="1188"/>
                </a:lnTo>
                <a:lnTo>
                  <a:pt x="276" y="1194"/>
                </a:lnTo>
                <a:close/>
                <a:moveTo>
                  <a:pt x="276" y="702"/>
                </a:moveTo>
                <a:lnTo>
                  <a:pt x="276" y="696"/>
                </a:lnTo>
                <a:lnTo>
                  <a:pt x="276" y="702"/>
                </a:lnTo>
                <a:close/>
                <a:moveTo>
                  <a:pt x="276" y="672"/>
                </a:moveTo>
                <a:lnTo>
                  <a:pt x="276" y="666"/>
                </a:lnTo>
                <a:lnTo>
                  <a:pt x="276" y="672"/>
                </a:lnTo>
                <a:close/>
                <a:moveTo>
                  <a:pt x="276" y="696"/>
                </a:moveTo>
                <a:lnTo>
                  <a:pt x="276" y="702"/>
                </a:lnTo>
                <a:lnTo>
                  <a:pt x="276" y="696"/>
                </a:lnTo>
                <a:close/>
                <a:moveTo>
                  <a:pt x="276" y="648"/>
                </a:moveTo>
                <a:lnTo>
                  <a:pt x="276" y="642"/>
                </a:lnTo>
                <a:lnTo>
                  <a:pt x="276" y="648"/>
                </a:lnTo>
                <a:close/>
                <a:moveTo>
                  <a:pt x="276" y="1200"/>
                </a:moveTo>
                <a:lnTo>
                  <a:pt x="282" y="1200"/>
                </a:lnTo>
                <a:lnTo>
                  <a:pt x="276" y="1200"/>
                </a:lnTo>
                <a:close/>
                <a:moveTo>
                  <a:pt x="276" y="654"/>
                </a:moveTo>
                <a:lnTo>
                  <a:pt x="282" y="654"/>
                </a:lnTo>
                <a:lnTo>
                  <a:pt x="276" y="654"/>
                </a:lnTo>
                <a:close/>
                <a:moveTo>
                  <a:pt x="276" y="672"/>
                </a:moveTo>
                <a:lnTo>
                  <a:pt x="282" y="672"/>
                </a:lnTo>
                <a:lnTo>
                  <a:pt x="276" y="672"/>
                </a:lnTo>
                <a:lnTo>
                  <a:pt x="282" y="672"/>
                </a:lnTo>
                <a:lnTo>
                  <a:pt x="276" y="672"/>
                </a:lnTo>
                <a:close/>
                <a:moveTo>
                  <a:pt x="276" y="654"/>
                </a:moveTo>
                <a:lnTo>
                  <a:pt x="282" y="654"/>
                </a:lnTo>
                <a:lnTo>
                  <a:pt x="276" y="654"/>
                </a:lnTo>
                <a:close/>
                <a:moveTo>
                  <a:pt x="276" y="696"/>
                </a:moveTo>
                <a:lnTo>
                  <a:pt x="282" y="696"/>
                </a:lnTo>
                <a:lnTo>
                  <a:pt x="276" y="696"/>
                </a:lnTo>
                <a:close/>
                <a:moveTo>
                  <a:pt x="276" y="660"/>
                </a:moveTo>
                <a:lnTo>
                  <a:pt x="282" y="660"/>
                </a:lnTo>
                <a:lnTo>
                  <a:pt x="276" y="660"/>
                </a:lnTo>
                <a:close/>
                <a:moveTo>
                  <a:pt x="282" y="1200"/>
                </a:moveTo>
                <a:lnTo>
                  <a:pt x="282" y="1206"/>
                </a:lnTo>
                <a:lnTo>
                  <a:pt x="282" y="1200"/>
                </a:lnTo>
                <a:close/>
                <a:moveTo>
                  <a:pt x="276" y="666"/>
                </a:moveTo>
                <a:lnTo>
                  <a:pt x="282" y="666"/>
                </a:lnTo>
                <a:lnTo>
                  <a:pt x="276" y="666"/>
                </a:lnTo>
                <a:close/>
                <a:moveTo>
                  <a:pt x="270" y="666"/>
                </a:moveTo>
                <a:lnTo>
                  <a:pt x="276" y="666"/>
                </a:lnTo>
                <a:lnTo>
                  <a:pt x="270" y="666"/>
                </a:lnTo>
                <a:lnTo>
                  <a:pt x="270" y="660"/>
                </a:lnTo>
                <a:lnTo>
                  <a:pt x="276" y="660"/>
                </a:lnTo>
                <a:lnTo>
                  <a:pt x="282" y="660"/>
                </a:lnTo>
                <a:lnTo>
                  <a:pt x="282" y="654"/>
                </a:lnTo>
                <a:lnTo>
                  <a:pt x="282" y="660"/>
                </a:lnTo>
                <a:lnTo>
                  <a:pt x="282" y="654"/>
                </a:lnTo>
                <a:lnTo>
                  <a:pt x="288" y="654"/>
                </a:lnTo>
                <a:lnTo>
                  <a:pt x="282" y="654"/>
                </a:lnTo>
                <a:lnTo>
                  <a:pt x="288" y="654"/>
                </a:lnTo>
                <a:lnTo>
                  <a:pt x="282" y="654"/>
                </a:lnTo>
                <a:lnTo>
                  <a:pt x="288" y="654"/>
                </a:lnTo>
                <a:lnTo>
                  <a:pt x="288" y="660"/>
                </a:lnTo>
                <a:lnTo>
                  <a:pt x="288" y="654"/>
                </a:lnTo>
                <a:lnTo>
                  <a:pt x="288" y="660"/>
                </a:lnTo>
                <a:lnTo>
                  <a:pt x="282" y="660"/>
                </a:lnTo>
                <a:lnTo>
                  <a:pt x="288" y="660"/>
                </a:lnTo>
                <a:lnTo>
                  <a:pt x="282" y="660"/>
                </a:lnTo>
                <a:lnTo>
                  <a:pt x="282" y="666"/>
                </a:lnTo>
                <a:lnTo>
                  <a:pt x="276" y="666"/>
                </a:lnTo>
                <a:lnTo>
                  <a:pt x="282" y="666"/>
                </a:lnTo>
                <a:lnTo>
                  <a:pt x="276" y="666"/>
                </a:lnTo>
                <a:lnTo>
                  <a:pt x="270" y="666"/>
                </a:lnTo>
                <a:close/>
                <a:moveTo>
                  <a:pt x="282" y="678"/>
                </a:moveTo>
                <a:lnTo>
                  <a:pt x="282" y="672"/>
                </a:lnTo>
                <a:lnTo>
                  <a:pt x="282" y="678"/>
                </a:lnTo>
                <a:close/>
                <a:moveTo>
                  <a:pt x="282" y="672"/>
                </a:moveTo>
                <a:lnTo>
                  <a:pt x="282" y="666"/>
                </a:lnTo>
                <a:lnTo>
                  <a:pt x="282" y="672"/>
                </a:lnTo>
                <a:close/>
                <a:moveTo>
                  <a:pt x="282" y="672"/>
                </a:moveTo>
                <a:lnTo>
                  <a:pt x="282" y="666"/>
                </a:lnTo>
                <a:lnTo>
                  <a:pt x="282" y="672"/>
                </a:lnTo>
                <a:close/>
                <a:moveTo>
                  <a:pt x="282" y="1200"/>
                </a:moveTo>
                <a:lnTo>
                  <a:pt x="282" y="1194"/>
                </a:lnTo>
                <a:lnTo>
                  <a:pt x="282" y="1200"/>
                </a:lnTo>
                <a:close/>
                <a:moveTo>
                  <a:pt x="282" y="672"/>
                </a:moveTo>
                <a:lnTo>
                  <a:pt x="282" y="666"/>
                </a:lnTo>
                <a:lnTo>
                  <a:pt x="282" y="672"/>
                </a:lnTo>
                <a:close/>
                <a:moveTo>
                  <a:pt x="282" y="660"/>
                </a:moveTo>
                <a:lnTo>
                  <a:pt x="282" y="654"/>
                </a:lnTo>
                <a:lnTo>
                  <a:pt x="282" y="660"/>
                </a:lnTo>
                <a:close/>
                <a:moveTo>
                  <a:pt x="276" y="672"/>
                </a:moveTo>
                <a:lnTo>
                  <a:pt x="276" y="666"/>
                </a:lnTo>
                <a:lnTo>
                  <a:pt x="282" y="666"/>
                </a:lnTo>
                <a:lnTo>
                  <a:pt x="276" y="666"/>
                </a:lnTo>
                <a:lnTo>
                  <a:pt x="282" y="666"/>
                </a:lnTo>
                <a:lnTo>
                  <a:pt x="282" y="660"/>
                </a:lnTo>
                <a:lnTo>
                  <a:pt x="288" y="660"/>
                </a:lnTo>
                <a:lnTo>
                  <a:pt x="294" y="660"/>
                </a:lnTo>
                <a:lnTo>
                  <a:pt x="288" y="660"/>
                </a:lnTo>
                <a:lnTo>
                  <a:pt x="294" y="660"/>
                </a:lnTo>
                <a:lnTo>
                  <a:pt x="288" y="660"/>
                </a:lnTo>
                <a:lnTo>
                  <a:pt x="288" y="666"/>
                </a:lnTo>
                <a:lnTo>
                  <a:pt x="282" y="666"/>
                </a:lnTo>
                <a:lnTo>
                  <a:pt x="282" y="660"/>
                </a:lnTo>
                <a:lnTo>
                  <a:pt x="282" y="666"/>
                </a:lnTo>
                <a:lnTo>
                  <a:pt x="276" y="666"/>
                </a:lnTo>
                <a:lnTo>
                  <a:pt x="276" y="672"/>
                </a:lnTo>
                <a:lnTo>
                  <a:pt x="276" y="666"/>
                </a:lnTo>
                <a:lnTo>
                  <a:pt x="276" y="672"/>
                </a:lnTo>
                <a:close/>
                <a:moveTo>
                  <a:pt x="282" y="654"/>
                </a:moveTo>
                <a:lnTo>
                  <a:pt x="288" y="654"/>
                </a:lnTo>
                <a:lnTo>
                  <a:pt x="282" y="654"/>
                </a:lnTo>
                <a:close/>
                <a:moveTo>
                  <a:pt x="282" y="654"/>
                </a:moveTo>
                <a:lnTo>
                  <a:pt x="288" y="654"/>
                </a:lnTo>
                <a:lnTo>
                  <a:pt x="282" y="654"/>
                </a:lnTo>
                <a:close/>
                <a:moveTo>
                  <a:pt x="282" y="1206"/>
                </a:moveTo>
                <a:lnTo>
                  <a:pt x="288" y="1206"/>
                </a:lnTo>
                <a:lnTo>
                  <a:pt x="282" y="1206"/>
                </a:lnTo>
                <a:close/>
                <a:moveTo>
                  <a:pt x="282" y="1200"/>
                </a:moveTo>
                <a:lnTo>
                  <a:pt x="288" y="1200"/>
                </a:lnTo>
                <a:lnTo>
                  <a:pt x="288" y="1206"/>
                </a:lnTo>
                <a:lnTo>
                  <a:pt x="282" y="1206"/>
                </a:lnTo>
                <a:lnTo>
                  <a:pt x="282" y="1200"/>
                </a:lnTo>
                <a:close/>
                <a:moveTo>
                  <a:pt x="282" y="672"/>
                </a:moveTo>
                <a:lnTo>
                  <a:pt x="282" y="666"/>
                </a:lnTo>
                <a:lnTo>
                  <a:pt x="288" y="666"/>
                </a:lnTo>
                <a:lnTo>
                  <a:pt x="282" y="672"/>
                </a:lnTo>
                <a:close/>
                <a:moveTo>
                  <a:pt x="282" y="1200"/>
                </a:moveTo>
                <a:lnTo>
                  <a:pt x="288" y="1194"/>
                </a:lnTo>
                <a:lnTo>
                  <a:pt x="288" y="1200"/>
                </a:lnTo>
                <a:lnTo>
                  <a:pt x="282" y="1200"/>
                </a:lnTo>
                <a:close/>
                <a:moveTo>
                  <a:pt x="282" y="672"/>
                </a:moveTo>
                <a:lnTo>
                  <a:pt x="288" y="672"/>
                </a:lnTo>
                <a:lnTo>
                  <a:pt x="288" y="666"/>
                </a:lnTo>
                <a:lnTo>
                  <a:pt x="288" y="672"/>
                </a:lnTo>
                <a:lnTo>
                  <a:pt x="282" y="672"/>
                </a:lnTo>
                <a:close/>
                <a:moveTo>
                  <a:pt x="282" y="666"/>
                </a:moveTo>
                <a:lnTo>
                  <a:pt x="288" y="666"/>
                </a:lnTo>
                <a:lnTo>
                  <a:pt x="282" y="666"/>
                </a:lnTo>
                <a:close/>
                <a:moveTo>
                  <a:pt x="288" y="1206"/>
                </a:moveTo>
                <a:lnTo>
                  <a:pt x="288" y="1212"/>
                </a:lnTo>
                <a:lnTo>
                  <a:pt x="288" y="1206"/>
                </a:lnTo>
                <a:close/>
                <a:moveTo>
                  <a:pt x="288" y="1206"/>
                </a:moveTo>
                <a:lnTo>
                  <a:pt x="288" y="1200"/>
                </a:lnTo>
                <a:lnTo>
                  <a:pt x="288" y="1206"/>
                </a:lnTo>
                <a:close/>
                <a:moveTo>
                  <a:pt x="288" y="1194"/>
                </a:moveTo>
                <a:lnTo>
                  <a:pt x="288" y="1200"/>
                </a:lnTo>
                <a:lnTo>
                  <a:pt x="288" y="1194"/>
                </a:lnTo>
                <a:close/>
                <a:moveTo>
                  <a:pt x="282" y="666"/>
                </a:moveTo>
                <a:lnTo>
                  <a:pt x="288" y="666"/>
                </a:lnTo>
                <a:lnTo>
                  <a:pt x="288" y="660"/>
                </a:lnTo>
                <a:lnTo>
                  <a:pt x="294" y="660"/>
                </a:lnTo>
                <a:lnTo>
                  <a:pt x="294" y="666"/>
                </a:lnTo>
                <a:lnTo>
                  <a:pt x="294" y="660"/>
                </a:lnTo>
                <a:lnTo>
                  <a:pt x="294" y="666"/>
                </a:lnTo>
                <a:lnTo>
                  <a:pt x="288" y="666"/>
                </a:lnTo>
                <a:lnTo>
                  <a:pt x="288" y="672"/>
                </a:lnTo>
                <a:lnTo>
                  <a:pt x="288" y="666"/>
                </a:lnTo>
                <a:lnTo>
                  <a:pt x="288" y="672"/>
                </a:lnTo>
                <a:lnTo>
                  <a:pt x="288" y="666"/>
                </a:lnTo>
                <a:lnTo>
                  <a:pt x="288" y="672"/>
                </a:lnTo>
                <a:lnTo>
                  <a:pt x="288" y="666"/>
                </a:lnTo>
                <a:lnTo>
                  <a:pt x="282" y="666"/>
                </a:lnTo>
                <a:close/>
                <a:moveTo>
                  <a:pt x="288" y="684"/>
                </a:moveTo>
                <a:lnTo>
                  <a:pt x="294" y="684"/>
                </a:lnTo>
                <a:lnTo>
                  <a:pt x="288" y="684"/>
                </a:lnTo>
                <a:close/>
                <a:moveTo>
                  <a:pt x="288" y="672"/>
                </a:moveTo>
                <a:lnTo>
                  <a:pt x="288" y="666"/>
                </a:lnTo>
                <a:lnTo>
                  <a:pt x="294" y="666"/>
                </a:lnTo>
                <a:lnTo>
                  <a:pt x="294" y="672"/>
                </a:lnTo>
                <a:lnTo>
                  <a:pt x="294" y="666"/>
                </a:lnTo>
                <a:lnTo>
                  <a:pt x="294" y="672"/>
                </a:lnTo>
                <a:lnTo>
                  <a:pt x="288" y="672"/>
                </a:lnTo>
                <a:lnTo>
                  <a:pt x="294" y="672"/>
                </a:lnTo>
                <a:lnTo>
                  <a:pt x="288" y="672"/>
                </a:lnTo>
                <a:close/>
                <a:moveTo>
                  <a:pt x="288" y="672"/>
                </a:moveTo>
                <a:lnTo>
                  <a:pt x="294" y="672"/>
                </a:lnTo>
                <a:lnTo>
                  <a:pt x="288" y="672"/>
                </a:lnTo>
                <a:close/>
                <a:moveTo>
                  <a:pt x="288" y="1206"/>
                </a:moveTo>
                <a:lnTo>
                  <a:pt x="294" y="1206"/>
                </a:lnTo>
                <a:lnTo>
                  <a:pt x="294" y="1212"/>
                </a:lnTo>
                <a:lnTo>
                  <a:pt x="288" y="1212"/>
                </a:lnTo>
                <a:lnTo>
                  <a:pt x="288" y="1206"/>
                </a:lnTo>
                <a:close/>
                <a:moveTo>
                  <a:pt x="282" y="690"/>
                </a:moveTo>
                <a:lnTo>
                  <a:pt x="288" y="690"/>
                </a:lnTo>
                <a:lnTo>
                  <a:pt x="282" y="690"/>
                </a:lnTo>
                <a:lnTo>
                  <a:pt x="288" y="690"/>
                </a:lnTo>
                <a:lnTo>
                  <a:pt x="282" y="690"/>
                </a:lnTo>
                <a:lnTo>
                  <a:pt x="288" y="690"/>
                </a:lnTo>
                <a:lnTo>
                  <a:pt x="288" y="684"/>
                </a:lnTo>
                <a:lnTo>
                  <a:pt x="288" y="690"/>
                </a:lnTo>
                <a:lnTo>
                  <a:pt x="294" y="690"/>
                </a:lnTo>
                <a:lnTo>
                  <a:pt x="294" y="696"/>
                </a:lnTo>
                <a:lnTo>
                  <a:pt x="300" y="696"/>
                </a:lnTo>
                <a:lnTo>
                  <a:pt x="300" y="702"/>
                </a:lnTo>
                <a:lnTo>
                  <a:pt x="294" y="702"/>
                </a:lnTo>
                <a:lnTo>
                  <a:pt x="288" y="702"/>
                </a:lnTo>
                <a:lnTo>
                  <a:pt x="288" y="696"/>
                </a:lnTo>
                <a:lnTo>
                  <a:pt x="288" y="690"/>
                </a:lnTo>
                <a:lnTo>
                  <a:pt x="288" y="696"/>
                </a:lnTo>
                <a:lnTo>
                  <a:pt x="294" y="696"/>
                </a:lnTo>
                <a:lnTo>
                  <a:pt x="294" y="690"/>
                </a:lnTo>
                <a:lnTo>
                  <a:pt x="288" y="690"/>
                </a:lnTo>
                <a:lnTo>
                  <a:pt x="288" y="696"/>
                </a:lnTo>
                <a:lnTo>
                  <a:pt x="288" y="690"/>
                </a:lnTo>
                <a:lnTo>
                  <a:pt x="282" y="690"/>
                </a:lnTo>
                <a:close/>
                <a:moveTo>
                  <a:pt x="288" y="708"/>
                </a:moveTo>
                <a:lnTo>
                  <a:pt x="288" y="702"/>
                </a:lnTo>
                <a:lnTo>
                  <a:pt x="294" y="702"/>
                </a:lnTo>
                <a:lnTo>
                  <a:pt x="294" y="708"/>
                </a:lnTo>
                <a:lnTo>
                  <a:pt x="294" y="702"/>
                </a:lnTo>
                <a:lnTo>
                  <a:pt x="294" y="708"/>
                </a:lnTo>
                <a:lnTo>
                  <a:pt x="294" y="702"/>
                </a:lnTo>
                <a:lnTo>
                  <a:pt x="294" y="708"/>
                </a:lnTo>
                <a:lnTo>
                  <a:pt x="288" y="708"/>
                </a:lnTo>
                <a:close/>
                <a:moveTo>
                  <a:pt x="288" y="684"/>
                </a:moveTo>
                <a:lnTo>
                  <a:pt x="294" y="684"/>
                </a:lnTo>
                <a:lnTo>
                  <a:pt x="288" y="684"/>
                </a:lnTo>
                <a:lnTo>
                  <a:pt x="294" y="684"/>
                </a:lnTo>
                <a:lnTo>
                  <a:pt x="300" y="684"/>
                </a:lnTo>
                <a:lnTo>
                  <a:pt x="294" y="684"/>
                </a:lnTo>
                <a:lnTo>
                  <a:pt x="300" y="684"/>
                </a:lnTo>
                <a:lnTo>
                  <a:pt x="294" y="684"/>
                </a:lnTo>
                <a:lnTo>
                  <a:pt x="294" y="690"/>
                </a:lnTo>
                <a:lnTo>
                  <a:pt x="288" y="690"/>
                </a:lnTo>
                <a:lnTo>
                  <a:pt x="288" y="684"/>
                </a:lnTo>
                <a:close/>
                <a:moveTo>
                  <a:pt x="294" y="1212"/>
                </a:moveTo>
                <a:lnTo>
                  <a:pt x="294" y="1206"/>
                </a:lnTo>
                <a:lnTo>
                  <a:pt x="294" y="1212"/>
                </a:lnTo>
                <a:close/>
                <a:moveTo>
                  <a:pt x="294" y="708"/>
                </a:moveTo>
                <a:lnTo>
                  <a:pt x="294" y="702"/>
                </a:lnTo>
                <a:lnTo>
                  <a:pt x="294" y="708"/>
                </a:lnTo>
                <a:close/>
                <a:moveTo>
                  <a:pt x="294" y="672"/>
                </a:moveTo>
                <a:lnTo>
                  <a:pt x="300" y="672"/>
                </a:lnTo>
                <a:lnTo>
                  <a:pt x="294" y="672"/>
                </a:lnTo>
                <a:close/>
                <a:moveTo>
                  <a:pt x="294" y="1200"/>
                </a:moveTo>
                <a:lnTo>
                  <a:pt x="300" y="1200"/>
                </a:lnTo>
                <a:lnTo>
                  <a:pt x="294" y="1200"/>
                </a:lnTo>
                <a:close/>
                <a:moveTo>
                  <a:pt x="294" y="672"/>
                </a:moveTo>
                <a:lnTo>
                  <a:pt x="300" y="672"/>
                </a:lnTo>
                <a:lnTo>
                  <a:pt x="294" y="672"/>
                </a:lnTo>
                <a:close/>
                <a:moveTo>
                  <a:pt x="294" y="690"/>
                </a:moveTo>
                <a:lnTo>
                  <a:pt x="300" y="690"/>
                </a:lnTo>
                <a:lnTo>
                  <a:pt x="294" y="690"/>
                </a:lnTo>
                <a:close/>
                <a:moveTo>
                  <a:pt x="294" y="702"/>
                </a:moveTo>
                <a:lnTo>
                  <a:pt x="300" y="702"/>
                </a:lnTo>
                <a:lnTo>
                  <a:pt x="294" y="702"/>
                </a:lnTo>
                <a:close/>
                <a:moveTo>
                  <a:pt x="294" y="660"/>
                </a:moveTo>
                <a:lnTo>
                  <a:pt x="300" y="660"/>
                </a:lnTo>
                <a:lnTo>
                  <a:pt x="294" y="660"/>
                </a:lnTo>
                <a:close/>
                <a:moveTo>
                  <a:pt x="300" y="708"/>
                </a:moveTo>
                <a:lnTo>
                  <a:pt x="300" y="702"/>
                </a:lnTo>
                <a:lnTo>
                  <a:pt x="300" y="708"/>
                </a:lnTo>
                <a:close/>
                <a:moveTo>
                  <a:pt x="294" y="696"/>
                </a:moveTo>
                <a:lnTo>
                  <a:pt x="300" y="690"/>
                </a:lnTo>
                <a:lnTo>
                  <a:pt x="300" y="696"/>
                </a:lnTo>
                <a:lnTo>
                  <a:pt x="294" y="696"/>
                </a:lnTo>
                <a:close/>
                <a:moveTo>
                  <a:pt x="300" y="660"/>
                </a:moveTo>
                <a:lnTo>
                  <a:pt x="300" y="654"/>
                </a:lnTo>
                <a:lnTo>
                  <a:pt x="300" y="660"/>
                </a:lnTo>
                <a:close/>
                <a:moveTo>
                  <a:pt x="300" y="696"/>
                </a:moveTo>
                <a:lnTo>
                  <a:pt x="306" y="696"/>
                </a:lnTo>
                <a:lnTo>
                  <a:pt x="300" y="696"/>
                </a:lnTo>
                <a:close/>
                <a:moveTo>
                  <a:pt x="306" y="696"/>
                </a:moveTo>
                <a:lnTo>
                  <a:pt x="300" y="696"/>
                </a:lnTo>
                <a:lnTo>
                  <a:pt x="306" y="696"/>
                </a:lnTo>
                <a:close/>
                <a:moveTo>
                  <a:pt x="300" y="672"/>
                </a:moveTo>
                <a:lnTo>
                  <a:pt x="306" y="672"/>
                </a:lnTo>
                <a:lnTo>
                  <a:pt x="300" y="672"/>
                </a:lnTo>
                <a:close/>
                <a:moveTo>
                  <a:pt x="300" y="648"/>
                </a:moveTo>
                <a:lnTo>
                  <a:pt x="306" y="648"/>
                </a:lnTo>
                <a:lnTo>
                  <a:pt x="300" y="648"/>
                </a:lnTo>
                <a:lnTo>
                  <a:pt x="306" y="648"/>
                </a:lnTo>
                <a:lnTo>
                  <a:pt x="300" y="648"/>
                </a:lnTo>
                <a:lnTo>
                  <a:pt x="306" y="648"/>
                </a:lnTo>
                <a:lnTo>
                  <a:pt x="306" y="642"/>
                </a:lnTo>
                <a:lnTo>
                  <a:pt x="306" y="648"/>
                </a:lnTo>
                <a:lnTo>
                  <a:pt x="306" y="642"/>
                </a:lnTo>
                <a:lnTo>
                  <a:pt x="312" y="642"/>
                </a:lnTo>
                <a:lnTo>
                  <a:pt x="312" y="648"/>
                </a:lnTo>
                <a:lnTo>
                  <a:pt x="306" y="648"/>
                </a:lnTo>
                <a:lnTo>
                  <a:pt x="312" y="648"/>
                </a:lnTo>
                <a:lnTo>
                  <a:pt x="306" y="648"/>
                </a:lnTo>
                <a:lnTo>
                  <a:pt x="300" y="648"/>
                </a:lnTo>
                <a:close/>
                <a:moveTo>
                  <a:pt x="306" y="654"/>
                </a:moveTo>
                <a:lnTo>
                  <a:pt x="312" y="654"/>
                </a:lnTo>
                <a:lnTo>
                  <a:pt x="306" y="654"/>
                </a:lnTo>
                <a:close/>
                <a:moveTo>
                  <a:pt x="306" y="600"/>
                </a:moveTo>
                <a:lnTo>
                  <a:pt x="312" y="600"/>
                </a:lnTo>
                <a:lnTo>
                  <a:pt x="306" y="600"/>
                </a:lnTo>
                <a:close/>
                <a:moveTo>
                  <a:pt x="306" y="672"/>
                </a:moveTo>
                <a:lnTo>
                  <a:pt x="312" y="672"/>
                </a:lnTo>
                <a:lnTo>
                  <a:pt x="306" y="672"/>
                </a:lnTo>
                <a:close/>
                <a:moveTo>
                  <a:pt x="306" y="612"/>
                </a:moveTo>
                <a:lnTo>
                  <a:pt x="312" y="612"/>
                </a:lnTo>
                <a:lnTo>
                  <a:pt x="306" y="612"/>
                </a:lnTo>
                <a:close/>
                <a:moveTo>
                  <a:pt x="306" y="672"/>
                </a:moveTo>
                <a:lnTo>
                  <a:pt x="312" y="672"/>
                </a:lnTo>
                <a:lnTo>
                  <a:pt x="306" y="672"/>
                </a:lnTo>
                <a:close/>
                <a:moveTo>
                  <a:pt x="312" y="600"/>
                </a:moveTo>
                <a:lnTo>
                  <a:pt x="306" y="600"/>
                </a:lnTo>
                <a:lnTo>
                  <a:pt x="312" y="600"/>
                </a:lnTo>
                <a:close/>
                <a:moveTo>
                  <a:pt x="312" y="588"/>
                </a:moveTo>
                <a:lnTo>
                  <a:pt x="306" y="588"/>
                </a:lnTo>
                <a:lnTo>
                  <a:pt x="312" y="588"/>
                </a:lnTo>
                <a:lnTo>
                  <a:pt x="306" y="588"/>
                </a:lnTo>
                <a:lnTo>
                  <a:pt x="312" y="588"/>
                </a:lnTo>
                <a:close/>
                <a:moveTo>
                  <a:pt x="306" y="600"/>
                </a:moveTo>
                <a:lnTo>
                  <a:pt x="312" y="600"/>
                </a:lnTo>
                <a:lnTo>
                  <a:pt x="306" y="600"/>
                </a:lnTo>
                <a:close/>
                <a:moveTo>
                  <a:pt x="306" y="594"/>
                </a:moveTo>
                <a:lnTo>
                  <a:pt x="306" y="588"/>
                </a:lnTo>
                <a:lnTo>
                  <a:pt x="312" y="588"/>
                </a:lnTo>
                <a:lnTo>
                  <a:pt x="306" y="588"/>
                </a:lnTo>
                <a:lnTo>
                  <a:pt x="312" y="588"/>
                </a:lnTo>
                <a:lnTo>
                  <a:pt x="312" y="594"/>
                </a:lnTo>
                <a:lnTo>
                  <a:pt x="306" y="594"/>
                </a:lnTo>
                <a:close/>
                <a:moveTo>
                  <a:pt x="306" y="642"/>
                </a:moveTo>
                <a:lnTo>
                  <a:pt x="312" y="642"/>
                </a:lnTo>
                <a:lnTo>
                  <a:pt x="306" y="642"/>
                </a:lnTo>
                <a:close/>
                <a:moveTo>
                  <a:pt x="312" y="570"/>
                </a:moveTo>
                <a:lnTo>
                  <a:pt x="312" y="576"/>
                </a:lnTo>
                <a:lnTo>
                  <a:pt x="312" y="570"/>
                </a:lnTo>
                <a:close/>
                <a:moveTo>
                  <a:pt x="312" y="552"/>
                </a:moveTo>
                <a:lnTo>
                  <a:pt x="312" y="558"/>
                </a:lnTo>
                <a:lnTo>
                  <a:pt x="312" y="552"/>
                </a:lnTo>
                <a:close/>
                <a:moveTo>
                  <a:pt x="312" y="612"/>
                </a:moveTo>
                <a:lnTo>
                  <a:pt x="318" y="612"/>
                </a:lnTo>
                <a:lnTo>
                  <a:pt x="312" y="612"/>
                </a:lnTo>
                <a:close/>
                <a:moveTo>
                  <a:pt x="312" y="612"/>
                </a:moveTo>
                <a:lnTo>
                  <a:pt x="318" y="612"/>
                </a:lnTo>
                <a:lnTo>
                  <a:pt x="312" y="612"/>
                </a:lnTo>
                <a:close/>
                <a:moveTo>
                  <a:pt x="318" y="414"/>
                </a:moveTo>
                <a:lnTo>
                  <a:pt x="312" y="414"/>
                </a:lnTo>
                <a:lnTo>
                  <a:pt x="318" y="414"/>
                </a:lnTo>
                <a:close/>
                <a:moveTo>
                  <a:pt x="312" y="636"/>
                </a:moveTo>
                <a:lnTo>
                  <a:pt x="318" y="636"/>
                </a:lnTo>
                <a:lnTo>
                  <a:pt x="312" y="636"/>
                </a:lnTo>
                <a:close/>
                <a:moveTo>
                  <a:pt x="312" y="552"/>
                </a:moveTo>
                <a:lnTo>
                  <a:pt x="318" y="552"/>
                </a:lnTo>
                <a:lnTo>
                  <a:pt x="312" y="552"/>
                </a:lnTo>
                <a:close/>
                <a:moveTo>
                  <a:pt x="312" y="594"/>
                </a:moveTo>
                <a:lnTo>
                  <a:pt x="312" y="588"/>
                </a:lnTo>
                <a:lnTo>
                  <a:pt x="318" y="588"/>
                </a:lnTo>
                <a:lnTo>
                  <a:pt x="312" y="588"/>
                </a:lnTo>
                <a:lnTo>
                  <a:pt x="318" y="588"/>
                </a:lnTo>
                <a:lnTo>
                  <a:pt x="324" y="588"/>
                </a:lnTo>
                <a:lnTo>
                  <a:pt x="318" y="588"/>
                </a:lnTo>
                <a:lnTo>
                  <a:pt x="324" y="588"/>
                </a:lnTo>
                <a:lnTo>
                  <a:pt x="324" y="594"/>
                </a:lnTo>
                <a:lnTo>
                  <a:pt x="318" y="594"/>
                </a:lnTo>
                <a:lnTo>
                  <a:pt x="318" y="600"/>
                </a:lnTo>
                <a:lnTo>
                  <a:pt x="312" y="600"/>
                </a:lnTo>
                <a:lnTo>
                  <a:pt x="318" y="594"/>
                </a:lnTo>
                <a:lnTo>
                  <a:pt x="312" y="600"/>
                </a:lnTo>
                <a:lnTo>
                  <a:pt x="312" y="594"/>
                </a:lnTo>
                <a:lnTo>
                  <a:pt x="312" y="600"/>
                </a:lnTo>
                <a:lnTo>
                  <a:pt x="312" y="594"/>
                </a:lnTo>
                <a:close/>
                <a:moveTo>
                  <a:pt x="312" y="654"/>
                </a:moveTo>
                <a:lnTo>
                  <a:pt x="312" y="648"/>
                </a:lnTo>
                <a:lnTo>
                  <a:pt x="318" y="648"/>
                </a:lnTo>
                <a:lnTo>
                  <a:pt x="312" y="648"/>
                </a:lnTo>
                <a:lnTo>
                  <a:pt x="312" y="642"/>
                </a:lnTo>
                <a:lnTo>
                  <a:pt x="318" y="642"/>
                </a:lnTo>
                <a:lnTo>
                  <a:pt x="318" y="636"/>
                </a:lnTo>
                <a:lnTo>
                  <a:pt x="324" y="636"/>
                </a:lnTo>
                <a:lnTo>
                  <a:pt x="324" y="642"/>
                </a:lnTo>
                <a:lnTo>
                  <a:pt x="324" y="648"/>
                </a:lnTo>
                <a:lnTo>
                  <a:pt x="318" y="648"/>
                </a:lnTo>
                <a:lnTo>
                  <a:pt x="312" y="648"/>
                </a:lnTo>
                <a:lnTo>
                  <a:pt x="312" y="654"/>
                </a:lnTo>
                <a:close/>
                <a:moveTo>
                  <a:pt x="318" y="420"/>
                </a:moveTo>
                <a:lnTo>
                  <a:pt x="318" y="414"/>
                </a:lnTo>
                <a:lnTo>
                  <a:pt x="318" y="420"/>
                </a:lnTo>
                <a:close/>
                <a:moveTo>
                  <a:pt x="318" y="582"/>
                </a:moveTo>
                <a:lnTo>
                  <a:pt x="318" y="588"/>
                </a:lnTo>
                <a:lnTo>
                  <a:pt x="318" y="582"/>
                </a:lnTo>
                <a:close/>
                <a:moveTo>
                  <a:pt x="318" y="624"/>
                </a:moveTo>
                <a:lnTo>
                  <a:pt x="318" y="618"/>
                </a:lnTo>
                <a:lnTo>
                  <a:pt x="318" y="624"/>
                </a:lnTo>
                <a:close/>
                <a:moveTo>
                  <a:pt x="318" y="558"/>
                </a:moveTo>
                <a:lnTo>
                  <a:pt x="318" y="552"/>
                </a:lnTo>
                <a:lnTo>
                  <a:pt x="318" y="558"/>
                </a:lnTo>
                <a:lnTo>
                  <a:pt x="318" y="552"/>
                </a:lnTo>
                <a:lnTo>
                  <a:pt x="324" y="552"/>
                </a:lnTo>
                <a:lnTo>
                  <a:pt x="318" y="552"/>
                </a:lnTo>
                <a:lnTo>
                  <a:pt x="318" y="558"/>
                </a:lnTo>
                <a:close/>
                <a:moveTo>
                  <a:pt x="318" y="624"/>
                </a:moveTo>
                <a:lnTo>
                  <a:pt x="318" y="618"/>
                </a:lnTo>
                <a:lnTo>
                  <a:pt x="318" y="624"/>
                </a:lnTo>
                <a:close/>
                <a:moveTo>
                  <a:pt x="318" y="414"/>
                </a:moveTo>
                <a:lnTo>
                  <a:pt x="324" y="414"/>
                </a:lnTo>
                <a:lnTo>
                  <a:pt x="318" y="414"/>
                </a:lnTo>
                <a:lnTo>
                  <a:pt x="318" y="420"/>
                </a:lnTo>
                <a:lnTo>
                  <a:pt x="318" y="414"/>
                </a:lnTo>
                <a:close/>
                <a:moveTo>
                  <a:pt x="318" y="624"/>
                </a:moveTo>
                <a:lnTo>
                  <a:pt x="318" y="618"/>
                </a:lnTo>
                <a:lnTo>
                  <a:pt x="318" y="624"/>
                </a:lnTo>
                <a:lnTo>
                  <a:pt x="324" y="618"/>
                </a:lnTo>
                <a:lnTo>
                  <a:pt x="324" y="624"/>
                </a:lnTo>
                <a:lnTo>
                  <a:pt x="318" y="624"/>
                </a:lnTo>
                <a:close/>
                <a:moveTo>
                  <a:pt x="318" y="630"/>
                </a:moveTo>
                <a:lnTo>
                  <a:pt x="324" y="630"/>
                </a:lnTo>
                <a:lnTo>
                  <a:pt x="318" y="630"/>
                </a:lnTo>
                <a:close/>
                <a:moveTo>
                  <a:pt x="318" y="588"/>
                </a:moveTo>
                <a:lnTo>
                  <a:pt x="324" y="588"/>
                </a:lnTo>
                <a:lnTo>
                  <a:pt x="318" y="588"/>
                </a:lnTo>
                <a:close/>
                <a:moveTo>
                  <a:pt x="318" y="558"/>
                </a:moveTo>
                <a:lnTo>
                  <a:pt x="324" y="558"/>
                </a:lnTo>
                <a:lnTo>
                  <a:pt x="318" y="558"/>
                </a:lnTo>
                <a:close/>
                <a:moveTo>
                  <a:pt x="318" y="630"/>
                </a:moveTo>
                <a:lnTo>
                  <a:pt x="324" y="630"/>
                </a:lnTo>
                <a:lnTo>
                  <a:pt x="318" y="630"/>
                </a:lnTo>
                <a:close/>
                <a:moveTo>
                  <a:pt x="318" y="612"/>
                </a:moveTo>
                <a:lnTo>
                  <a:pt x="324" y="612"/>
                </a:lnTo>
                <a:lnTo>
                  <a:pt x="318" y="612"/>
                </a:lnTo>
                <a:close/>
                <a:moveTo>
                  <a:pt x="318" y="552"/>
                </a:moveTo>
                <a:lnTo>
                  <a:pt x="324" y="552"/>
                </a:lnTo>
                <a:lnTo>
                  <a:pt x="318" y="552"/>
                </a:lnTo>
                <a:lnTo>
                  <a:pt x="324" y="552"/>
                </a:lnTo>
                <a:lnTo>
                  <a:pt x="318" y="552"/>
                </a:lnTo>
                <a:close/>
                <a:moveTo>
                  <a:pt x="318" y="414"/>
                </a:moveTo>
                <a:lnTo>
                  <a:pt x="324" y="414"/>
                </a:lnTo>
                <a:lnTo>
                  <a:pt x="318" y="414"/>
                </a:lnTo>
                <a:close/>
                <a:moveTo>
                  <a:pt x="318" y="552"/>
                </a:moveTo>
                <a:lnTo>
                  <a:pt x="324" y="552"/>
                </a:lnTo>
                <a:lnTo>
                  <a:pt x="318" y="552"/>
                </a:lnTo>
                <a:close/>
                <a:moveTo>
                  <a:pt x="318" y="546"/>
                </a:moveTo>
                <a:lnTo>
                  <a:pt x="324" y="546"/>
                </a:lnTo>
                <a:lnTo>
                  <a:pt x="318" y="546"/>
                </a:lnTo>
                <a:close/>
                <a:moveTo>
                  <a:pt x="318" y="630"/>
                </a:moveTo>
                <a:lnTo>
                  <a:pt x="324" y="630"/>
                </a:lnTo>
                <a:lnTo>
                  <a:pt x="318" y="630"/>
                </a:lnTo>
                <a:close/>
                <a:moveTo>
                  <a:pt x="324" y="618"/>
                </a:moveTo>
                <a:lnTo>
                  <a:pt x="318" y="618"/>
                </a:lnTo>
                <a:lnTo>
                  <a:pt x="324" y="618"/>
                </a:lnTo>
                <a:close/>
                <a:moveTo>
                  <a:pt x="318" y="516"/>
                </a:moveTo>
                <a:lnTo>
                  <a:pt x="318" y="510"/>
                </a:lnTo>
                <a:lnTo>
                  <a:pt x="324" y="510"/>
                </a:lnTo>
                <a:lnTo>
                  <a:pt x="318" y="510"/>
                </a:lnTo>
                <a:lnTo>
                  <a:pt x="324" y="510"/>
                </a:lnTo>
                <a:lnTo>
                  <a:pt x="324" y="516"/>
                </a:lnTo>
                <a:lnTo>
                  <a:pt x="318" y="516"/>
                </a:lnTo>
                <a:close/>
                <a:moveTo>
                  <a:pt x="318" y="588"/>
                </a:moveTo>
                <a:lnTo>
                  <a:pt x="324" y="588"/>
                </a:lnTo>
                <a:lnTo>
                  <a:pt x="318" y="588"/>
                </a:lnTo>
                <a:close/>
                <a:moveTo>
                  <a:pt x="318" y="612"/>
                </a:moveTo>
                <a:lnTo>
                  <a:pt x="324" y="612"/>
                </a:lnTo>
                <a:lnTo>
                  <a:pt x="318" y="612"/>
                </a:lnTo>
                <a:close/>
                <a:moveTo>
                  <a:pt x="318" y="636"/>
                </a:moveTo>
                <a:lnTo>
                  <a:pt x="318" y="630"/>
                </a:lnTo>
                <a:lnTo>
                  <a:pt x="324" y="630"/>
                </a:lnTo>
                <a:lnTo>
                  <a:pt x="324" y="636"/>
                </a:lnTo>
                <a:lnTo>
                  <a:pt x="318" y="636"/>
                </a:lnTo>
                <a:close/>
                <a:moveTo>
                  <a:pt x="324" y="618"/>
                </a:moveTo>
                <a:lnTo>
                  <a:pt x="318" y="618"/>
                </a:lnTo>
                <a:lnTo>
                  <a:pt x="324" y="618"/>
                </a:lnTo>
                <a:close/>
                <a:moveTo>
                  <a:pt x="324" y="618"/>
                </a:moveTo>
                <a:lnTo>
                  <a:pt x="324" y="612"/>
                </a:lnTo>
                <a:lnTo>
                  <a:pt x="324" y="618"/>
                </a:lnTo>
                <a:close/>
                <a:moveTo>
                  <a:pt x="324" y="516"/>
                </a:moveTo>
                <a:lnTo>
                  <a:pt x="324" y="510"/>
                </a:lnTo>
                <a:lnTo>
                  <a:pt x="324" y="516"/>
                </a:lnTo>
                <a:close/>
                <a:moveTo>
                  <a:pt x="324" y="624"/>
                </a:moveTo>
                <a:lnTo>
                  <a:pt x="324" y="618"/>
                </a:lnTo>
                <a:lnTo>
                  <a:pt x="324" y="624"/>
                </a:lnTo>
                <a:close/>
                <a:moveTo>
                  <a:pt x="324" y="618"/>
                </a:moveTo>
                <a:lnTo>
                  <a:pt x="324" y="612"/>
                </a:lnTo>
                <a:lnTo>
                  <a:pt x="324" y="618"/>
                </a:lnTo>
                <a:close/>
                <a:moveTo>
                  <a:pt x="324" y="510"/>
                </a:moveTo>
                <a:lnTo>
                  <a:pt x="324" y="504"/>
                </a:lnTo>
                <a:lnTo>
                  <a:pt x="324" y="510"/>
                </a:lnTo>
                <a:close/>
                <a:moveTo>
                  <a:pt x="324" y="594"/>
                </a:moveTo>
                <a:lnTo>
                  <a:pt x="324" y="588"/>
                </a:lnTo>
                <a:lnTo>
                  <a:pt x="324" y="594"/>
                </a:lnTo>
                <a:close/>
                <a:moveTo>
                  <a:pt x="324" y="612"/>
                </a:moveTo>
                <a:lnTo>
                  <a:pt x="324" y="606"/>
                </a:lnTo>
                <a:lnTo>
                  <a:pt x="324" y="612"/>
                </a:lnTo>
                <a:close/>
                <a:moveTo>
                  <a:pt x="324" y="588"/>
                </a:moveTo>
                <a:lnTo>
                  <a:pt x="324" y="594"/>
                </a:lnTo>
                <a:lnTo>
                  <a:pt x="324" y="588"/>
                </a:lnTo>
                <a:lnTo>
                  <a:pt x="324" y="594"/>
                </a:lnTo>
                <a:lnTo>
                  <a:pt x="324" y="588"/>
                </a:lnTo>
                <a:close/>
                <a:moveTo>
                  <a:pt x="324" y="564"/>
                </a:moveTo>
                <a:lnTo>
                  <a:pt x="324" y="570"/>
                </a:lnTo>
                <a:lnTo>
                  <a:pt x="324" y="564"/>
                </a:lnTo>
                <a:close/>
                <a:moveTo>
                  <a:pt x="324" y="570"/>
                </a:moveTo>
                <a:lnTo>
                  <a:pt x="324" y="564"/>
                </a:lnTo>
                <a:lnTo>
                  <a:pt x="324" y="570"/>
                </a:lnTo>
                <a:close/>
                <a:moveTo>
                  <a:pt x="324" y="606"/>
                </a:moveTo>
                <a:lnTo>
                  <a:pt x="324" y="600"/>
                </a:lnTo>
                <a:lnTo>
                  <a:pt x="324" y="606"/>
                </a:lnTo>
                <a:lnTo>
                  <a:pt x="324" y="600"/>
                </a:lnTo>
                <a:lnTo>
                  <a:pt x="324" y="606"/>
                </a:lnTo>
                <a:close/>
                <a:moveTo>
                  <a:pt x="324" y="564"/>
                </a:moveTo>
                <a:lnTo>
                  <a:pt x="324" y="558"/>
                </a:lnTo>
                <a:lnTo>
                  <a:pt x="324" y="564"/>
                </a:lnTo>
                <a:close/>
                <a:moveTo>
                  <a:pt x="324" y="612"/>
                </a:moveTo>
                <a:lnTo>
                  <a:pt x="324" y="606"/>
                </a:lnTo>
                <a:lnTo>
                  <a:pt x="324" y="612"/>
                </a:lnTo>
                <a:lnTo>
                  <a:pt x="324" y="606"/>
                </a:lnTo>
                <a:lnTo>
                  <a:pt x="330" y="606"/>
                </a:lnTo>
                <a:lnTo>
                  <a:pt x="330" y="612"/>
                </a:lnTo>
                <a:lnTo>
                  <a:pt x="324" y="612"/>
                </a:lnTo>
                <a:lnTo>
                  <a:pt x="324" y="618"/>
                </a:lnTo>
                <a:lnTo>
                  <a:pt x="324" y="612"/>
                </a:lnTo>
                <a:lnTo>
                  <a:pt x="324" y="618"/>
                </a:lnTo>
                <a:lnTo>
                  <a:pt x="324" y="612"/>
                </a:lnTo>
                <a:close/>
                <a:moveTo>
                  <a:pt x="324" y="612"/>
                </a:moveTo>
                <a:lnTo>
                  <a:pt x="324" y="606"/>
                </a:lnTo>
                <a:lnTo>
                  <a:pt x="324" y="612"/>
                </a:lnTo>
                <a:close/>
                <a:moveTo>
                  <a:pt x="324" y="558"/>
                </a:moveTo>
                <a:lnTo>
                  <a:pt x="324" y="564"/>
                </a:lnTo>
                <a:lnTo>
                  <a:pt x="324" y="558"/>
                </a:lnTo>
                <a:close/>
                <a:moveTo>
                  <a:pt x="324" y="504"/>
                </a:moveTo>
                <a:lnTo>
                  <a:pt x="324" y="498"/>
                </a:lnTo>
                <a:lnTo>
                  <a:pt x="324" y="504"/>
                </a:lnTo>
                <a:close/>
                <a:moveTo>
                  <a:pt x="324" y="540"/>
                </a:moveTo>
                <a:lnTo>
                  <a:pt x="324" y="534"/>
                </a:lnTo>
                <a:lnTo>
                  <a:pt x="324" y="540"/>
                </a:lnTo>
                <a:close/>
                <a:moveTo>
                  <a:pt x="324" y="552"/>
                </a:moveTo>
                <a:lnTo>
                  <a:pt x="324" y="546"/>
                </a:lnTo>
                <a:lnTo>
                  <a:pt x="324" y="552"/>
                </a:lnTo>
                <a:close/>
                <a:moveTo>
                  <a:pt x="324" y="570"/>
                </a:moveTo>
                <a:lnTo>
                  <a:pt x="324" y="564"/>
                </a:lnTo>
                <a:lnTo>
                  <a:pt x="324" y="570"/>
                </a:lnTo>
                <a:close/>
                <a:moveTo>
                  <a:pt x="324" y="570"/>
                </a:moveTo>
                <a:lnTo>
                  <a:pt x="324" y="564"/>
                </a:lnTo>
                <a:lnTo>
                  <a:pt x="324" y="570"/>
                </a:lnTo>
                <a:close/>
                <a:moveTo>
                  <a:pt x="324" y="576"/>
                </a:moveTo>
                <a:lnTo>
                  <a:pt x="324" y="570"/>
                </a:lnTo>
                <a:lnTo>
                  <a:pt x="324" y="576"/>
                </a:lnTo>
                <a:close/>
                <a:moveTo>
                  <a:pt x="324" y="594"/>
                </a:moveTo>
                <a:lnTo>
                  <a:pt x="330" y="594"/>
                </a:lnTo>
                <a:lnTo>
                  <a:pt x="324" y="594"/>
                </a:lnTo>
                <a:lnTo>
                  <a:pt x="324" y="600"/>
                </a:lnTo>
                <a:lnTo>
                  <a:pt x="324" y="594"/>
                </a:lnTo>
                <a:close/>
                <a:moveTo>
                  <a:pt x="324" y="564"/>
                </a:moveTo>
                <a:lnTo>
                  <a:pt x="324" y="558"/>
                </a:lnTo>
                <a:lnTo>
                  <a:pt x="324" y="564"/>
                </a:lnTo>
                <a:close/>
                <a:moveTo>
                  <a:pt x="324" y="570"/>
                </a:moveTo>
                <a:lnTo>
                  <a:pt x="324" y="564"/>
                </a:lnTo>
                <a:lnTo>
                  <a:pt x="324" y="570"/>
                </a:lnTo>
                <a:close/>
                <a:moveTo>
                  <a:pt x="324" y="504"/>
                </a:moveTo>
                <a:lnTo>
                  <a:pt x="330" y="504"/>
                </a:lnTo>
                <a:lnTo>
                  <a:pt x="324" y="504"/>
                </a:lnTo>
                <a:close/>
                <a:moveTo>
                  <a:pt x="324" y="594"/>
                </a:moveTo>
                <a:lnTo>
                  <a:pt x="324" y="588"/>
                </a:lnTo>
                <a:lnTo>
                  <a:pt x="330" y="588"/>
                </a:lnTo>
                <a:lnTo>
                  <a:pt x="324" y="588"/>
                </a:lnTo>
                <a:lnTo>
                  <a:pt x="324" y="594"/>
                </a:lnTo>
                <a:close/>
                <a:moveTo>
                  <a:pt x="324" y="534"/>
                </a:moveTo>
                <a:lnTo>
                  <a:pt x="330" y="534"/>
                </a:lnTo>
                <a:lnTo>
                  <a:pt x="324" y="534"/>
                </a:lnTo>
                <a:close/>
                <a:moveTo>
                  <a:pt x="324" y="570"/>
                </a:moveTo>
                <a:lnTo>
                  <a:pt x="330" y="570"/>
                </a:lnTo>
                <a:lnTo>
                  <a:pt x="324" y="570"/>
                </a:lnTo>
                <a:close/>
                <a:moveTo>
                  <a:pt x="324" y="510"/>
                </a:moveTo>
                <a:lnTo>
                  <a:pt x="330" y="510"/>
                </a:lnTo>
                <a:lnTo>
                  <a:pt x="324" y="510"/>
                </a:lnTo>
                <a:close/>
                <a:moveTo>
                  <a:pt x="324" y="558"/>
                </a:moveTo>
                <a:lnTo>
                  <a:pt x="330" y="558"/>
                </a:lnTo>
                <a:lnTo>
                  <a:pt x="324" y="558"/>
                </a:lnTo>
                <a:close/>
                <a:moveTo>
                  <a:pt x="324" y="540"/>
                </a:moveTo>
                <a:lnTo>
                  <a:pt x="324" y="534"/>
                </a:lnTo>
                <a:lnTo>
                  <a:pt x="330" y="534"/>
                </a:lnTo>
                <a:lnTo>
                  <a:pt x="324" y="534"/>
                </a:lnTo>
                <a:lnTo>
                  <a:pt x="324" y="540"/>
                </a:lnTo>
                <a:close/>
                <a:moveTo>
                  <a:pt x="324" y="540"/>
                </a:moveTo>
                <a:lnTo>
                  <a:pt x="330" y="540"/>
                </a:lnTo>
                <a:lnTo>
                  <a:pt x="324" y="540"/>
                </a:lnTo>
                <a:lnTo>
                  <a:pt x="330" y="540"/>
                </a:lnTo>
                <a:lnTo>
                  <a:pt x="324" y="540"/>
                </a:lnTo>
                <a:close/>
                <a:moveTo>
                  <a:pt x="330" y="612"/>
                </a:moveTo>
                <a:lnTo>
                  <a:pt x="324" y="612"/>
                </a:lnTo>
                <a:lnTo>
                  <a:pt x="330" y="612"/>
                </a:lnTo>
                <a:close/>
                <a:moveTo>
                  <a:pt x="324" y="504"/>
                </a:moveTo>
                <a:lnTo>
                  <a:pt x="330" y="504"/>
                </a:lnTo>
                <a:lnTo>
                  <a:pt x="324" y="504"/>
                </a:lnTo>
                <a:close/>
                <a:moveTo>
                  <a:pt x="324" y="612"/>
                </a:moveTo>
                <a:lnTo>
                  <a:pt x="330" y="612"/>
                </a:lnTo>
                <a:lnTo>
                  <a:pt x="324" y="612"/>
                </a:lnTo>
                <a:close/>
                <a:moveTo>
                  <a:pt x="330" y="540"/>
                </a:moveTo>
                <a:lnTo>
                  <a:pt x="324" y="540"/>
                </a:lnTo>
                <a:lnTo>
                  <a:pt x="330" y="540"/>
                </a:lnTo>
                <a:close/>
                <a:moveTo>
                  <a:pt x="330" y="504"/>
                </a:moveTo>
                <a:lnTo>
                  <a:pt x="324" y="504"/>
                </a:lnTo>
                <a:lnTo>
                  <a:pt x="330" y="504"/>
                </a:lnTo>
                <a:lnTo>
                  <a:pt x="330" y="510"/>
                </a:lnTo>
                <a:lnTo>
                  <a:pt x="330" y="504"/>
                </a:lnTo>
                <a:close/>
                <a:moveTo>
                  <a:pt x="330" y="540"/>
                </a:moveTo>
                <a:lnTo>
                  <a:pt x="330" y="534"/>
                </a:lnTo>
                <a:lnTo>
                  <a:pt x="330" y="540"/>
                </a:lnTo>
                <a:lnTo>
                  <a:pt x="330" y="534"/>
                </a:lnTo>
                <a:lnTo>
                  <a:pt x="330" y="540"/>
                </a:lnTo>
                <a:close/>
                <a:moveTo>
                  <a:pt x="324" y="558"/>
                </a:moveTo>
                <a:lnTo>
                  <a:pt x="330" y="558"/>
                </a:lnTo>
                <a:lnTo>
                  <a:pt x="324" y="558"/>
                </a:lnTo>
                <a:lnTo>
                  <a:pt x="330" y="558"/>
                </a:lnTo>
                <a:lnTo>
                  <a:pt x="330" y="564"/>
                </a:lnTo>
                <a:lnTo>
                  <a:pt x="330" y="558"/>
                </a:lnTo>
                <a:lnTo>
                  <a:pt x="324" y="558"/>
                </a:lnTo>
                <a:close/>
                <a:moveTo>
                  <a:pt x="330" y="612"/>
                </a:moveTo>
                <a:lnTo>
                  <a:pt x="330" y="606"/>
                </a:lnTo>
                <a:lnTo>
                  <a:pt x="330" y="612"/>
                </a:lnTo>
                <a:close/>
                <a:moveTo>
                  <a:pt x="330" y="582"/>
                </a:moveTo>
                <a:lnTo>
                  <a:pt x="330" y="576"/>
                </a:lnTo>
                <a:lnTo>
                  <a:pt x="330" y="582"/>
                </a:lnTo>
                <a:close/>
                <a:moveTo>
                  <a:pt x="330" y="582"/>
                </a:moveTo>
                <a:lnTo>
                  <a:pt x="330" y="576"/>
                </a:lnTo>
                <a:lnTo>
                  <a:pt x="330" y="582"/>
                </a:lnTo>
                <a:close/>
                <a:moveTo>
                  <a:pt x="330" y="540"/>
                </a:moveTo>
                <a:lnTo>
                  <a:pt x="330" y="534"/>
                </a:lnTo>
                <a:lnTo>
                  <a:pt x="330" y="540"/>
                </a:lnTo>
                <a:lnTo>
                  <a:pt x="330" y="534"/>
                </a:lnTo>
                <a:lnTo>
                  <a:pt x="330" y="540"/>
                </a:lnTo>
                <a:close/>
                <a:moveTo>
                  <a:pt x="330" y="582"/>
                </a:moveTo>
                <a:lnTo>
                  <a:pt x="330" y="576"/>
                </a:lnTo>
                <a:lnTo>
                  <a:pt x="330" y="582"/>
                </a:lnTo>
                <a:close/>
                <a:moveTo>
                  <a:pt x="330" y="564"/>
                </a:moveTo>
                <a:lnTo>
                  <a:pt x="330" y="558"/>
                </a:lnTo>
                <a:lnTo>
                  <a:pt x="330" y="564"/>
                </a:lnTo>
                <a:lnTo>
                  <a:pt x="330" y="558"/>
                </a:lnTo>
                <a:lnTo>
                  <a:pt x="330" y="564"/>
                </a:lnTo>
                <a:lnTo>
                  <a:pt x="330" y="558"/>
                </a:lnTo>
                <a:lnTo>
                  <a:pt x="330" y="564"/>
                </a:lnTo>
                <a:close/>
                <a:moveTo>
                  <a:pt x="330" y="528"/>
                </a:moveTo>
                <a:lnTo>
                  <a:pt x="330" y="522"/>
                </a:lnTo>
                <a:lnTo>
                  <a:pt x="330" y="528"/>
                </a:lnTo>
                <a:close/>
                <a:moveTo>
                  <a:pt x="330" y="540"/>
                </a:moveTo>
                <a:lnTo>
                  <a:pt x="330" y="534"/>
                </a:lnTo>
                <a:lnTo>
                  <a:pt x="330" y="540"/>
                </a:lnTo>
                <a:close/>
                <a:moveTo>
                  <a:pt x="330" y="558"/>
                </a:moveTo>
                <a:lnTo>
                  <a:pt x="330" y="552"/>
                </a:lnTo>
                <a:lnTo>
                  <a:pt x="330" y="558"/>
                </a:lnTo>
                <a:close/>
                <a:moveTo>
                  <a:pt x="330" y="576"/>
                </a:moveTo>
                <a:lnTo>
                  <a:pt x="330" y="582"/>
                </a:lnTo>
                <a:lnTo>
                  <a:pt x="330" y="576"/>
                </a:lnTo>
                <a:close/>
                <a:moveTo>
                  <a:pt x="330" y="570"/>
                </a:moveTo>
                <a:lnTo>
                  <a:pt x="330" y="564"/>
                </a:lnTo>
                <a:lnTo>
                  <a:pt x="330" y="570"/>
                </a:lnTo>
                <a:lnTo>
                  <a:pt x="330" y="564"/>
                </a:lnTo>
                <a:lnTo>
                  <a:pt x="330" y="570"/>
                </a:lnTo>
                <a:close/>
                <a:moveTo>
                  <a:pt x="330" y="570"/>
                </a:moveTo>
                <a:lnTo>
                  <a:pt x="330" y="564"/>
                </a:lnTo>
                <a:lnTo>
                  <a:pt x="330" y="570"/>
                </a:lnTo>
                <a:close/>
                <a:moveTo>
                  <a:pt x="330" y="540"/>
                </a:moveTo>
                <a:lnTo>
                  <a:pt x="330" y="534"/>
                </a:lnTo>
                <a:lnTo>
                  <a:pt x="330" y="540"/>
                </a:lnTo>
                <a:close/>
                <a:moveTo>
                  <a:pt x="330" y="546"/>
                </a:moveTo>
                <a:lnTo>
                  <a:pt x="330" y="540"/>
                </a:lnTo>
                <a:lnTo>
                  <a:pt x="330" y="546"/>
                </a:lnTo>
                <a:close/>
                <a:moveTo>
                  <a:pt x="330" y="576"/>
                </a:moveTo>
                <a:lnTo>
                  <a:pt x="330" y="570"/>
                </a:lnTo>
                <a:lnTo>
                  <a:pt x="330" y="564"/>
                </a:lnTo>
                <a:lnTo>
                  <a:pt x="330" y="570"/>
                </a:lnTo>
                <a:lnTo>
                  <a:pt x="330" y="564"/>
                </a:lnTo>
                <a:lnTo>
                  <a:pt x="336" y="564"/>
                </a:lnTo>
                <a:lnTo>
                  <a:pt x="336" y="570"/>
                </a:lnTo>
                <a:lnTo>
                  <a:pt x="330" y="570"/>
                </a:lnTo>
                <a:lnTo>
                  <a:pt x="336" y="564"/>
                </a:lnTo>
                <a:lnTo>
                  <a:pt x="330" y="570"/>
                </a:lnTo>
                <a:lnTo>
                  <a:pt x="330" y="576"/>
                </a:lnTo>
                <a:lnTo>
                  <a:pt x="330" y="570"/>
                </a:lnTo>
                <a:lnTo>
                  <a:pt x="330" y="576"/>
                </a:lnTo>
                <a:close/>
                <a:moveTo>
                  <a:pt x="330" y="528"/>
                </a:moveTo>
                <a:lnTo>
                  <a:pt x="330" y="522"/>
                </a:lnTo>
                <a:lnTo>
                  <a:pt x="336" y="522"/>
                </a:lnTo>
                <a:lnTo>
                  <a:pt x="330" y="522"/>
                </a:lnTo>
                <a:lnTo>
                  <a:pt x="336" y="522"/>
                </a:lnTo>
                <a:lnTo>
                  <a:pt x="330" y="522"/>
                </a:lnTo>
                <a:lnTo>
                  <a:pt x="330" y="528"/>
                </a:lnTo>
                <a:close/>
                <a:moveTo>
                  <a:pt x="330" y="594"/>
                </a:moveTo>
                <a:lnTo>
                  <a:pt x="330" y="588"/>
                </a:lnTo>
                <a:lnTo>
                  <a:pt x="330" y="594"/>
                </a:lnTo>
                <a:close/>
                <a:moveTo>
                  <a:pt x="330" y="540"/>
                </a:moveTo>
                <a:lnTo>
                  <a:pt x="330" y="534"/>
                </a:lnTo>
                <a:lnTo>
                  <a:pt x="330" y="540"/>
                </a:lnTo>
                <a:close/>
                <a:moveTo>
                  <a:pt x="330" y="612"/>
                </a:moveTo>
                <a:lnTo>
                  <a:pt x="330" y="606"/>
                </a:lnTo>
                <a:lnTo>
                  <a:pt x="330" y="612"/>
                </a:lnTo>
                <a:close/>
                <a:moveTo>
                  <a:pt x="330" y="558"/>
                </a:moveTo>
                <a:lnTo>
                  <a:pt x="336" y="558"/>
                </a:lnTo>
                <a:lnTo>
                  <a:pt x="330" y="558"/>
                </a:lnTo>
                <a:lnTo>
                  <a:pt x="336" y="558"/>
                </a:lnTo>
                <a:lnTo>
                  <a:pt x="330" y="558"/>
                </a:lnTo>
                <a:lnTo>
                  <a:pt x="336" y="558"/>
                </a:lnTo>
                <a:lnTo>
                  <a:pt x="330" y="558"/>
                </a:lnTo>
                <a:lnTo>
                  <a:pt x="330" y="564"/>
                </a:lnTo>
                <a:lnTo>
                  <a:pt x="330" y="558"/>
                </a:lnTo>
                <a:lnTo>
                  <a:pt x="330" y="564"/>
                </a:lnTo>
                <a:lnTo>
                  <a:pt x="330" y="558"/>
                </a:lnTo>
                <a:close/>
                <a:moveTo>
                  <a:pt x="330" y="546"/>
                </a:moveTo>
                <a:lnTo>
                  <a:pt x="336" y="546"/>
                </a:lnTo>
                <a:lnTo>
                  <a:pt x="330" y="546"/>
                </a:lnTo>
                <a:close/>
                <a:moveTo>
                  <a:pt x="330" y="576"/>
                </a:moveTo>
                <a:lnTo>
                  <a:pt x="336" y="576"/>
                </a:lnTo>
                <a:lnTo>
                  <a:pt x="330" y="576"/>
                </a:lnTo>
                <a:close/>
                <a:moveTo>
                  <a:pt x="330" y="588"/>
                </a:moveTo>
                <a:lnTo>
                  <a:pt x="336" y="588"/>
                </a:lnTo>
                <a:lnTo>
                  <a:pt x="330" y="588"/>
                </a:lnTo>
                <a:close/>
                <a:moveTo>
                  <a:pt x="330" y="570"/>
                </a:moveTo>
                <a:lnTo>
                  <a:pt x="336" y="570"/>
                </a:lnTo>
                <a:lnTo>
                  <a:pt x="330" y="570"/>
                </a:lnTo>
                <a:close/>
                <a:moveTo>
                  <a:pt x="330" y="522"/>
                </a:moveTo>
                <a:lnTo>
                  <a:pt x="336" y="522"/>
                </a:lnTo>
                <a:lnTo>
                  <a:pt x="330" y="522"/>
                </a:lnTo>
                <a:close/>
                <a:moveTo>
                  <a:pt x="330" y="582"/>
                </a:moveTo>
                <a:lnTo>
                  <a:pt x="336" y="582"/>
                </a:lnTo>
                <a:lnTo>
                  <a:pt x="330" y="582"/>
                </a:lnTo>
                <a:close/>
                <a:moveTo>
                  <a:pt x="336" y="540"/>
                </a:moveTo>
                <a:lnTo>
                  <a:pt x="330" y="540"/>
                </a:lnTo>
                <a:lnTo>
                  <a:pt x="336" y="540"/>
                </a:lnTo>
                <a:close/>
                <a:moveTo>
                  <a:pt x="330" y="576"/>
                </a:moveTo>
                <a:lnTo>
                  <a:pt x="330" y="570"/>
                </a:lnTo>
                <a:lnTo>
                  <a:pt x="336" y="570"/>
                </a:lnTo>
                <a:lnTo>
                  <a:pt x="336" y="576"/>
                </a:lnTo>
                <a:lnTo>
                  <a:pt x="330" y="576"/>
                </a:lnTo>
                <a:close/>
                <a:moveTo>
                  <a:pt x="330" y="606"/>
                </a:moveTo>
                <a:lnTo>
                  <a:pt x="336" y="606"/>
                </a:lnTo>
                <a:lnTo>
                  <a:pt x="330" y="606"/>
                </a:lnTo>
                <a:close/>
                <a:moveTo>
                  <a:pt x="330" y="546"/>
                </a:moveTo>
                <a:lnTo>
                  <a:pt x="336" y="546"/>
                </a:lnTo>
                <a:lnTo>
                  <a:pt x="330" y="540"/>
                </a:lnTo>
                <a:lnTo>
                  <a:pt x="336" y="540"/>
                </a:lnTo>
                <a:lnTo>
                  <a:pt x="336" y="546"/>
                </a:lnTo>
                <a:lnTo>
                  <a:pt x="330" y="546"/>
                </a:lnTo>
                <a:close/>
                <a:moveTo>
                  <a:pt x="330" y="546"/>
                </a:moveTo>
                <a:lnTo>
                  <a:pt x="336" y="546"/>
                </a:lnTo>
                <a:lnTo>
                  <a:pt x="330" y="546"/>
                </a:lnTo>
                <a:close/>
                <a:moveTo>
                  <a:pt x="330" y="594"/>
                </a:moveTo>
                <a:lnTo>
                  <a:pt x="330" y="588"/>
                </a:lnTo>
                <a:lnTo>
                  <a:pt x="336" y="588"/>
                </a:lnTo>
                <a:lnTo>
                  <a:pt x="336" y="582"/>
                </a:lnTo>
                <a:lnTo>
                  <a:pt x="336" y="588"/>
                </a:lnTo>
                <a:lnTo>
                  <a:pt x="336" y="594"/>
                </a:lnTo>
                <a:lnTo>
                  <a:pt x="330" y="594"/>
                </a:lnTo>
                <a:close/>
                <a:moveTo>
                  <a:pt x="336" y="492"/>
                </a:moveTo>
                <a:lnTo>
                  <a:pt x="336" y="486"/>
                </a:lnTo>
                <a:lnTo>
                  <a:pt x="336" y="492"/>
                </a:lnTo>
                <a:close/>
                <a:moveTo>
                  <a:pt x="336" y="582"/>
                </a:moveTo>
                <a:lnTo>
                  <a:pt x="336" y="576"/>
                </a:lnTo>
                <a:lnTo>
                  <a:pt x="342" y="576"/>
                </a:lnTo>
                <a:lnTo>
                  <a:pt x="336" y="576"/>
                </a:lnTo>
                <a:lnTo>
                  <a:pt x="342" y="576"/>
                </a:lnTo>
                <a:lnTo>
                  <a:pt x="336" y="582"/>
                </a:lnTo>
                <a:close/>
                <a:moveTo>
                  <a:pt x="336" y="576"/>
                </a:moveTo>
                <a:lnTo>
                  <a:pt x="336" y="570"/>
                </a:lnTo>
                <a:lnTo>
                  <a:pt x="336" y="576"/>
                </a:lnTo>
                <a:lnTo>
                  <a:pt x="336" y="570"/>
                </a:lnTo>
                <a:lnTo>
                  <a:pt x="342" y="570"/>
                </a:lnTo>
                <a:lnTo>
                  <a:pt x="342" y="576"/>
                </a:lnTo>
                <a:lnTo>
                  <a:pt x="336" y="576"/>
                </a:lnTo>
                <a:close/>
                <a:moveTo>
                  <a:pt x="336" y="528"/>
                </a:moveTo>
                <a:lnTo>
                  <a:pt x="336" y="522"/>
                </a:lnTo>
                <a:lnTo>
                  <a:pt x="336" y="528"/>
                </a:lnTo>
                <a:close/>
                <a:moveTo>
                  <a:pt x="330" y="558"/>
                </a:moveTo>
                <a:lnTo>
                  <a:pt x="330" y="552"/>
                </a:lnTo>
                <a:lnTo>
                  <a:pt x="336" y="552"/>
                </a:lnTo>
                <a:lnTo>
                  <a:pt x="330" y="552"/>
                </a:lnTo>
                <a:lnTo>
                  <a:pt x="336" y="552"/>
                </a:lnTo>
                <a:lnTo>
                  <a:pt x="336" y="546"/>
                </a:lnTo>
                <a:lnTo>
                  <a:pt x="342" y="546"/>
                </a:lnTo>
                <a:lnTo>
                  <a:pt x="342" y="540"/>
                </a:lnTo>
                <a:lnTo>
                  <a:pt x="342" y="546"/>
                </a:lnTo>
                <a:lnTo>
                  <a:pt x="342" y="540"/>
                </a:lnTo>
                <a:lnTo>
                  <a:pt x="336" y="540"/>
                </a:lnTo>
                <a:lnTo>
                  <a:pt x="336" y="546"/>
                </a:lnTo>
                <a:lnTo>
                  <a:pt x="336" y="540"/>
                </a:lnTo>
                <a:lnTo>
                  <a:pt x="342" y="540"/>
                </a:lnTo>
                <a:lnTo>
                  <a:pt x="342" y="546"/>
                </a:lnTo>
                <a:lnTo>
                  <a:pt x="342" y="552"/>
                </a:lnTo>
                <a:lnTo>
                  <a:pt x="336" y="552"/>
                </a:lnTo>
                <a:lnTo>
                  <a:pt x="336" y="558"/>
                </a:lnTo>
                <a:lnTo>
                  <a:pt x="330" y="558"/>
                </a:lnTo>
                <a:close/>
                <a:moveTo>
                  <a:pt x="336" y="546"/>
                </a:moveTo>
                <a:lnTo>
                  <a:pt x="336" y="540"/>
                </a:lnTo>
                <a:lnTo>
                  <a:pt x="336" y="546"/>
                </a:lnTo>
                <a:close/>
                <a:moveTo>
                  <a:pt x="336" y="528"/>
                </a:moveTo>
                <a:lnTo>
                  <a:pt x="336" y="534"/>
                </a:lnTo>
                <a:lnTo>
                  <a:pt x="336" y="528"/>
                </a:lnTo>
                <a:close/>
                <a:moveTo>
                  <a:pt x="336" y="528"/>
                </a:moveTo>
                <a:lnTo>
                  <a:pt x="336" y="522"/>
                </a:lnTo>
                <a:lnTo>
                  <a:pt x="336" y="528"/>
                </a:lnTo>
                <a:close/>
                <a:moveTo>
                  <a:pt x="336" y="570"/>
                </a:moveTo>
                <a:lnTo>
                  <a:pt x="342" y="570"/>
                </a:lnTo>
                <a:lnTo>
                  <a:pt x="336" y="570"/>
                </a:lnTo>
                <a:lnTo>
                  <a:pt x="342" y="570"/>
                </a:lnTo>
                <a:lnTo>
                  <a:pt x="336" y="570"/>
                </a:lnTo>
                <a:close/>
                <a:moveTo>
                  <a:pt x="336" y="402"/>
                </a:moveTo>
                <a:lnTo>
                  <a:pt x="336" y="396"/>
                </a:lnTo>
                <a:lnTo>
                  <a:pt x="342" y="396"/>
                </a:lnTo>
                <a:lnTo>
                  <a:pt x="342" y="402"/>
                </a:lnTo>
                <a:lnTo>
                  <a:pt x="336" y="402"/>
                </a:lnTo>
                <a:close/>
                <a:moveTo>
                  <a:pt x="336" y="492"/>
                </a:moveTo>
                <a:lnTo>
                  <a:pt x="342" y="492"/>
                </a:lnTo>
                <a:lnTo>
                  <a:pt x="336" y="492"/>
                </a:lnTo>
                <a:close/>
                <a:moveTo>
                  <a:pt x="336" y="504"/>
                </a:moveTo>
                <a:lnTo>
                  <a:pt x="342" y="504"/>
                </a:lnTo>
                <a:lnTo>
                  <a:pt x="336" y="504"/>
                </a:lnTo>
                <a:lnTo>
                  <a:pt x="336" y="510"/>
                </a:lnTo>
                <a:lnTo>
                  <a:pt x="336" y="504"/>
                </a:lnTo>
                <a:close/>
                <a:moveTo>
                  <a:pt x="336" y="522"/>
                </a:moveTo>
                <a:lnTo>
                  <a:pt x="342" y="522"/>
                </a:lnTo>
                <a:lnTo>
                  <a:pt x="336" y="522"/>
                </a:lnTo>
                <a:lnTo>
                  <a:pt x="342" y="522"/>
                </a:lnTo>
                <a:lnTo>
                  <a:pt x="336" y="522"/>
                </a:lnTo>
                <a:close/>
                <a:moveTo>
                  <a:pt x="336" y="504"/>
                </a:moveTo>
                <a:lnTo>
                  <a:pt x="342" y="504"/>
                </a:lnTo>
                <a:lnTo>
                  <a:pt x="336" y="504"/>
                </a:lnTo>
                <a:close/>
                <a:moveTo>
                  <a:pt x="336" y="576"/>
                </a:moveTo>
                <a:lnTo>
                  <a:pt x="342" y="576"/>
                </a:lnTo>
                <a:lnTo>
                  <a:pt x="336" y="576"/>
                </a:lnTo>
                <a:close/>
                <a:moveTo>
                  <a:pt x="336" y="528"/>
                </a:moveTo>
                <a:lnTo>
                  <a:pt x="342" y="528"/>
                </a:lnTo>
                <a:lnTo>
                  <a:pt x="342" y="522"/>
                </a:lnTo>
                <a:lnTo>
                  <a:pt x="342" y="528"/>
                </a:lnTo>
                <a:lnTo>
                  <a:pt x="342" y="522"/>
                </a:lnTo>
                <a:lnTo>
                  <a:pt x="342" y="528"/>
                </a:lnTo>
                <a:lnTo>
                  <a:pt x="342" y="522"/>
                </a:lnTo>
                <a:lnTo>
                  <a:pt x="342" y="528"/>
                </a:lnTo>
                <a:lnTo>
                  <a:pt x="342" y="522"/>
                </a:lnTo>
                <a:lnTo>
                  <a:pt x="342" y="528"/>
                </a:lnTo>
                <a:lnTo>
                  <a:pt x="336" y="528"/>
                </a:lnTo>
                <a:close/>
                <a:moveTo>
                  <a:pt x="342" y="558"/>
                </a:moveTo>
                <a:lnTo>
                  <a:pt x="342" y="552"/>
                </a:lnTo>
                <a:lnTo>
                  <a:pt x="342" y="558"/>
                </a:lnTo>
                <a:close/>
                <a:moveTo>
                  <a:pt x="342" y="540"/>
                </a:moveTo>
                <a:lnTo>
                  <a:pt x="342" y="534"/>
                </a:lnTo>
                <a:lnTo>
                  <a:pt x="342" y="540"/>
                </a:lnTo>
                <a:close/>
                <a:moveTo>
                  <a:pt x="336" y="528"/>
                </a:moveTo>
                <a:lnTo>
                  <a:pt x="342" y="528"/>
                </a:lnTo>
                <a:lnTo>
                  <a:pt x="336" y="528"/>
                </a:lnTo>
                <a:lnTo>
                  <a:pt x="342" y="528"/>
                </a:lnTo>
                <a:lnTo>
                  <a:pt x="336" y="528"/>
                </a:lnTo>
                <a:close/>
                <a:moveTo>
                  <a:pt x="342" y="504"/>
                </a:moveTo>
                <a:lnTo>
                  <a:pt x="342" y="498"/>
                </a:lnTo>
                <a:lnTo>
                  <a:pt x="342" y="504"/>
                </a:lnTo>
                <a:close/>
                <a:moveTo>
                  <a:pt x="342" y="582"/>
                </a:moveTo>
                <a:lnTo>
                  <a:pt x="342" y="576"/>
                </a:lnTo>
                <a:lnTo>
                  <a:pt x="342" y="582"/>
                </a:lnTo>
                <a:close/>
                <a:moveTo>
                  <a:pt x="342" y="528"/>
                </a:moveTo>
                <a:lnTo>
                  <a:pt x="342" y="534"/>
                </a:lnTo>
                <a:lnTo>
                  <a:pt x="342" y="528"/>
                </a:lnTo>
                <a:close/>
                <a:moveTo>
                  <a:pt x="342" y="582"/>
                </a:moveTo>
                <a:lnTo>
                  <a:pt x="342" y="576"/>
                </a:lnTo>
                <a:lnTo>
                  <a:pt x="342" y="582"/>
                </a:lnTo>
                <a:close/>
                <a:moveTo>
                  <a:pt x="342" y="504"/>
                </a:moveTo>
                <a:lnTo>
                  <a:pt x="342" y="498"/>
                </a:lnTo>
                <a:lnTo>
                  <a:pt x="342" y="504"/>
                </a:lnTo>
                <a:lnTo>
                  <a:pt x="342" y="510"/>
                </a:lnTo>
                <a:lnTo>
                  <a:pt x="342" y="504"/>
                </a:lnTo>
                <a:close/>
                <a:moveTo>
                  <a:pt x="342" y="396"/>
                </a:moveTo>
                <a:lnTo>
                  <a:pt x="342" y="390"/>
                </a:lnTo>
                <a:lnTo>
                  <a:pt x="342" y="396"/>
                </a:lnTo>
                <a:close/>
                <a:moveTo>
                  <a:pt x="342" y="522"/>
                </a:moveTo>
                <a:lnTo>
                  <a:pt x="342" y="528"/>
                </a:lnTo>
                <a:lnTo>
                  <a:pt x="342" y="522"/>
                </a:lnTo>
                <a:close/>
                <a:moveTo>
                  <a:pt x="342" y="528"/>
                </a:moveTo>
                <a:lnTo>
                  <a:pt x="342" y="522"/>
                </a:lnTo>
                <a:lnTo>
                  <a:pt x="342" y="528"/>
                </a:lnTo>
                <a:close/>
                <a:moveTo>
                  <a:pt x="342" y="486"/>
                </a:moveTo>
                <a:lnTo>
                  <a:pt x="342" y="480"/>
                </a:lnTo>
                <a:lnTo>
                  <a:pt x="342" y="486"/>
                </a:lnTo>
                <a:close/>
                <a:moveTo>
                  <a:pt x="336" y="570"/>
                </a:moveTo>
                <a:lnTo>
                  <a:pt x="336" y="564"/>
                </a:lnTo>
                <a:lnTo>
                  <a:pt x="342" y="558"/>
                </a:lnTo>
                <a:lnTo>
                  <a:pt x="348" y="558"/>
                </a:lnTo>
                <a:lnTo>
                  <a:pt x="342" y="558"/>
                </a:lnTo>
                <a:lnTo>
                  <a:pt x="348" y="558"/>
                </a:lnTo>
                <a:lnTo>
                  <a:pt x="354" y="558"/>
                </a:lnTo>
                <a:lnTo>
                  <a:pt x="354" y="552"/>
                </a:lnTo>
                <a:lnTo>
                  <a:pt x="354" y="558"/>
                </a:lnTo>
                <a:lnTo>
                  <a:pt x="348" y="558"/>
                </a:lnTo>
                <a:lnTo>
                  <a:pt x="348" y="564"/>
                </a:lnTo>
                <a:lnTo>
                  <a:pt x="348" y="558"/>
                </a:lnTo>
                <a:lnTo>
                  <a:pt x="348" y="564"/>
                </a:lnTo>
                <a:lnTo>
                  <a:pt x="342" y="564"/>
                </a:lnTo>
                <a:lnTo>
                  <a:pt x="342" y="570"/>
                </a:lnTo>
                <a:lnTo>
                  <a:pt x="336" y="570"/>
                </a:lnTo>
                <a:close/>
                <a:moveTo>
                  <a:pt x="342" y="510"/>
                </a:moveTo>
                <a:lnTo>
                  <a:pt x="342" y="504"/>
                </a:lnTo>
                <a:lnTo>
                  <a:pt x="342" y="510"/>
                </a:lnTo>
                <a:close/>
                <a:moveTo>
                  <a:pt x="342" y="492"/>
                </a:moveTo>
                <a:lnTo>
                  <a:pt x="348" y="492"/>
                </a:lnTo>
                <a:lnTo>
                  <a:pt x="342" y="492"/>
                </a:lnTo>
                <a:close/>
                <a:moveTo>
                  <a:pt x="342" y="492"/>
                </a:moveTo>
                <a:lnTo>
                  <a:pt x="348" y="492"/>
                </a:lnTo>
                <a:lnTo>
                  <a:pt x="342" y="492"/>
                </a:lnTo>
                <a:close/>
                <a:moveTo>
                  <a:pt x="342" y="528"/>
                </a:moveTo>
                <a:lnTo>
                  <a:pt x="348" y="528"/>
                </a:lnTo>
                <a:lnTo>
                  <a:pt x="342" y="528"/>
                </a:lnTo>
                <a:close/>
                <a:moveTo>
                  <a:pt x="342" y="492"/>
                </a:moveTo>
                <a:lnTo>
                  <a:pt x="348" y="492"/>
                </a:lnTo>
                <a:lnTo>
                  <a:pt x="342" y="492"/>
                </a:lnTo>
                <a:close/>
                <a:moveTo>
                  <a:pt x="348" y="504"/>
                </a:moveTo>
                <a:lnTo>
                  <a:pt x="342" y="504"/>
                </a:lnTo>
                <a:lnTo>
                  <a:pt x="348" y="504"/>
                </a:lnTo>
                <a:close/>
                <a:moveTo>
                  <a:pt x="342" y="498"/>
                </a:moveTo>
                <a:lnTo>
                  <a:pt x="348" y="498"/>
                </a:lnTo>
                <a:lnTo>
                  <a:pt x="342" y="498"/>
                </a:lnTo>
                <a:close/>
                <a:moveTo>
                  <a:pt x="342" y="498"/>
                </a:moveTo>
                <a:lnTo>
                  <a:pt x="348" y="498"/>
                </a:lnTo>
                <a:lnTo>
                  <a:pt x="348" y="504"/>
                </a:lnTo>
                <a:lnTo>
                  <a:pt x="342" y="504"/>
                </a:lnTo>
                <a:lnTo>
                  <a:pt x="348" y="504"/>
                </a:lnTo>
                <a:lnTo>
                  <a:pt x="348" y="498"/>
                </a:lnTo>
                <a:lnTo>
                  <a:pt x="342" y="498"/>
                </a:lnTo>
                <a:close/>
                <a:moveTo>
                  <a:pt x="348" y="516"/>
                </a:moveTo>
                <a:lnTo>
                  <a:pt x="348" y="510"/>
                </a:lnTo>
                <a:lnTo>
                  <a:pt x="348" y="516"/>
                </a:lnTo>
                <a:lnTo>
                  <a:pt x="348" y="510"/>
                </a:lnTo>
                <a:lnTo>
                  <a:pt x="348" y="516"/>
                </a:lnTo>
                <a:close/>
                <a:moveTo>
                  <a:pt x="348" y="480"/>
                </a:moveTo>
                <a:lnTo>
                  <a:pt x="342" y="480"/>
                </a:lnTo>
                <a:lnTo>
                  <a:pt x="348" y="480"/>
                </a:lnTo>
                <a:lnTo>
                  <a:pt x="348" y="486"/>
                </a:lnTo>
                <a:lnTo>
                  <a:pt x="348" y="480"/>
                </a:lnTo>
                <a:close/>
                <a:moveTo>
                  <a:pt x="342" y="552"/>
                </a:moveTo>
                <a:lnTo>
                  <a:pt x="348" y="552"/>
                </a:lnTo>
                <a:lnTo>
                  <a:pt x="342" y="552"/>
                </a:lnTo>
                <a:close/>
                <a:moveTo>
                  <a:pt x="342" y="540"/>
                </a:moveTo>
                <a:lnTo>
                  <a:pt x="348" y="540"/>
                </a:lnTo>
                <a:lnTo>
                  <a:pt x="348" y="546"/>
                </a:lnTo>
                <a:lnTo>
                  <a:pt x="348" y="540"/>
                </a:lnTo>
                <a:lnTo>
                  <a:pt x="348" y="546"/>
                </a:lnTo>
                <a:lnTo>
                  <a:pt x="348" y="540"/>
                </a:lnTo>
                <a:lnTo>
                  <a:pt x="342" y="540"/>
                </a:lnTo>
                <a:lnTo>
                  <a:pt x="348" y="540"/>
                </a:lnTo>
                <a:lnTo>
                  <a:pt x="342" y="540"/>
                </a:lnTo>
                <a:close/>
                <a:moveTo>
                  <a:pt x="348" y="516"/>
                </a:moveTo>
                <a:lnTo>
                  <a:pt x="348" y="522"/>
                </a:lnTo>
                <a:lnTo>
                  <a:pt x="348" y="516"/>
                </a:lnTo>
                <a:close/>
                <a:moveTo>
                  <a:pt x="348" y="498"/>
                </a:moveTo>
                <a:lnTo>
                  <a:pt x="348" y="504"/>
                </a:lnTo>
                <a:lnTo>
                  <a:pt x="348" y="498"/>
                </a:lnTo>
                <a:close/>
                <a:moveTo>
                  <a:pt x="348" y="534"/>
                </a:moveTo>
                <a:lnTo>
                  <a:pt x="348" y="528"/>
                </a:lnTo>
                <a:lnTo>
                  <a:pt x="354" y="528"/>
                </a:lnTo>
                <a:lnTo>
                  <a:pt x="354" y="534"/>
                </a:lnTo>
                <a:lnTo>
                  <a:pt x="354" y="540"/>
                </a:lnTo>
                <a:lnTo>
                  <a:pt x="348" y="540"/>
                </a:lnTo>
                <a:lnTo>
                  <a:pt x="348" y="534"/>
                </a:lnTo>
                <a:close/>
                <a:moveTo>
                  <a:pt x="348" y="522"/>
                </a:moveTo>
                <a:lnTo>
                  <a:pt x="348" y="516"/>
                </a:lnTo>
                <a:lnTo>
                  <a:pt x="348" y="522"/>
                </a:lnTo>
                <a:close/>
                <a:moveTo>
                  <a:pt x="348" y="510"/>
                </a:moveTo>
                <a:lnTo>
                  <a:pt x="348" y="504"/>
                </a:lnTo>
                <a:lnTo>
                  <a:pt x="354" y="504"/>
                </a:lnTo>
                <a:lnTo>
                  <a:pt x="354" y="510"/>
                </a:lnTo>
                <a:lnTo>
                  <a:pt x="348" y="510"/>
                </a:lnTo>
                <a:close/>
                <a:moveTo>
                  <a:pt x="342" y="384"/>
                </a:moveTo>
                <a:lnTo>
                  <a:pt x="348" y="384"/>
                </a:lnTo>
                <a:lnTo>
                  <a:pt x="348" y="378"/>
                </a:lnTo>
                <a:lnTo>
                  <a:pt x="342" y="378"/>
                </a:lnTo>
                <a:lnTo>
                  <a:pt x="348" y="378"/>
                </a:lnTo>
                <a:lnTo>
                  <a:pt x="342" y="378"/>
                </a:lnTo>
                <a:lnTo>
                  <a:pt x="348" y="378"/>
                </a:lnTo>
                <a:lnTo>
                  <a:pt x="348" y="372"/>
                </a:lnTo>
                <a:lnTo>
                  <a:pt x="348" y="366"/>
                </a:lnTo>
                <a:lnTo>
                  <a:pt x="348" y="360"/>
                </a:lnTo>
                <a:lnTo>
                  <a:pt x="354" y="360"/>
                </a:lnTo>
                <a:lnTo>
                  <a:pt x="354" y="366"/>
                </a:lnTo>
                <a:lnTo>
                  <a:pt x="354" y="372"/>
                </a:lnTo>
                <a:lnTo>
                  <a:pt x="348" y="372"/>
                </a:lnTo>
                <a:lnTo>
                  <a:pt x="354" y="372"/>
                </a:lnTo>
                <a:lnTo>
                  <a:pt x="348" y="372"/>
                </a:lnTo>
                <a:lnTo>
                  <a:pt x="354" y="372"/>
                </a:lnTo>
                <a:lnTo>
                  <a:pt x="354" y="378"/>
                </a:lnTo>
                <a:lnTo>
                  <a:pt x="348" y="378"/>
                </a:lnTo>
                <a:lnTo>
                  <a:pt x="348" y="384"/>
                </a:lnTo>
                <a:lnTo>
                  <a:pt x="342" y="384"/>
                </a:lnTo>
                <a:close/>
                <a:moveTo>
                  <a:pt x="348" y="516"/>
                </a:moveTo>
                <a:lnTo>
                  <a:pt x="348" y="510"/>
                </a:lnTo>
                <a:lnTo>
                  <a:pt x="348" y="516"/>
                </a:lnTo>
                <a:close/>
                <a:moveTo>
                  <a:pt x="348" y="528"/>
                </a:moveTo>
                <a:lnTo>
                  <a:pt x="354" y="528"/>
                </a:lnTo>
                <a:lnTo>
                  <a:pt x="348" y="528"/>
                </a:lnTo>
                <a:close/>
                <a:moveTo>
                  <a:pt x="348" y="510"/>
                </a:moveTo>
                <a:lnTo>
                  <a:pt x="354" y="510"/>
                </a:lnTo>
                <a:lnTo>
                  <a:pt x="348" y="510"/>
                </a:lnTo>
                <a:close/>
                <a:moveTo>
                  <a:pt x="348" y="510"/>
                </a:moveTo>
                <a:lnTo>
                  <a:pt x="354" y="510"/>
                </a:lnTo>
                <a:lnTo>
                  <a:pt x="354" y="516"/>
                </a:lnTo>
                <a:lnTo>
                  <a:pt x="348" y="516"/>
                </a:lnTo>
                <a:lnTo>
                  <a:pt x="348" y="510"/>
                </a:lnTo>
                <a:lnTo>
                  <a:pt x="354" y="510"/>
                </a:lnTo>
                <a:lnTo>
                  <a:pt x="348" y="510"/>
                </a:lnTo>
                <a:close/>
                <a:moveTo>
                  <a:pt x="348" y="522"/>
                </a:moveTo>
                <a:lnTo>
                  <a:pt x="354" y="522"/>
                </a:lnTo>
                <a:lnTo>
                  <a:pt x="348" y="522"/>
                </a:lnTo>
                <a:lnTo>
                  <a:pt x="348" y="516"/>
                </a:lnTo>
                <a:lnTo>
                  <a:pt x="354" y="516"/>
                </a:lnTo>
                <a:lnTo>
                  <a:pt x="354" y="522"/>
                </a:lnTo>
                <a:lnTo>
                  <a:pt x="354" y="528"/>
                </a:lnTo>
                <a:lnTo>
                  <a:pt x="354" y="522"/>
                </a:lnTo>
                <a:lnTo>
                  <a:pt x="348" y="522"/>
                </a:lnTo>
                <a:lnTo>
                  <a:pt x="354" y="522"/>
                </a:lnTo>
                <a:lnTo>
                  <a:pt x="348" y="522"/>
                </a:lnTo>
                <a:close/>
                <a:moveTo>
                  <a:pt x="354" y="492"/>
                </a:moveTo>
                <a:lnTo>
                  <a:pt x="354" y="498"/>
                </a:lnTo>
                <a:lnTo>
                  <a:pt x="354" y="492"/>
                </a:lnTo>
                <a:close/>
                <a:moveTo>
                  <a:pt x="354" y="498"/>
                </a:moveTo>
                <a:lnTo>
                  <a:pt x="354" y="504"/>
                </a:lnTo>
                <a:lnTo>
                  <a:pt x="354" y="498"/>
                </a:lnTo>
                <a:lnTo>
                  <a:pt x="354" y="504"/>
                </a:lnTo>
                <a:lnTo>
                  <a:pt x="354" y="498"/>
                </a:lnTo>
                <a:close/>
                <a:moveTo>
                  <a:pt x="354" y="510"/>
                </a:moveTo>
                <a:lnTo>
                  <a:pt x="354" y="516"/>
                </a:lnTo>
                <a:lnTo>
                  <a:pt x="354" y="510"/>
                </a:lnTo>
                <a:lnTo>
                  <a:pt x="354" y="516"/>
                </a:lnTo>
                <a:lnTo>
                  <a:pt x="354" y="510"/>
                </a:lnTo>
                <a:close/>
                <a:moveTo>
                  <a:pt x="354" y="492"/>
                </a:moveTo>
                <a:lnTo>
                  <a:pt x="354" y="486"/>
                </a:lnTo>
                <a:lnTo>
                  <a:pt x="354" y="492"/>
                </a:lnTo>
                <a:close/>
                <a:moveTo>
                  <a:pt x="354" y="492"/>
                </a:moveTo>
                <a:lnTo>
                  <a:pt x="354" y="498"/>
                </a:lnTo>
                <a:lnTo>
                  <a:pt x="354" y="492"/>
                </a:lnTo>
                <a:close/>
                <a:moveTo>
                  <a:pt x="354" y="498"/>
                </a:moveTo>
                <a:lnTo>
                  <a:pt x="354" y="492"/>
                </a:lnTo>
                <a:lnTo>
                  <a:pt x="354" y="498"/>
                </a:lnTo>
                <a:close/>
                <a:moveTo>
                  <a:pt x="354" y="498"/>
                </a:moveTo>
                <a:lnTo>
                  <a:pt x="360" y="498"/>
                </a:lnTo>
                <a:lnTo>
                  <a:pt x="354" y="498"/>
                </a:lnTo>
                <a:lnTo>
                  <a:pt x="354" y="504"/>
                </a:lnTo>
                <a:lnTo>
                  <a:pt x="354" y="498"/>
                </a:lnTo>
                <a:close/>
                <a:moveTo>
                  <a:pt x="354" y="504"/>
                </a:moveTo>
                <a:lnTo>
                  <a:pt x="360" y="504"/>
                </a:lnTo>
                <a:lnTo>
                  <a:pt x="354" y="504"/>
                </a:lnTo>
                <a:close/>
                <a:moveTo>
                  <a:pt x="354" y="504"/>
                </a:moveTo>
                <a:lnTo>
                  <a:pt x="360" y="504"/>
                </a:lnTo>
                <a:lnTo>
                  <a:pt x="354" y="504"/>
                </a:lnTo>
                <a:close/>
                <a:moveTo>
                  <a:pt x="354" y="486"/>
                </a:moveTo>
                <a:lnTo>
                  <a:pt x="360" y="486"/>
                </a:lnTo>
                <a:lnTo>
                  <a:pt x="354" y="486"/>
                </a:lnTo>
                <a:close/>
                <a:moveTo>
                  <a:pt x="354" y="516"/>
                </a:moveTo>
                <a:lnTo>
                  <a:pt x="360" y="516"/>
                </a:lnTo>
                <a:lnTo>
                  <a:pt x="354" y="516"/>
                </a:lnTo>
                <a:close/>
                <a:moveTo>
                  <a:pt x="354" y="492"/>
                </a:moveTo>
                <a:lnTo>
                  <a:pt x="360" y="492"/>
                </a:lnTo>
                <a:lnTo>
                  <a:pt x="354" y="492"/>
                </a:lnTo>
                <a:close/>
                <a:moveTo>
                  <a:pt x="354" y="492"/>
                </a:moveTo>
                <a:lnTo>
                  <a:pt x="360" y="492"/>
                </a:lnTo>
                <a:lnTo>
                  <a:pt x="360" y="498"/>
                </a:lnTo>
                <a:lnTo>
                  <a:pt x="354" y="498"/>
                </a:lnTo>
                <a:lnTo>
                  <a:pt x="360" y="498"/>
                </a:lnTo>
                <a:lnTo>
                  <a:pt x="354" y="498"/>
                </a:lnTo>
                <a:lnTo>
                  <a:pt x="360" y="498"/>
                </a:lnTo>
                <a:lnTo>
                  <a:pt x="354" y="498"/>
                </a:lnTo>
                <a:lnTo>
                  <a:pt x="354" y="492"/>
                </a:lnTo>
                <a:close/>
                <a:moveTo>
                  <a:pt x="354" y="486"/>
                </a:moveTo>
                <a:lnTo>
                  <a:pt x="360" y="486"/>
                </a:lnTo>
                <a:lnTo>
                  <a:pt x="354" y="486"/>
                </a:lnTo>
                <a:close/>
                <a:moveTo>
                  <a:pt x="360" y="372"/>
                </a:moveTo>
                <a:lnTo>
                  <a:pt x="360" y="366"/>
                </a:lnTo>
                <a:lnTo>
                  <a:pt x="360" y="372"/>
                </a:lnTo>
                <a:close/>
                <a:moveTo>
                  <a:pt x="354" y="522"/>
                </a:moveTo>
                <a:lnTo>
                  <a:pt x="354" y="516"/>
                </a:lnTo>
                <a:lnTo>
                  <a:pt x="360" y="516"/>
                </a:lnTo>
                <a:lnTo>
                  <a:pt x="360" y="522"/>
                </a:lnTo>
                <a:lnTo>
                  <a:pt x="354" y="522"/>
                </a:lnTo>
                <a:close/>
                <a:moveTo>
                  <a:pt x="354" y="534"/>
                </a:moveTo>
                <a:lnTo>
                  <a:pt x="360" y="534"/>
                </a:lnTo>
                <a:lnTo>
                  <a:pt x="360" y="528"/>
                </a:lnTo>
                <a:lnTo>
                  <a:pt x="366" y="528"/>
                </a:lnTo>
                <a:lnTo>
                  <a:pt x="366" y="534"/>
                </a:lnTo>
                <a:lnTo>
                  <a:pt x="360" y="534"/>
                </a:lnTo>
                <a:lnTo>
                  <a:pt x="354" y="534"/>
                </a:lnTo>
                <a:close/>
                <a:moveTo>
                  <a:pt x="360" y="486"/>
                </a:moveTo>
                <a:lnTo>
                  <a:pt x="360" y="480"/>
                </a:lnTo>
                <a:lnTo>
                  <a:pt x="360" y="486"/>
                </a:lnTo>
                <a:lnTo>
                  <a:pt x="360" y="480"/>
                </a:lnTo>
                <a:lnTo>
                  <a:pt x="360" y="486"/>
                </a:lnTo>
                <a:close/>
                <a:moveTo>
                  <a:pt x="360" y="498"/>
                </a:moveTo>
                <a:lnTo>
                  <a:pt x="360" y="504"/>
                </a:lnTo>
                <a:lnTo>
                  <a:pt x="360" y="498"/>
                </a:lnTo>
                <a:close/>
                <a:moveTo>
                  <a:pt x="354" y="366"/>
                </a:moveTo>
                <a:lnTo>
                  <a:pt x="354" y="360"/>
                </a:lnTo>
                <a:lnTo>
                  <a:pt x="360" y="360"/>
                </a:lnTo>
                <a:lnTo>
                  <a:pt x="360" y="354"/>
                </a:lnTo>
                <a:lnTo>
                  <a:pt x="366" y="354"/>
                </a:lnTo>
                <a:lnTo>
                  <a:pt x="366" y="360"/>
                </a:lnTo>
                <a:lnTo>
                  <a:pt x="366" y="366"/>
                </a:lnTo>
                <a:lnTo>
                  <a:pt x="360" y="366"/>
                </a:lnTo>
                <a:lnTo>
                  <a:pt x="360" y="360"/>
                </a:lnTo>
                <a:lnTo>
                  <a:pt x="360" y="366"/>
                </a:lnTo>
                <a:lnTo>
                  <a:pt x="354" y="366"/>
                </a:lnTo>
                <a:close/>
                <a:moveTo>
                  <a:pt x="360" y="486"/>
                </a:moveTo>
                <a:lnTo>
                  <a:pt x="360" y="480"/>
                </a:lnTo>
                <a:lnTo>
                  <a:pt x="360" y="486"/>
                </a:lnTo>
                <a:close/>
                <a:moveTo>
                  <a:pt x="360" y="480"/>
                </a:moveTo>
                <a:lnTo>
                  <a:pt x="360" y="486"/>
                </a:lnTo>
                <a:lnTo>
                  <a:pt x="360" y="480"/>
                </a:lnTo>
                <a:close/>
                <a:moveTo>
                  <a:pt x="360" y="480"/>
                </a:moveTo>
                <a:lnTo>
                  <a:pt x="366" y="480"/>
                </a:lnTo>
                <a:lnTo>
                  <a:pt x="360" y="480"/>
                </a:lnTo>
                <a:close/>
                <a:moveTo>
                  <a:pt x="360" y="486"/>
                </a:moveTo>
                <a:lnTo>
                  <a:pt x="360" y="480"/>
                </a:lnTo>
                <a:lnTo>
                  <a:pt x="360" y="486"/>
                </a:lnTo>
                <a:close/>
                <a:moveTo>
                  <a:pt x="360" y="480"/>
                </a:moveTo>
                <a:lnTo>
                  <a:pt x="366" y="480"/>
                </a:lnTo>
                <a:lnTo>
                  <a:pt x="360" y="480"/>
                </a:lnTo>
                <a:close/>
                <a:moveTo>
                  <a:pt x="366" y="480"/>
                </a:moveTo>
                <a:lnTo>
                  <a:pt x="366" y="474"/>
                </a:lnTo>
                <a:lnTo>
                  <a:pt x="366" y="480"/>
                </a:lnTo>
                <a:close/>
                <a:moveTo>
                  <a:pt x="366" y="480"/>
                </a:moveTo>
                <a:lnTo>
                  <a:pt x="366" y="474"/>
                </a:lnTo>
                <a:lnTo>
                  <a:pt x="366" y="480"/>
                </a:lnTo>
                <a:close/>
                <a:moveTo>
                  <a:pt x="366" y="474"/>
                </a:moveTo>
                <a:lnTo>
                  <a:pt x="366" y="468"/>
                </a:lnTo>
                <a:lnTo>
                  <a:pt x="366" y="474"/>
                </a:lnTo>
                <a:close/>
                <a:moveTo>
                  <a:pt x="366" y="474"/>
                </a:moveTo>
                <a:lnTo>
                  <a:pt x="366" y="468"/>
                </a:lnTo>
                <a:lnTo>
                  <a:pt x="366" y="474"/>
                </a:lnTo>
                <a:close/>
                <a:moveTo>
                  <a:pt x="366" y="486"/>
                </a:moveTo>
                <a:lnTo>
                  <a:pt x="366" y="480"/>
                </a:lnTo>
                <a:lnTo>
                  <a:pt x="366" y="486"/>
                </a:lnTo>
                <a:lnTo>
                  <a:pt x="372" y="486"/>
                </a:lnTo>
                <a:lnTo>
                  <a:pt x="366" y="486"/>
                </a:lnTo>
                <a:close/>
                <a:moveTo>
                  <a:pt x="366" y="360"/>
                </a:moveTo>
                <a:lnTo>
                  <a:pt x="372" y="360"/>
                </a:lnTo>
                <a:lnTo>
                  <a:pt x="366" y="360"/>
                </a:lnTo>
                <a:close/>
                <a:moveTo>
                  <a:pt x="366" y="360"/>
                </a:moveTo>
                <a:lnTo>
                  <a:pt x="372" y="360"/>
                </a:lnTo>
                <a:lnTo>
                  <a:pt x="366" y="360"/>
                </a:lnTo>
                <a:close/>
                <a:moveTo>
                  <a:pt x="366" y="474"/>
                </a:moveTo>
                <a:lnTo>
                  <a:pt x="366" y="468"/>
                </a:lnTo>
                <a:lnTo>
                  <a:pt x="372" y="468"/>
                </a:lnTo>
                <a:lnTo>
                  <a:pt x="372" y="474"/>
                </a:lnTo>
                <a:lnTo>
                  <a:pt x="366" y="474"/>
                </a:lnTo>
                <a:lnTo>
                  <a:pt x="372" y="474"/>
                </a:lnTo>
                <a:lnTo>
                  <a:pt x="366" y="474"/>
                </a:lnTo>
                <a:close/>
                <a:moveTo>
                  <a:pt x="372" y="468"/>
                </a:moveTo>
                <a:lnTo>
                  <a:pt x="372" y="474"/>
                </a:lnTo>
                <a:lnTo>
                  <a:pt x="372" y="468"/>
                </a:lnTo>
                <a:close/>
                <a:moveTo>
                  <a:pt x="372" y="480"/>
                </a:moveTo>
                <a:lnTo>
                  <a:pt x="372" y="486"/>
                </a:lnTo>
                <a:lnTo>
                  <a:pt x="372" y="480"/>
                </a:lnTo>
                <a:lnTo>
                  <a:pt x="372" y="486"/>
                </a:lnTo>
                <a:lnTo>
                  <a:pt x="372" y="480"/>
                </a:lnTo>
                <a:close/>
                <a:moveTo>
                  <a:pt x="366" y="480"/>
                </a:moveTo>
                <a:lnTo>
                  <a:pt x="372" y="480"/>
                </a:lnTo>
                <a:lnTo>
                  <a:pt x="378" y="480"/>
                </a:lnTo>
                <a:lnTo>
                  <a:pt x="372" y="480"/>
                </a:lnTo>
                <a:lnTo>
                  <a:pt x="366" y="480"/>
                </a:lnTo>
                <a:close/>
                <a:moveTo>
                  <a:pt x="372" y="486"/>
                </a:moveTo>
                <a:lnTo>
                  <a:pt x="372" y="480"/>
                </a:lnTo>
                <a:lnTo>
                  <a:pt x="372" y="486"/>
                </a:lnTo>
                <a:lnTo>
                  <a:pt x="372" y="480"/>
                </a:lnTo>
                <a:lnTo>
                  <a:pt x="372" y="486"/>
                </a:lnTo>
                <a:close/>
                <a:moveTo>
                  <a:pt x="378" y="462"/>
                </a:moveTo>
                <a:lnTo>
                  <a:pt x="378" y="456"/>
                </a:lnTo>
                <a:lnTo>
                  <a:pt x="378" y="462"/>
                </a:lnTo>
                <a:close/>
                <a:moveTo>
                  <a:pt x="378" y="456"/>
                </a:moveTo>
                <a:lnTo>
                  <a:pt x="378" y="462"/>
                </a:lnTo>
                <a:lnTo>
                  <a:pt x="378" y="456"/>
                </a:lnTo>
                <a:close/>
                <a:moveTo>
                  <a:pt x="378" y="480"/>
                </a:moveTo>
                <a:lnTo>
                  <a:pt x="378" y="474"/>
                </a:lnTo>
                <a:lnTo>
                  <a:pt x="378" y="480"/>
                </a:lnTo>
                <a:close/>
                <a:moveTo>
                  <a:pt x="366" y="348"/>
                </a:moveTo>
                <a:lnTo>
                  <a:pt x="372" y="348"/>
                </a:lnTo>
                <a:lnTo>
                  <a:pt x="372" y="342"/>
                </a:lnTo>
                <a:lnTo>
                  <a:pt x="366" y="342"/>
                </a:lnTo>
                <a:lnTo>
                  <a:pt x="372" y="342"/>
                </a:lnTo>
                <a:lnTo>
                  <a:pt x="366" y="342"/>
                </a:lnTo>
                <a:lnTo>
                  <a:pt x="372" y="342"/>
                </a:lnTo>
                <a:lnTo>
                  <a:pt x="372" y="336"/>
                </a:lnTo>
                <a:lnTo>
                  <a:pt x="372" y="342"/>
                </a:lnTo>
                <a:lnTo>
                  <a:pt x="378" y="342"/>
                </a:lnTo>
                <a:lnTo>
                  <a:pt x="378" y="336"/>
                </a:lnTo>
                <a:lnTo>
                  <a:pt x="378" y="342"/>
                </a:lnTo>
                <a:lnTo>
                  <a:pt x="378" y="336"/>
                </a:lnTo>
                <a:lnTo>
                  <a:pt x="378" y="342"/>
                </a:lnTo>
                <a:lnTo>
                  <a:pt x="378" y="336"/>
                </a:lnTo>
                <a:lnTo>
                  <a:pt x="384" y="336"/>
                </a:lnTo>
                <a:lnTo>
                  <a:pt x="384" y="342"/>
                </a:lnTo>
                <a:lnTo>
                  <a:pt x="384" y="336"/>
                </a:lnTo>
                <a:lnTo>
                  <a:pt x="390" y="336"/>
                </a:lnTo>
                <a:lnTo>
                  <a:pt x="390" y="342"/>
                </a:lnTo>
                <a:lnTo>
                  <a:pt x="390" y="348"/>
                </a:lnTo>
                <a:lnTo>
                  <a:pt x="390" y="342"/>
                </a:lnTo>
                <a:lnTo>
                  <a:pt x="390" y="348"/>
                </a:lnTo>
                <a:lnTo>
                  <a:pt x="384" y="348"/>
                </a:lnTo>
                <a:lnTo>
                  <a:pt x="378" y="348"/>
                </a:lnTo>
                <a:lnTo>
                  <a:pt x="378" y="354"/>
                </a:lnTo>
                <a:lnTo>
                  <a:pt x="372" y="354"/>
                </a:lnTo>
                <a:lnTo>
                  <a:pt x="378" y="354"/>
                </a:lnTo>
                <a:lnTo>
                  <a:pt x="378" y="360"/>
                </a:lnTo>
                <a:lnTo>
                  <a:pt x="372" y="360"/>
                </a:lnTo>
                <a:lnTo>
                  <a:pt x="372" y="354"/>
                </a:lnTo>
                <a:lnTo>
                  <a:pt x="366" y="354"/>
                </a:lnTo>
                <a:lnTo>
                  <a:pt x="372" y="354"/>
                </a:lnTo>
                <a:lnTo>
                  <a:pt x="372" y="360"/>
                </a:lnTo>
                <a:lnTo>
                  <a:pt x="366" y="360"/>
                </a:lnTo>
                <a:lnTo>
                  <a:pt x="366" y="354"/>
                </a:lnTo>
                <a:lnTo>
                  <a:pt x="366" y="348"/>
                </a:lnTo>
                <a:lnTo>
                  <a:pt x="366" y="354"/>
                </a:lnTo>
                <a:lnTo>
                  <a:pt x="366" y="348"/>
                </a:lnTo>
                <a:close/>
                <a:moveTo>
                  <a:pt x="378" y="360"/>
                </a:moveTo>
                <a:lnTo>
                  <a:pt x="378" y="354"/>
                </a:lnTo>
                <a:lnTo>
                  <a:pt x="378" y="360"/>
                </a:lnTo>
                <a:close/>
                <a:moveTo>
                  <a:pt x="378" y="450"/>
                </a:moveTo>
                <a:lnTo>
                  <a:pt x="378" y="444"/>
                </a:lnTo>
                <a:lnTo>
                  <a:pt x="378" y="450"/>
                </a:lnTo>
                <a:close/>
                <a:moveTo>
                  <a:pt x="378" y="444"/>
                </a:moveTo>
                <a:lnTo>
                  <a:pt x="384" y="444"/>
                </a:lnTo>
                <a:lnTo>
                  <a:pt x="378" y="444"/>
                </a:lnTo>
                <a:close/>
                <a:moveTo>
                  <a:pt x="378" y="348"/>
                </a:moveTo>
                <a:lnTo>
                  <a:pt x="384" y="348"/>
                </a:lnTo>
                <a:lnTo>
                  <a:pt x="378" y="348"/>
                </a:lnTo>
                <a:close/>
                <a:moveTo>
                  <a:pt x="378" y="450"/>
                </a:moveTo>
                <a:lnTo>
                  <a:pt x="384" y="444"/>
                </a:lnTo>
                <a:lnTo>
                  <a:pt x="384" y="450"/>
                </a:lnTo>
                <a:lnTo>
                  <a:pt x="378" y="450"/>
                </a:lnTo>
                <a:close/>
                <a:moveTo>
                  <a:pt x="384" y="444"/>
                </a:moveTo>
                <a:lnTo>
                  <a:pt x="378" y="444"/>
                </a:lnTo>
                <a:lnTo>
                  <a:pt x="384" y="444"/>
                </a:lnTo>
                <a:lnTo>
                  <a:pt x="378" y="444"/>
                </a:lnTo>
                <a:lnTo>
                  <a:pt x="384" y="444"/>
                </a:lnTo>
                <a:close/>
                <a:moveTo>
                  <a:pt x="378" y="456"/>
                </a:moveTo>
                <a:lnTo>
                  <a:pt x="384" y="456"/>
                </a:lnTo>
                <a:lnTo>
                  <a:pt x="378" y="456"/>
                </a:lnTo>
                <a:close/>
                <a:moveTo>
                  <a:pt x="384" y="450"/>
                </a:moveTo>
                <a:lnTo>
                  <a:pt x="384" y="444"/>
                </a:lnTo>
                <a:lnTo>
                  <a:pt x="384" y="450"/>
                </a:lnTo>
                <a:lnTo>
                  <a:pt x="384" y="444"/>
                </a:lnTo>
                <a:lnTo>
                  <a:pt x="384" y="450"/>
                </a:lnTo>
                <a:close/>
                <a:moveTo>
                  <a:pt x="384" y="450"/>
                </a:moveTo>
                <a:lnTo>
                  <a:pt x="384" y="444"/>
                </a:lnTo>
                <a:lnTo>
                  <a:pt x="384" y="450"/>
                </a:lnTo>
                <a:close/>
                <a:moveTo>
                  <a:pt x="384" y="426"/>
                </a:moveTo>
                <a:lnTo>
                  <a:pt x="384" y="420"/>
                </a:lnTo>
                <a:lnTo>
                  <a:pt x="384" y="426"/>
                </a:lnTo>
                <a:close/>
                <a:moveTo>
                  <a:pt x="384" y="456"/>
                </a:moveTo>
                <a:lnTo>
                  <a:pt x="384" y="450"/>
                </a:lnTo>
                <a:lnTo>
                  <a:pt x="384" y="456"/>
                </a:lnTo>
                <a:close/>
                <a:moveTo>
                  <a:pt x="384" y="420"/>
                </a:moveTo>
                <a:lnTo>
                  <a:pt x="384" y="426"/>
                </a:lnTo>
                <a:lnTo>
                  <a:pt x="384" y="420"/>
                </a:lnTo>
                <a:close/>
                <a:moveTo>
                  <a:pt x="384" y="426"/>
                </a:moveTo>
                <a:lnTo>
                  <a:pt x="384" y="420"/>
                </a:lnTo>
                <a:lnTo>
                  <a:pt x="384" y="426"/>
                </a:lnTo>
                <a:close/>
                <a:moveTo>
                  <a:pt x="384" y="426"/>
                </a:moveTo>
                <a:lnTo>
                  <a:pt x="384" y="420"/>
                </a:lnTo>
                <a:lnTo>
                  <a:pt x="384" y="426"/>
                </a:lnTo>
                <a:close/>
                <a:moveTo>
                  <a:pt x="384" y="450"/>
                </a:moveTo>
                <a:lnTo>
                  <a:pt x="390" y="450"/>
                </a:lnTo>
                <a:lnTo>
                  <a:pt x="384" y="450"/>
                </a:lnTo>
                <a:close/>
                <a:moveTo>
                  <a:pt x="384" y="420"/>
                </a:moveTo>
                <a:lnTo>
                  <a:pt x="390" y="420"/>
                </a:lnTo>
                <a:lnTo>
                  <a:pt x="384" y="420"/>
                </a:lnTo>
                <a:close/>
                <a:moveTo>
                  <a:pt x="384" y="426"/>
                </a:moveTo>
                <a:lnTo>
                  <a:pt x="384" y="420"/>
                </a:lnTo>
                <a:lnTo>
                  <a:pt x="390" y="420"/>
                </a:lnTo>
                <a:lnTo>
                  <a:pt x="384" y="420"/>
                </a:lnTo>
                <a:lnTo>
                  <a:pt x="384" y="426"/>
                </a:lnTo>
                <a:close/>
                <a:moveTo>
                  <a:pt x="384" y="426"/>
                </a:moveTo>
                <a:lnTo>
                  <a:pt x="390" y="426"/>
                </a:lnTo>
                <a:lnTo>
                  <a:pt x="384" y="426"/>
                </a:lnTo>
                <a:close/>
                <a:moveTo>
                  <a:pt x="384" y="426"/>
                </a:moveTo>
                <a:lnTo>
                  <a:pt x="390" y="426"/>
                </a:lnTo>
                <a:lnTo>
                  <a:pt x="384" y="426"/>
                </a:lnTo>
                <a:close/>
                <a:moveTo>
                  <a:pt x="384" y="426"/>
                </a:moveTo>
                <a:lnTo>
                  <a:pt x="384" y="420"/>
                </a:lnTo>
                <a:lnTo>
                  <a:pt x="390" y="420"/>
                </a:lnTo>
                <a:lnTo>
                  <a:pt x="390" y="426"/>
                </a:lnTo>
                <a:lnTo>
                  <a:pt x="384" y="426"/>
                </a:lnTo>
                <a:close/>
                <a:moveTo>
                  <a:pt x="384" y="450"/>
                </a:moveTo>
                <a:lnTo>
                  <a:pt x="390" y="450"/>
                </a:lnTo>
                <a:lnTo>
                  <a:pt x="384" y="450"/>
                </a:lnTo>
                <a:lnTo>
                  <a:pt x="390" y="450"/>
                </a:lnTo>
                <a:lnTo>
                  <a:pt x="384" y="450"/>
                </a:lnTo>
                <a:close/>
                <a:moveTo>
                  <a:pt x="384" y="420"/>
                </a:moveTo>
                <a:lnTo>
                  <a:pt x="390" y="420"/>
                </a:lnTo>
                <a:lnTo>
                  <a:pt x="384" y="420"/>
                </a:lnTo>
                <a:lnTo>
                  <a:pt x="390" y="420"/>
                </a:lnTo>
                <a:lnTo>
                  <a:pt x="384" y="420"/>
                </a:lnTo>
                <a:close/>
                <a:moveTo>
                  <a:pt x="390" y="426"/>
                </a:moveTo>
                <a:lnTo>
                  <a:pt x="390" y="420"/>
                </a:lnTo>
                <a:lnTo>
                  <a:pt x="390" y="426"/>
                </a:lnTo>
                <a:close/>
                <a:moveTo>
                  <a:pt x="390" y="426"/>
                </a:moveTo>
                <a:lnTo>
                  <a:pt x="390" y="420"/>
                </a:lnTo>
                <a:lnTo>
                  <a:pt x="390" y="426"/>
                </a:lnTo>
                <a:close/>
                <a:moveTo>
                  <a:pt x="384" y="438"/>
                </a:moveTo>
                <a:lnTo>
                  <a:pt x="390" y="438"/>
                </a:lnTo>
                <a:lnTo>
                  <a:pt x="384" y="438"/>
                </a:lnTo>
                <a:lnTo>
                  <a:pt x="390" y="438"/>
                </a:lnTo>
                <a:lnTo>
                  <a:pt x="390" y="432"/>
                </a:lnTo>
                <a:lnTo>
                  <a:pt x="390" y="438"/>
                </a:lnTo>
                <a:lnTo>
                  <a:pt x="390" y="432"/>
                </a:lnTo>
                <a:lnTo>
                  <a:pt x="390" y="438"/>
                </a:lnTo>
                <a:lnTo>
                  <a:pt x="390" y="432"/>
                </a:lnTo>
                <a:lnTo>
                  <a:pt x="390" y="438"/>
                </a:lnTo>
                <a:lnTo>
                  <a:pt x="384" y="438"/>
                </a:lnTo>
                <a:close/>
                <a:moveTo>
                  <a:pt x="390" y="450"/>
                </a:moveTo>
                <a:lnTo>
                  <a:pt x="390" y="444"/>
                </a:lnTo>
                <a:lnTo>
                  <a:pt x="390" y="450"/>
                </a:lnTo>
                <a:lnTo>
                  <a:pt x="390" y="444"/>
                </a:lnTo>
                <a:lnTo>
                  <a:pt x="390" y="450"/>
                </a:lnTo>
                <a:close/>
                <a:moveTo>
                  <a:pt x="384" y="336"/>
                </a:moveTo>
                <a:lnTo>
                  <a:pt x="390" y="336"/>
                </a:lnTo>
                <a:lnTo>
                  <a:pt x="384" y="336"/>
                </a:lnTo>
                <a:lnTo>
                  <a:pt x="390" y="336"/>
                </a:lnTo>
                <a:lnTo>
                  <a:pt x="396" y="336"/>
                </a:lnTo>
                <a:lnTo>
                  <a:pt x="396" y="342"/>
                </a:lnTo>
                <a:lnTo>
                  <a:pt x="390" y="342"/>
                </a:lnTo>
                <a:lnTo>
                  <a:pt x="390" y="336"/>
                </a:lnTo>
                <a:lnTo>
                  <a:pt x="384" y="336"/>
                </a:lnTo>
                <a:close/>
                <a:moveTo>
                  <a:pt x="390" y="450"/>
                </a:moveTo>
                <a:lnTo>
                  <a:pt x="390" y="444"/>
                </a:lnTo>
                <a:lnTo>
                  <a:pt x="390" y="450"/>
                </a:lnTo>
                <a:close/>
                <a:moveTo>
                  <a:pt x="390" y="342"/>
                </a:moveTo>
                <a:lnTo>
                  <a:pt x="390" y="348"/>
                </a:lnTo>
                <a:lnTo>
                  <a:pt x="390" y="342"/>
                </a:lnTo>
                <a:close/>
                <a:moveTo>
                  <a:pt x="390" y="438"/>
                </a:moveTo>
                <a:lnTo>
                  <a:pt x="396" y="438"/>
                </a:lnTo>
                <a:lnTo>
                  <a:pt x="390" y="438"/>
                </a:lnTo>
                <a:close/>
                <a:moveTo>
                  <a:pt x="390" y="354"/>
                </a:moveTo>
                <a:lnTo>
                  <a:pt x="390" y="348"/>
                </a:lnTo>
                <a:lnTo>
                  <a:pt x="396" y="348"/>
                </a:lnTo>
                <a:lnTo>
                  <a:pt x="390" y="348"/>
                </a:lnTo>
                <a:lnTo>
                  <a:pt x="390" y="354"/>
                </a:lnTo>
                <a:close/>
                <a:moveTo>
                  <a:pt x="390" y="342"/>
                </a:moveTo>
                <a:lnTo>
                  <a:pt x="396" y="342"/>
                </a:lnTo>
                <a:lnTo>
                  <a:pt x="390" y="342"/>
                </a:lnTo>
                <a:close/>
                <a:moveTo>
                  <a:pt x="396" y="312"/>
                </a:moveTo>
                <a:lnTo>
                  <a:pt x="396" y="306"/>
                </a:lnTo>
                <a:lnTo>
                  <a:pt x="396" y="312"/>
                </a:lnTo>
                <a:close/>
                <a:moveTo>
                  <a:pt x="390" y="450"/>
                </a:moveTo>
                <a:lnTo>
                  <a:pt x="390" y="444"/>
                </a:lnTo>
                <a:lnTo>
                  <a:pt x="396" y="444"/>
                </a:lnTo>
                <a:lnTo>
                  <a:pt x="390" y="444"/>
                </a:lnTo>
                <a:lnTo>
                  <a:pt x="396" y="444"/>
                </a:lnTo>
                <a:lnTo>
                  <a:pt x="396" y="450"/>
                </a:lnTo>
                <a:lnTo>
                  <a:pt x="396" y="444"/>
                </a:lnTo>
                <a:lnTo>
                  <a:pt x="402" y="444"/>
                </a:lnTo>
                <a:lnTo>
                  <a:pt x="402" y="450"/>
                </a:lnTo>
                <a:lnTo>
                  <a:pt x="396" y="450"/>
                </a:lnTo>
                <a:lnTo>
                  <a:pt x="396" y="456"/>
                </a:lnTo>
                <a:lnTo>
                  <a:pt x="402" y="456"/>
                </a:lnTo>
                <a:lnTo>
                  <a:pt x="396" y="456"/>
                </a:lnTo>
                <a:lnTo>
                  <a:pt x="402" y="456"/>
                </a:lnTo>
                <a:lnTo>
                  <a:pt x="402" y="462"/>
                </a:lnTo>
                <a:lnTo>
                  <a:pt x="396" y="462"/>
                </a:lnTo>
                <a:lnTo>
                  <a:pt x="396" y="456"/>
                </a:lnTo>
                <a:lnTo>
                  <a:pt x="390" y="456"/>
                </a:lnTo>
                <a:lnTo>
                  <a:pt x="390" y="450"/>
                </a:lnTo>
                <a:lnTo>
                  <a:pt x="390" y="456"/>
                </a:lnTo>
                <a:lnTo>
                  <a:pt x="390" y="450"/>
                </a:lnTo>
                <a:lnTo>
                  <a:pt x="390" y="456"/>
                </a:lnTo>
                <a:lnTo>
                  <a:pt x="390" y="450"/>
                </a:lnTo>
                <a:close/>
                <a:moveTo>
                  <a:pt x="396" y="330"/>
                </a:moveTo>
                <a:lnTo>
                  <a:pt x="402" y="330"/>
                </a:lnTo>
                <a:lnTo>
                  <a:pt x="396" y="336"/>
                </a:lnTo>
                <a:lnTo>
                  <a:pt x="396" y="330"/>
                </a:lnTo>
                <a:close/>
                <a:moveTo>
                  <a:pt x="396" y="426"/>
                </a:moveTo>
                <a:lnTo>
                  <a:pt x="396" y="420"/>
                </a:lnTo>
                <a:lnTo>
                  <a:pt x="402" y="420"/>
                </a:lnTo>
                <a:lnTo>
                  <a:pt x="402" y="426"/>
                </a:lnTo>
                <a:lnTo>
                  <a:pt x="396" y="426"/>
                </a:lnTo>
                <a:close/>
                <a:moveTo>
                  <a:pt x="402" y="426"/>
                </a:moveTo>
                <a:lnTo>
                  <a:pt x="402" y="420"/>
                </a:lnTo>
                <a:lnTo>
                  <a:pt x="402" y="426"/>
                </a:lnTo>
                <a:close/>
                <a:moveTo>
                  <a:pt x="402" y="408"/>
                </a:moveTo>
                <a:lnTo>
                  <a:pt x="408" y="408"/>
                </a:lnTo>
                <a:lnTo>
                  <a:pt x="402" y="408"/>
                </a:lnTo>
                <a:lnTo>
                  <a:pt x="408" y="408"/>
                </a:lnTo>
                <a:lnTo>
                  <a:pt x="402" y="408"/>
                </a:lnTo>
                <a:close/>
                <a:moveTo>
                  <a:pt x="402" y="342"/>
                </a:moveTo>
                <a:lnTo>
                  <a:pt x="408" y="342"/>
                </a:lnTo>
                <a:lnTo>
                  <a:pt x="402" y="342"/>
                </a:lnTo>
                <a:close/>
                <a:moveTo>
                  <a:pt x="402" y="444"/>
                </a:moveTo>
                <a:lnTo>
                  <a:pt x="402" y="438"/>
                </a:lnTo>
                <a:lnTo>
                  <a:pt x="408" y="438"/>
                </a:lnTo>
                <a:lnTo>
                  <a:pt x="414" y="438"/>
                </a:lnTo>
                <a:lnTo>
                  <a:pt x="408" y="438"/>
                </a:lnTo>
                <a:lnTo>
                  <a:pt x="408" y="444"/>
                </a:lnTo>
                <a:lnTo>
                  <a:pt x="402" y="444"/>
                </a:lnTo>
                <a:close/>
                <a:moveTo>
                  <a:pt x="408" y="288"/>
                </a:moveTo>
                <a:lnTo>
                  <a:pt x="408" y="282"/>
                </a:lnTo>
                <a:lnTo>
                  <a:pt x="408" y="288"/>
                </a:lnTo>
                <a:close/>
                <a:moveTo>
                  <a:pt x="408" y="444"/>
                </a:moveTo>
                <a:lnTo>
                  <a:pt x="408" y="438"/>
                </a:lnTo>
                <a:lnTo>
                  <a:pt x="408" y="444"/>
                </a:lnTo>
                <a:close/>
                <a:moveTo>
                  <a:pt x="390" y="342"/>
                </a:moveTo>
                <a:lnTo>
                  <a:pt x="396" y="342"/>
                </a:lnTo>
                <a:lnTo>
                  <a:pt x="396" y="336"/>
                </a:lnTo>
                <a:lnTo>
                  <a:pt x="402" y="336"/>
                </a:lnTo>
                <a:lnTo>
                  <a:pt x="396" y="336"/>
                </a:lnTo>
                <a:lnTo>
                  <a:pt x="402" y="336"/>
                </a:lnTo>
                <a:lnTo>
                  <a:pt x="402" y="330"/>
                </a:lnTo>
                <a:lnTo>
                  <a:pt x="396" y="330"/>
                </a:lnTo>
                <a:lnTo>
                  <a:pt x="402" y="330"/>
                </a:lnTo>
                <a:lnTo>
                  <a:pt x="396" y="330"/>
                </a:lnTo>
                <a:lnTo>
                  <a:pt x="402" y="330"/>
                </a:lnTo>
                <a:lnTo>
                  <a:pt x="396" y="330"/>
                </a:lnTo>
                <a:lnTo>
                  <a:pt x="402" y="330"/>
                </a:lnTo>
                <a:lnTo>
                  <a:pt x="402" y="324"/>
                </a:lnTo>
                <a:lnTo>
                  <a:pt x="402" y="330"/>
                </a:lnTo>
                <a:lnTo>
                  <a:pt x="402" y="324"/>
                </a:lnTo>
                <a:lnTo>
                  <a:pt x="408" y="324"/>
                </a:lnTo>
                <a:lnTo>
                  <a:pt x="414" y="324"/>
                </a:lnTo>
                <a:lnTo>
                  <a:pt x="414" y="330"/>
                </a:lnTo>
                <a:lnTo>
                  <a:pt x="414" y="324"/>
                </a:lnTo>
                <a:lnTo>
                  <a:pt x="414" y="330"/>
                </a:lnTo>
                <a:lnTo>
                  <a:pt x="414" y="324"/>
                </a:lnTo>
                <a:lnTo>
                  <a:pt x="420" y="324"/>
                </a:lnTo>
                <a:lnTo>
                  <a:pt x="420" y="318"/>
                </a:lnTo>
                <a:lnTo>
                  <a:pt x="420" y="324"/>
                </a:lnTo>
                <a:lnTo>
                  <a:pt x="420" y="318"/>
                </a:lnTo>
                <a:lnTo>
                  <a:pt x="426" y="318"/>
                </a:lnTo>
                <a:lnTo>
                  <a:pt x="426" y="324"/>
                </a:lnTo>
                <a:lnTo>
                  <a:pt x="420" y="324"/>
                </a:lnTo>
                <a:lnTo>
                  <a:pt x="420" y="330"/>
                </a:lnTo>
                <a:lnTo>
                  <a:pt x="414" y="336"/>
                </a:lnTo>
                <a:lnTo>
                  <a:pt x="414" y="342"/>
                </a:lnTo>
                <a:lnTo>
                  <a:pt x="408" y="342"/>
                </a:lnTo>
                <a:lnTo>
                  <a:pt x="408" y="336"/>
                </a:lnTo>
                <a:lnTo>
                  <a:pt x="414" y="336"/>
                </a:lnTo>
                <a:lnTo>
                  <a:pt x="408" y="336"/>
                </a:lnTo>
                <a:lnTo>
                  <a:pt x="408" y="330"/>
                </a:lnTo>
                <a:lnTo>
                  <a:pt x="408" y="336"/>
                </a:lnTo>
                <a:lnTo>
                  <a:pt x="408" y="342"/>
                </a:lnTo>
                <a:lnTo>
                  <a:pt x="402" y="342"/>
                </a:lnTo>
                <a:lnTo>
                  <a:pt x="402" y="348"/>
                </a:lnTo>
                <a:lnTo>
                  <a:pt x="396" y="348"/>
                </a:lnTo>
                <a:lnTo>
                  <a:pt x="402" y="348"/>
                </a:lnTo>
                <a:lnTo>
                  <a:pt x="396" y="348"/>
                </a:lnTo>
                <a:lnTo>
                  <a:pt x="390" y="348"/>
                </a:lnTo>
                <a:lnTo>
                  <a:pt x="390" y="342"/>
                </a:lnTo>
                <a:close/>
                <a:moveTo>
                  <a:pt x="408" y="402"/>
                </a:moveTo>
                <a:lnTo>
                  <a:pt x="408" y="396"/>
                </a:lnTo>
                <a:lnTo>
                  <a:pt x="408" y="402"/>
                </a:lnTo>
                <a:close/>
                <a:moveTo>
                  <a:pt x="408" y="288"/>
                </a:moveTo>
                <a:lnTo>
                  <a:pt x="414" y="288"/>
                </a:lnTo>
                <a:lnTo>
                  <a:pt x="408" y="288"/>
                </a:lnTo>
                <a:close/>
                <a:moveTo>
                  <a:pt x="408" y="342"/>
                </a:moveTo>
                <a:lnTo>
                  <a:pt x="414" y="342"/>
                </a:lnTo>
                <a:lnTo>
                  <a:pt x="408" y="342"/>
                </a:lnTo>
                <a:close/>
                <a:moveTo>
                  <a:pt x="408" y="378"/>
                </a:moveTo>
                <a:lnTo>
                  <a:pt x="414" y="378"/>
                </a:lnTo>
                <a:lnTo>
                  <a:pt x="408" y="378"/>
                </a:lnTo>
                <a:close/>
                <a:moveTo>
                  <a:pt x="408" y="408"/>
                </a:moveTo>
                <a:lnTo>
                  <a:pt x="414" y="408"/>
                </a:lnTo>
                <a:lnTo>
                  <a:pt x="408" y="408"/>
                </a:lnTo>
                <a:close/>
                <a:moveTo>
                  <a:pt x="408" y="408"/>
                </a:moveTo>
                <a:lnTo>
                  <a:pt x="414" y="408"/>
                </a:lnTo>
                <a:lnTo>
                  <a:pt x="408" y="408"/>
                </a:lnTo>
                <a:close/>
                <a:moveTo>
                  <a:pt x="402" y="312"/>
                </a:moveTo>
                <a:lnTo>
                  <a:pt x="408" y="312"/>
                </a:lnTo>
                <a:lnTo>
                  <a:pt x="414" y="312"/>
                </a:lnTo>
                <a:lnTo>
                  <a:pt x="420" y="312"/>
                </a:lnTo>
                <a:lnTo>
                  <a:pt x="414" y="312"/>
                </a:lnTo>
                <a:lnTo>
                  <a:pt x="414" y="318"/>
                </a:lnTo>
                <a:lnTo>
                  <a:pt x="408" y="318"/>
                </a:lnTo>
                <a:lnTo>
                  <a:pt x="408" y="312"/>
                </a:lnTo>
                <a:lnTo>
                  <a:pt x="402" y="312"/>
                </a:lnTo>
                <a:close/>
                <a:moveTo>
                  <a:pt x="408" y="408"/>
                </a:moveTo>
                <a:lnTo>
                  <a:pt x="414" y="408"/>
                </a:lnTo>
                <a:lnTo>
                  <a:pt x="408" y="408"/>
                </a:lnTo>
                <a:close/>
                <a:moveTo>
                  <a:pt x="408" y="348"/>
                </a:moveTo>
                <a:lnTo>
                  <a:pt x="414" y="348"/>
                </a:lnTo>
                <a:lnTo>
                  <a:pt x="408" y="348"/>
                </a:lnTo>
                <a:close/>
                <a:moveTo>
                  <a:pt x="408" y="408"/>
                </a:moveTo>
                <a:lnTo>
                  <a:pt x="414" y="408"/>
                </a:lnTo>
                <a:lnTo>
                  <a:pt x="408" y="408"/>
                </a:lnTo>
                <a:close/>
                <a:moveTo>
                  <a:pt x="408" y="384"/>
                </a:moveTo>
                <a:lnTo>
                  <a:pt x="414" y="384"/>
                </a:lnTo>
                <a:lnTo>
                  <a:pt x="408" y="384"/>
                </a:lnTo>
                <a:close/>
                <a:moveTo>
                  <a:pt x="414" y="408"/>
                </a:moveTo>
                <a:lnTo>
                  <a:pt x="408" y="408"/>
                </a:lnTo>
                <a:lnTo>
                  <a:pt x="414" y="408"/>
                </a:lnTo>
                <a:close/>
                <a:moveTo>
                  <a:pt x="408" y="348"/>
                </a:moveTo>
                <a:lnTo>
                  <a:pt x="408" y="342"/>
                </a:lnTo>
                <a:lnTo>
                  <a:pt x="414" y="342"/>
                </a:lnTo>
                <a:lnTo>
                  <a:pt x="414" y="348"/>
                </a:lnTo>
                <a:lnTo>
                  <a:pt x="414" y="342"/>
                </a:lnTo>
                <a:lnTo>
                  <a:pt x="414" y="348"/>
                </a:lnTo>
                <a:lnTo>
                  <a:pt x="408" y="348"/>
                </a:lnTo>
                <a:close/>
                <a:moveTo>
                  <a:pt x="414" y="384"/>
                </a:moveTo>
                <a:lnTo>
                  <a:pt x="414" y="378"/>
                </a:lnTo>
                <a:lnTo>
                  <a:pt x="414" y="384"/>
                </a:lnTo>
                <a:close/>
                <a:moveTo>
                  <a:pt x="408" y="282"/>
                </a:moveTo>
                <a:lnTo>
                  <a:pt x="408" y="276"/>
                </a:lnTo>
                <a:lnTo>
                  <a:pt x="414" y="276"/>
                </a:lnTo>
                <a:lnTo>
                  <a:pt x="414" y="282"/>
                </a:lnTo>
                <a:lnTo>
                  <a:pt x="408" y="282"/>
                </a:lnTo>
                <a:close/>
                <a:moveTo>
                  <a:pt x="414" y="420"/>
                </a:moveTo>
                <a:lnTo>
                  <a:pt x="414" y="414"/>
                </a:lnTo>
                <a:lnTo>
                  <a:pt x="414" y="420"/>
                </a:lnTo>
                <a:close/>
                <a:moveTo>
                  <a:pt x="396" y="300"/>
                </a:moveTo>
                <a:lnTo>
                  <a:pt x="396" y="294"/>
                </a:lnTo>
                <a:lnTo>
                  <a:pt x="402" y="294"/>
                </a:lnTo>
                <a:lnTo>
                  <a:pt x="396" y="294"/>
                </a:lnTo>
                <a:lnTo>
                  <a:pt x="396" y="288"/>
                </a:lnTo>
                <a:lnTo>
                  <a:pt x="396" y="294"/>
                </a:lnTo>
                <a:lnTo>
                  <a:pt x="396" y="288"/>
                </a:lnTo>
                <a:lnTo>
                  <a:pt x="402" y="288"/>
                </a:lnTo>
                <a:lnTo>
                  <a:pt x="402" y="294"/>
                </a:lnTo>
                <a:lnTo>
                  <a:pt x="402" y="288"/>
                </a:lnTo>
                <a:lnTo>
                  <a:pt x="408" y="288"/>
                </a:lnTo>
                <a:lnTo>
                  <a:pt x="408" y="294"/>
                </a:lnTo>
                <a:lnTo>
                  <a:pt x="408" y="288"/>
                </a:lnTo>
                <a:lnTo>
                  <a:pt x="414" y="288"/>
                </a:lnTo>
                <a:lnTo>
                  <a:pt x="414" y="294"/>
                </a:lnTo>
                <a:lnTo>
                  <a:pt x="414" y="288"/>
                </a:lnTo>
                <a:lnTo>
                  <a:pt x="414" y="282"/>
                </a:lnTo>
                <a:lnTo>
                  <a:pt x="420" y="282"/>
                </a:lnTo>
                <a:lnTo>
                  <a:pt x="414" y="282"/>
                </a:lnTo>
                <a:lnTo>
                  <a:pt x="420" y="282"/>
                </a:lnTo>
                <a:lnTo>
                  <a:pt x="420" y="276"/>
                </a:lnTo>
                <a:lnTo>
                  <a:pt x="420" y="282"/>
                </a:lnTo>
                <a:lnTo>
                  <a:pt x="414" y="282"/>
                </a:lnTo>
                <a:lnTo>
                  <a:pt x="414" y="276"/>
                </a:lnTo>
                <a:lnTo>
                  <a:pt x="420" y="276"/>
                </a:lnTo>
                <a:lnTo>
                  <a:pt x="414" y="276"/>
                </a:lnTo>
                <a:lnTo>
                  <a:pt x="420" y="276"/>
                </a:lnTo>
                <a:lnTo>
                  <a:pt x="414" y="276"/>
                </a:lnTo>
                <a:lnTo>
                  <a:pt x="414" y="270"/>
                </a:lnTo>
                <a:lnTo>
                  <a:pt x="420" y="270"/>
                </a:lnTo>
                <a:lnTo>
                  <a:pt x="420" y="264"/>
                </a:lnTo>
                <a:lnTo>
                  <a:pt x="420" y="270"/>
                </a:lnTo>
                <a:lnTo>
                  <a:pt x="420" y="276"/>
                </a:lnTo>
                <a:lnTo>
                  <a:pt x="426" y="276"/>
                </a:lnTo>
                <a:lnTo>
                  <a:pt x="426" y="282"/>
                </a:lnTo>
                <a:lnTo>
                  <a:pt x="426" y="288"/>
                </a:lnTo>
                <a:lnTo>
                  <a:pt x="426" y="282"/>
                </a:lnTo>
                <a:lnTo>
                  <a:pt x="432" y="282"/>
                </a:lnTo>
                <a:lnTo>
                  <a:pt x="426" y="282"/>
                </a:lnTo>
                <a:lnTo>
                  <a:pt x="426" y="288"/>
                </a:lnTo>
                <a:lnTo>
                  <a:pt x="426" y="294"/>
                </a:lnTo>
                <a:lnTo>
                  <a:pt x="432" y="294"/>
                </a:lnTo>
                <a:lnTo>
                  <a:pt x="432" y="300"/>
                </a:lnTo>
                <a:lnTo>
                  <a:pt x="426" y="300"/>
                </a:lnTo>
                <a:lnTo>
                  <a:pt x="426" y="306"/>
                </a:lnTo>
                <a:lnTo>
                  <a:pt x="420" y="306"/>
                </a:lnTo>
                <a:lnTo>
                  <a:pt x="420" y="312"/>
                </a:lnTo>
                <a:lnTo>
                  <a:pt x="420" y="306"/>
                </a:lnTo>
                <a:lnTo>
                  <a:pt x="414" y="306"/>
                </a:lnTo>
                <a:lnTo>
                  <a:pt x="408" y="306"/>
                </a:lnTo>
                <a:lnTo>
                  <a:pt x="414" y="306"/>
                </a:lnTo>
                <a:lnTo>
                  <a:pt x="408" y="306"/>
                </a:lnTo>
                <a:lnTo>
                  <a:pt x="414" y="300"/>
                </a:lnTo>
                <a:lnTo>
                  <a:pt x="420" y="300"/>
                </a:lnTo>
                <a:lnTo>
                  <a:pt x="420" y="294"/>
                </a:lnTo>
                <a:lnTo>
                  <a:pt x="420" y="300"/>
                </a:lnTo>
                <a:lnTo>
                  <a:pt x="420" y="294"/>
                </a:lnTo>
                <a:lnTo>
                  <a:pt x="414" y="294"/>
                </a:lnTo>
                <a:lnTo>
                  <a:pt x="420" y="294"/>
                </a:lnTo>
                <a:lnTo>
                  <a:pt x="420" y="300"/>
                </a:lnTo>
                <a:lnTo>
                  <a:pt x="414" y="300"/>
                </a:lnTo>
                <a:lnTo>
                  <a:pt x="414" y="294"/>
                </a:lnTo>
                <a:lnTo>
                  <a:pt x="414" y="300"/>
                </a:lnTo>
                <a:lnTo>
                  <a:pt x="408" y="300"/>
                </a:lnTo>
                <a:lnTo>
                  <a:pt x="408" y="294"/>
                </a:lnTo>
                <a:lnTo>
                  <a:pt x="408" y="300"/>
                </a:lnTo>
                <a:lnTo>
                  <a:pt x="408" y="306"/>
                </a:lnTo>
                <a:lnTo>
                  <a:pt x="408" y="300"/>
                </a:lnTo>
                <a:lnTo>
                  <a:pt x="402" y="300"/>
                </a:lnTo>
                <a:lnTo>
                  <a:pt x="402" y="306"/>
                </a:lnTo>
                <a:lnTo>
                  <a:pt x="408" y="306"/>
                </a:lnTo>
                <a:lnTo>
                  <a:pt x="402" y="306"/>
                </a:lnTo>
                <a:lnTo>
                  <a:pt x="396" y="306"/>
                </a:lnTo>
                <a:lnTo>
                  <a:pt x="396" y="300"/>
                </a:lnTo>
                <a:close/>
                <a:moveTo>
                  <a:pt x="414" y="384"/>
                </a:moveTo>
                <a:lnTo>
                  <a:pt x="414" y="378"/>
                </a:lnTo>
                <a:lnTo>
                  <a:pt x="414" y="384"/>
                </a:lnTo>
                <a:lnTo>
                  <a:pt x="414" y="378"/>
                </a:lnTo>
                <a:lnTo>
                  <a:pt x="414" y="384"/>
                </a:lnTo>
                <a:close/>
                <a:moveTo>
                  <a:pt x="414" y="324"/>
                </a:moveTo>
                <a:lnTo>
                  <a:pt x="414" y="318"/>
                </a:lnTo>
                <a:lnTo>
                  <a:pt x="414" y="324"/>
                </a:lnTo>
                <a:close/>
                <a:moveTo>
                  <a:pt x="414" y="408"/>
                </a:moveTo>
                <a:lnTo>
                  <a:pt x="414" y="414"/>
                </a:lnTo>
                <a:lnTo>
                  <a:pt x="414" y="408"/>
                </a:lnTo>
                <a:close/>
                <a:moveTo>
                  <a:pt x="414" y="342"/>
                </a:moveTo>
                <a:lnTo>
                  <a:pt x="414" y="336"/>
                </a:lnTo>
                <a:lnTo>
                  <a:pt x="420" y="336"/>
                </a:lnTo>
                <a:lnTo>
                  <a:pt x="414" y="336"/>
                </a:lnTo>
                <a:lnTo>
                  <a:pt x="420" y="336"/>
                </a:lnTo>
                <a:lnTo>
                  <a:pt x="420" y="342"/>
                </a:lnTo>
                <a:lnTo>
                  <a:pt x="414" y="342"/>
                </a:lnTo>
                <a:close/>
                <a:moveTo>
                  <a:pt x="414" y="324"/>
                </a:moveTo>
                <a:lnTo>
                  <a:pt x="414" y="318"/>
                </a:lnTo>
                <a:lnTo>
                  <a:pt x="414" y="324"/>
                </a:lnTo>
                <a:close/>
                <a:moveTo>
                  <a:pt x="414" y="372"/>
                </a:moveTo>
                <a:lnTo>
                  <a:pt x="420" y="372"/>
                </a:lnTo>
                <a:lnTo>
                  <a:pt x="414" y="372"/>
                </a:lnTo>
                <a:close/>
                <a:moveTo>
                  <a:pt x="414" y="372"/>
                </a:moveTo>
                <a:lnTo>
                  <a:pt x="420" y="372"/>
                </a:lnTo>
                <a:lnTo>
                  <a:pt x="414" y="372"/>
                </a:lnTo>
                <a:close/>
                <a:moveTo>
                  <a:pt x="420" y="396"/>
                </a:moveTo>
                <a:lnTo>
                  <a:pt x="426" y="396"/>
                </a:lnTo>
                <a:lnTo>
                  <a:pt x="420" y="396"/>
                </a:lnTo>
                <a:close/>
                <a:moveTo>
                  <a:pt x="426" y="396"/>
                </a:moveTo>
                <a:lnTo>
                  <a:pt x="426" y="402"/>
                </a:lnTo>
                <a:lnTo>
                  <a:pt x="426" y="396"/>
                </a:lnTo>
                <a:close/>
                <a:moveTo>
                  <a:pt x="420" y="318"/>
                </a:moveTo>
                <a:lnTo>
                  <a:pt x="426" y="318"/>
                </a:lnTo>
                <a:lnTo>
                  <a:pt x="420" y="318"/>
                </a:lnTo>
                <a:close/>
                <a:moveTo>
                  <a:pt x="420" y="276"/>
                </a:moveTo>
                <a:lnTo>
                  <a:pt x="420" y="270"/>
                </a:lnTo>
                <a:lnTo>
                  <a:pt x="426" y="270"/>
                </a:lnTo>
                <a:lnTo>
                  <a:pt x="426" y="276"/>
                </a:lnTo>
                <a:lnTo>
                  <a:pt x="426" y="270"/>
                </a:lnTo>
                <a:lnTo>
                  <a:pt x="426" y="276"/>
                </a:lnTo>
                <a:lnTo>
                  <a:pt x="420" y="276"/>
                </a:lnTo>
                <a:close/>
                <a:moveTo>
                  <a:pt x="426" y="366"/>
                </a:moveTo>
                <a:lnTo>
                  <a:pt x="426" y="360"/>
                </a:lnTo>
                <a:lnTo>
                  <a:pt x="426" y="366"/>
                </a:lnTo>
                <a:close/>
                <a:moveTo>
                  <a:pt x="426" y="366"/>
                </a:moveTo>
                <a:lnTo>
                  <a:pt x="426" y="360"/>
                </a:lnTo>
                <a:lnTo>
                  <a:pt x="426" y="366"/>
                </a:lnTo>
                <a:close/>
                <a:moveTo>
                  <a:pt x="420" y="372"/>
                </a:moveTo>
                <a:lnTo>
                  <a:pt x="420" y="366"/>
                </a:lnTo>
                <a:lnTo>
                  <a:pt x="426" y="366"/>
                </a:lnTo>
                <a:lnTo>
                  <a:pt x="432" y="366"/>
                </a:lnTo>
                <a:lnTo>
                  <a:pt x="432" y="372"/>
                </a:lnTo>
                <a:lnTo>
                  <a:pt x="432" y="366"/>
                </a:lnTo>
                <a:lnTo>
                  <a:pt x="432" y="372"/>
                </a:lnTo>
                <a:lnTo>
                  <a:pt x="432" y="366"/>
                </a:lnTo>
                <a:lnTo>
                  <a:pt x="432" y="372"/>
                </a:lnTo>
                <a:lnTo>
                  <a:pt x="426" y="372"/>
                </a:lnTo>
                <a:lnTo>
                  <a:pt x="420" y="372"/>
                </a:lnTo>
                <a:close/>
                <a:moveTo>
                  <a:pt x="426" y="336"/>
                </a:moveTo>
                <a:lnTo>
                  <a:pt x="426" y="330"/>
                </a:lnTo>
                <a:lnTo>
                  <a:pt x="432" y="330"/>
                </a:lnTo>
                <a:lnTo>
                  <a:pt x="432" y="336"/>
                </a:lnTo>
                <a:lnTo>
                  <a:pt x="426" y="336"/>
                </a:lnTo>
                <a:close/>
                <a:moveTo>
                  <a:pt x="426" y="366"/>
                </a:moveTo>
                <a:lnTo>
                  <a:pt x="426" y="360"/>
                </a:lnTo>
                <a:lnTo>
                  <a:pt x="432" y="360"/>
                </a:lnTo>
                <a:lnTo>
                  <a:pt x="426" y="360"/>
                </a:lnTo>
                <a:lnTo>
                  <a:pt x="432" y="360"/>
                </a:lnTo>
                <a:lnTo>
                  <a:pt x="432" y="366"/>
                </a:lnTo>
                <a:lnTo>
                  <a:pt x="426" y="366"/>
                </a:lnTo>
                <a:close/>
                <a:moveTo>
                  <a:pt x="426" y="402"/>
                </a:moveTo>
                <a:lnTo>
                  <a:pt x="432" y="402"/>
                </a:lnTo>
                <a:lnTo>
                  <a:pt x="426" y="402"/>
                </a:lnTo>
                <a:close/>
                <a:moveTo>
                  <a:pt x="432" y="330"/>
                </a:moveTo>
                <a:lnTo>
                  <a:pt x="432" y="324"/>
                </a:lnTo>
                <a:lnTo>
                  <a:pt x="432" y="330"/>
                </a:lnTo>
                <a:close/>
                <a:moveTo>
                  <a:pt x="432" y="264"/>
                </a:moveTo>
                <a:lnTo>
                  <a:pt x="432" y="258"/>
                </a:lnTo>
                <a:lnTo>
                  <a:pt x="432" y="264"/>
                </a:lnTo>
                <a:close/>
                <a:moveTo>
                  <a:pt x="432" y="330"/>
                </a:moveTo>
                <a:lnTo>
                  <a:pt x="432" y="336"/>
                </a:lnTo>
                <a:lnTo>
                  <a:pt x="432" y="330"/>
                </a:lnTo>
                <a:close/>
                <a:moveTo>
                  <a:pt x="432" y="354"/>
                </a:moveTo>
                <a:lnTo>
                  <a:pt x="432" y="348"/>
                </a:lnTo>
                <a:lnTo>
                  <a:pt x="438" y="348"/>
                </a:lnTo>
                <a:lnTo>
                  <a:pt x="438" y="354"/>
                </a:lnTo>
                <a:lnTo>
                  <a:pt x="432" y="354"/>
                </a:lnTo>
                <a:close/>
                <a:moveTo>
                  <a:pt x="438" y="366"/>
                </a:moveTo>
                <a:lnTo>
                  <a:pt x="432" y="366"/>
                </a:lnTo>
                <a:lnTo>
                  <a:pt x="438" y="366"/>
                </a:lnTo>
                <a:close/>
                <a:moveTo>
                  <a:pt x="432" y="366"/>
                </a:moveTo>
                <a:lnTo>
                  <a:pt x="438" y="366"/>
                </a:lnTo>
                <a:lnTo>
                  <a:pt x="432" y="366"/>
                </a:lnTo>
                <a:close/>
                <a:moveTo>
                  <a:pt x="438" y="336"/>
                </a:moveTo>
                <a:lnTo>
                  <a:pt x="438" y="330"/>
                </a:lnTo>
                <a:lnTo>
                  <a:pt x="438" y="336"/>
                </a:lnTo>
                <a:close/>
                <a:moveTo>
                  <a:pt x="438" y="336"/>
                </a:moveTo>
                <a:lnTo>
                  <a:pt x="438" y="330"/>
                </a:lnTo>
                <a:lnTo>
                  <a:pt x="438" y="336"/>
                </a:lnTo>
                <a:close/>
                <a:moveTo>
                  <a:pt x="438" y="360"/>
                </a:moveTo>
                <a:lnTo>
                  <a:pt x="438" y="354"/>
                </a:lnTo>
                <a:lnTo>
                  <a:pt x="438" y="360"/>
                </a:lnTo>
                <a:close/>
                <a:moveTo>
                  <a:pt x="438" y="360"/>
                </a:moveTo>
                <a:lnTo>
                  <a:pt x="444" y="360"/>
                </a:lnTo>
                <a:lnTo>
                  <a:pt x="438" y="360"/>
                </a:lnTo>
                <a:close/>
                <a:moveTo>
                  <a:pt x="438" y="246"/>
                </a:moveTo>
                <a:lnTo>
                  <a:pt x="444" y="246"/>
                </a:lnTo>
                <a:lnTo>
                  <a:pt x="438" y="246"/>
                </a:lnTo>
                <a:close/>
                <a:moveTo>
                  <a:pt x="432" y="270"/>
                </a:moveTo>
                <a:lnTo>
                  <a:pt x="432" y="264"/>
                </a:lnTo>
                <a:lnTo>
                  <a:pt x="432" y="258"/>
                </a:lnTo>
                <a:lnTo>
                  <a:pt x="438" y="258"/>
                </a:lnTo>
                <a:lnTo>
                  <a:pt x="438" y="252"/>
                </a:lnTo>
                <a:lnTo>
                  <a:pt x="444" y="252"/>
                </a:lnTo>
                <a:lnTo>
                  <a:pt x="444" y="246"/>
                </a:lnTo>
                <a:lnTo>
                  <a:pt x="444" y="240"/>
                </a:lnTo>
                <a:lnTo>
                  <a:pt x="450" y="240"/>
                </a:lnTo>
                <a:lnTo>
                  <a:pt x="450" y="234"/>
                </a:lnTo>
                <a:lnTo>
                  <a:pt x="450" y="240"/>
                </a:lnTo>
                <a:lnTo>
                  <a:pt x="450" y="246"/>
                </a:lnTo>
                <a:lnTo>
                  <a:pt x="450" y="252"/>
                </a:lnTo>
                <a:lnTo>
                  <a:pt x="450" y="258"/>
                </a:lnTo>
                <a:lnTo>
                  <a:pt x="444" y="258"/>
                </a:lnTo>
                <a:lnTo>
                  <a:pt x="444" y="264"/>
                </a:lnTo>
                <a:lnTo>
                  <a:pt x="438" y="264"/>
                </a:lnTo>
                <a:lnTo>
                  <a:pt x="438" y="270"/>
                </a:lnTo>
                <a:lnTo>
                  <a:pt x="432" y="270"/>
                </a:lnTo>
                <a:lnTo>
                  <a:pt x="438" y="270"/>
                </a:lnTo>
                <a:lnTo>
                  <a:pt x="432" y="276"/>
                </a:lnTo>
                <a:lnTo>
                  <a:pt x="432" y="282"/>
                </a:lnTo>
                <a:lnTo>
                  <a:pt x="432" y="276"/>
                </a:lnTo>
                <a:lnTo>
                  <a:pt x="432" y="270"/>
                </a:lnTo>
                <a:close/>
                <a:moveTo>
                  <a:pt x="438" y="360"/>
                </a:moveTo>
                <a:lnTo>
                  <a:pt x="444" y="360"/>
                </a:lnTo>
                <a:lnTo>
                  <a:pt x="438" y="360"/>
                </a:lnTo>
                <a:close/>
                <a:moveTo>
                  <a:pt x="420" y="336"/>
                </a:moveTo>
                <a:lnTo>
                  <a:pt x="420" y="330"/>
                </a:lnTo>
                <a:lnTo>
                  <a:pt x="420" y="324"/>
                </a:lnTo>
                <a:lnTo>
                  <a:pt x="426" y="324"/>
                </a:lnTo>
                <a:lnTo>
                  <a:pt x="420" y="324"/>
                </a:lnTo>
                <a:lnTo>
                  <a:pt x="426" y="324"/>
                </a:lnTo>
                <a:lnTo>
                  <a:pt x="426" y="318"/>
                </a:lnTo>
                <a:lnTo>
                  <a:pt x="432" y="318"/>
                </a:lnTo>
                <a:lnTo>
                  <a:pt x="426" y="318"/>
                </a:lnTo>
                <a:lnTo>
                  <a:pt x="426" y="312"/>
                </a:lnTo>
                <a:lnTo>
                  <a:pt x="426" y="318"/>
                </a:lnTo>
                <a:lnTo>
                  <a:pt x="426" y="312"/>
                </a:lnTo>
                <a:lnTo>
                  <a:pt x="426" y="306"/>
                </a:lnTo>
                <a:lnTo>
                  <a:pt x="432" y="312"/>
                </a:lnTo>
                <a:lnTo>
                  <a:pt x="432" y="306"/>
                </a:lnTo>
                <a:lnTo>
                  <a:pt x="426" y="306"/>
                </a:lnTo>
                <a:lnTo>
                  <a:pt x="432" y="306"/>
                </a:lnTo>
                <a:lnTo>
                  <a:pt x="432" y="300"/>
                </a:lnTo>
                <a:lnTo>
                  <a:pt x="432" y="306"/>
                </a:lnTo>
                <a:lnTo>
                  <a:pt x="438" y="306"/>
                </a:lnTo>
                <a:lnTo>
                  <a:pt x="438" y="300"/>
                </a:lnTo>
                <a:lnTo>
                  <a:pt x="432" y="300"/>
                </a:lnTo>
                <a:lnTo>
                  <a:pt x="432" y="294"/>
                </a:lnTo>
                <a:lnTo>
                  <a:pt x="432" y="288"/>
                </a:lnTo>
                <a:lnTo>
                  <a:pt x="432" y="282"/>
                </a:lnTo>
                <a:lnTo>
                  <a:pt x="438" y="282"/>
                </a:lnTo>
                <a:lnTo>
                  <a:pt x="432" y="282"/>
                </a:lnTo>
                <a:lnTo>
                  <a:pt x="438" y="282"/>
                </a:lnTo>
                <a:lnTo>
                  <a:pt x="438" y="276"/>
                </a:lnTo>
                <a:lnTo>
                  <a:pt x="438" y="270"/>
                </a:lnTo>
                <a:lnTo>
                  <a:pt x="444" y="270"/>
                </a:lnTo>
                <a:lnTo>
                  <a:pt x="444" y="276"/>
                </a:lnTo>
                <a:lnTo>
                  <a:pt x="450" y="276"/>
                </a:lnTo>
                <a:lnTo>
                  <a:pt x="450" y="282"/>
                </a:lnTo>
                <a:lnTo>
                  <a:pt x="444" y="282"/>
                </a:lnTo>
                <a:lnTo>
                  <a:pt x="450" y="282"/>
                </a:lnTo>
                <a:lnTo>
                  <a:pt x="444" y="282"/>
                </a:lnTo>
                <a:lnTo>
                  <a:pt x="444" y="288"/>
                </a:lnTo>
                <a:lnTo>
                  <a:pt x="450" y="288"/>
                </a:lnTo>
                <a:lnTo>
                  <a:pt x="450" y="294"/>
                </a:lnTo>
                <a:lnTo>
                  <a:pt x="450" y="300"/>
                </a:lnTo>
                <a:lnTo>
                  <a:pt x="456" y="300"/>
                </a:lnTo>
                <a:lnTo>
                  <a:pt x="456" y="294"/>
                </a:lnTo>
                <a:lnTo>
                  <a:pt x="450" y="294"/>
                </a:lnTo>
                <a:lnTo>
                  <a:pt x="456" y="294"/>
                </a:lnTo>
                <a:lnTo>
                  <a:pt x="450" y="294"/>
                </a:lnTo>
                <a:lnTo>
                  <a:pt x="456" y="288"/>
                </a:lnTo>
                <a:lnTo>
                  <a:pt x="462" y="288"/>
                </a:lnTo>
                <a:lnTo>
                  <a:pt x="456" y="288"/>
                </a:lnTo>
                <a:lnTo>
                  <a:pt x="456" y="282"/>
                </a:lnTo>
                <a:lnTo>
                  <a:pt x="456" y="276"/>
                </a:lnTo>
                <a:lnTo>
                  <a:pt x="462" y="276"/>
                </a:lnTo>
                <a:lnTo>
                  <a:pt x="462" y="282"/>
                </a:lnTo>
                <a:lnTo>
                  <a:pt x="462" y="276"/>
                </a:lnTo>
                <a:lnTo>
                  <a:pt x="456" y="276"/>
                </a:lnTo>
                <a:lnTo>
                  <a:pt x="456" y="270"/>
                </a:lnTo>
                <a:lnTo>
                  <a:pt x="456" y="276"/>
                </a:lnTo>
                <a:lnTo>
                  <a:pt x="456" y="270"/>
                </a:lnTo>
                <a:lnTo>
                  <a:pt x="462" y="270"/>
                </a:lnTo>
                <a:lnTo>
                  <a:pt x="462" y="276"/>
                </a:lnTo>
                <a:lnTo>
                  <a:pt x="468" y="276"/>
                </a:lnTo>
                <a:lnTo>
                  <a:pt x="468" y="282"/>
                </a:lnTo>
                <a:lnTo>
                  <a:pt x="474" y="282"/>
                </a:lnTo>
                <a:lnTo>
                  <a:pt x="468" y="282"/>
                </a:lnTo>
                <a:lnTo>
                  <a:pt x="468" y="288"/>
                </a:lnTo>
                <a:lnTo>
                  <a:pt x="468" y="282"/>
                </a:lnTo>
                <a:lnTo>
                  <a:pt x="474" y="282"/>
                </a:lnTo>
                <a:lnTo>
                  <a:pt x="474" y="288"/>
                </a:lnTo>
                <a:lnTo>
                  <a:pt x="468" y="288"/>
                </a:lnTo>
                <a:lnTo>
                  <a:pt x="474" y="288"/>
                </a:lnTo>
                <a:lnTo>
                  <a:pt x="468" y="288"/>
                </a:lnTo>
                <a:lnTo>
                  <a:pt x="474" y="288"/>
                </a:lnTo>
                <a:lnTo>
                  <a:pt x="468" y="288"/>
                </a:lnTo>
                <a:lnTo>
                  <a:pt x="468" y="294"/>
                </a:lnTo>
                <a:lnTo>
                  <a:pt x="474" y="294"/>
                </a:lnTo>
                <a:lnTo>
                  <a:pt x="474" y="288"/>
                </a:lnTo>
                <a:lnTo>
                  <a:pt x="474" y="294"/>
                </a:lnTo>
                <a:lnTo>
                  <a:pt x="468" y="294"/>
                </a:lnTo>
                <a:lnTo>
                  <a:pt x="474" y="294"/>
                </a:lnTo>
                <a:lnTo>
                  <a:pt x="474" y="300"/>
                </a:lnTo>
                <a:lnTo>
                  <a:pt x="468" y="300"/>
                </a:lnTo>
                <a:lnTo>
                  <a:pt x="468" y="306"/>
                </a:lnTo>
                <a:lnTo>
                  <a:pt x="462" y="306"/>
                </a:lnTo>
                <a:lnTo>
                  <a:pt x="462" y="312"/>
                </a:lnTo>
                <a:lnTo>
                  <a:pt x="456" y="312"/>
                </a:lnTo>
                <a:lnTo>
                  <a:pt x="456" y="318"/>
                </a:lnTo>
                <a:lnTo>
                  <a:pt x="456" y="324"/>
                </a:lnTo>
                <a:lnTo>
                  <a:pt x="450" y="324"/>
                </a:lnTo>
                <a:lnTo>
                  <a:pt x="450" y="318"/>
                </a:lnTo>
                <a:lnTo>
                  <a:pt x="450" y="324"/>
                </a:lnTo>
                <a:lnTo>
                  <a:pt x="444" y="324"/>
                </a:lnTo>
                <a:lnTo>
                  <a:pt x="444" y="318"/>
                </a:lnTo>
                <a:lnTo>
                  <a:pt x="444" y="324"/>
                </a:lnTo>
                <a:lnTo>
                  <a:pt x="444" y="330"/>
                </a:lnTo>
                <a:lnTo>
                  <a:pt x="444" y="324"/>
                </a:lnTo>
                <a:lnTo>
                  <a:pt x="444" y="330"/>
                </a:lnTo>
                <a:lnTo>
                  <a:pt x="444" y="336"/>
                </a:lnTo>
                <a:lnTo>
                  <a:pt x="444" y="330"/>
                </a:lnTo>
                <a:lnTo>
                  <a:pt x="444" y="336"/>
                </a:lnTo>
                <a:lnTo>
                  <a:pt x="438" y="336"/>
                </a:lnTo>
                <a:lnTo>
                  <a:pt x="438" y="330"/>
                </a:lnTo>
                <a:lnTo>
                  <a:pt x="432" y="330"/>
                </a:lnTo>
                <a:lnTo>
                  <a:pt x="432" y="324"/>
                </a:lnTo>
                <a:lnTo>
                  <a:pt x="438" y="324"/>
                </a:lnTo>
                <a:lnTo>
                  <a:pt x="438" y="318"/>
                </a:lnTo>
                <a:lnTo>
                  <a:pt x="432" y="318"/>
                </a:lnTo>
                <a:lnTo>
                  <a:pt x="432" y="324"/>
                </a:lnTo>
                <a:lnTo>
                  <a:pt x="432" y="330"/>
                </a:lnTo>
                <a:lnTo>
                  <a:pt x="426" y="330"/>
                </a:lnTo>
                <a:lnTo>
                  <a:pt x="426" y="336"/>
                </a:lnTo>
                <a:lnTo>
                  <a:pt x="426" y="330"/>
                </a:lnTo>
                <a:lnTo>
                  <a:pt x="426" y="336"/>
                </a:lnTo>
                <a:lnTo>
                  <a:pt x="420" y="336"/>
                </a:lnTo>
                <a:close/>
                <a:moveTo>
                  <a:pt x="438" y="360"/>
                </a:moveTo>
                <a:lnTo>
                  <a:pt x="444" y="360"/>
                </a:lnTo>
                <a:lnTo>
                  <a:pt x="450" y="360"/>
                </a:lnTo>
                <a:lnTo>
                  <a:pt x="456" y="360"/>
                </a:lnTo>
                <a:lnTo>
                  <a:pt x="456" y="366"/>
                </a:lnTo>
                <a:lnTo>
                  <a:pt x="450" y="366"/>
                </a:lnTo>
                <a:lnTo>
                  <a:pt x="450" y="360"/>
                </a:lnTo>
                <a:lnTo>
                  <a:pt x="444" y="360"/>
                </a:lnTo>
                <a:lnTo>
                  <a:pt x="450" y="360"/>
                </a:lnTo>
                <a:lnTo>
                  <a:pt x="444" y="360"/>
                </a:lnTo>
                <a:lnTo>
                  <a:pt x="444" y="366"/>
                </a:lnTo>
                <a:lnTo>
                  <a:pt x="438" y="366"/>
                </a:lnTo>
                <a:lnTo>
                  <a:pt x="438" y="360"/>
                </a:lnTo>
                <a:close/>
                <a:moveTo>
                  <a:pt x="444" y="348"/>
                </a:moveTo>
                <a:lnTo>
                  <a:pt x="450" y="348"/>
                </a:lnTo>
                <a:lnTo>
                  <a:pt x="444" y="348"/>
                </a:lnTo>
                <a:close/>
                <a:moveTo>
                  <a:pt x="450" y="282"/>
                </a:moveTo>
                <a:lnTo>
                  <a:pt x="450" y="276"/>
                </a:lnTo>
                <a:lnTo>
                  <a:pt x="450" y="282"/>
                </a:lnTo>
                <a:close/>
                <a:moveTo>
                  <a:pt x="450" y="366"/>
                </a:moveTo>
                <a:lnTo>
                  <a:pt x="456" y="366"/>
                </a:lnTo>
                <a:lnTo>
                  <a:pt x="450" y="366"/>
                </a:lnTo>
                <a:close/>
                <a:moveTo>
                  <a:pt x="456" y="288"/>
                </a:moveTo>
                <a:lnTo>
                  <a:pt x="450" y="288"/>
                </a:lnTo>
                <a:lnTo>
                  <a:pt x="456" y="288"/>
                </a:lnTo>
                <a:close/>
                <a:moveTo>
                  <a:pt x="456" y="264"/>
                </a:moveTo>
                <a:lnTo>
                  <a:pt x="456" y="270"/>
                </a:lnTo>
                <a:lnTo>
                  <a:pt x="456" y="264"/>
                </a:lnTo>
                <a:close/>
                <a:moveTo>
                  <a:pt x="456" y="330"/>
                </a:moveTo>
                <a:lnTo>
                  <a:pt x="456" y="324"/>
                </a:lnTo>
                <a:lnTo>
                  <a:pt x="462" y="324"/>
                </a:lnTo>
                <a:lnTo>
                  <a:pt x="462" y="330"/>
                </a:lnTo>
                <a:lnTo>
                  <a:pt x="462" y="324"/>
                </a:lnTo>
                <a:lnTo>
                  <a:pt x="462" y="330"/>
                </a:lnTo>
                <a:lnTo>
                  <a:pt x="456" y="330"/>
                </a:lnTo>
                <a:close/>
                <a:moveTo>
                  <a:pt x="462" y="330"/>
                </a:moveTo>
                <a:lnTo>
                  <a:pt x="462" y="324"/>
                </a:lnTo>
                <a:lnTo>
                  <a:pt x="462" y="330"/>
                </a:lnTo>
                <a:close/>
                <a:moveTo>
                  <a:pt x="456" y="324"/>
                </a:moveTo>
                <a:lnTo>
                  <a:pt x="456" y="318"/>
                </a:lnTo>
                <a:lnTo>
                  <a:pt x="462" y="318"/>
                </a:lnTo>
                <a:lnTo>
                  <a:pt x="456" y="318"/>
                </a:lnTo>
                <a:lnTo>
                  <a:pt x="456" y="312"/>
                </a:lnTo>
                <a:lnTo>
                  <a:pt x="462" y="312"/>
                </a:lnTo>
                <a:lnTo>
                  <a:pt x="462" y="306"/>
                </a:lnTo>
                <a:lnTo>
                  <a:pt x="468" y="306"/>
                </a:lnTo>
                <a:lnTo>
                  <a:pt x="468" y="312"/>
                </a:lnTo>
                <a:lnTo>
                  <a:pt x="474" y="312"/>
                </a:lnTo>
                <a:lnTo>
                  <a:pt x="474" y="318"/>
                </a:lnTo>
                <a:lnTo>
                  <a:pt x="468" y="318"/>
                </a:lnTo>
                <a:lnTo>
                  <a:pt x="462" y="318"/>
                </a:lnTo>
                <a:lnTo>
                  <a:pt x="462" y="324"/>
                </a:lnTo>
                <a:lnTo>
                  <a:pt x="456" y="324"/>
                </a:lnTo>
                <a:close/>
                <a:moveTo>
                  <a:pt x="462" y="264"/>
                </a:moveTo>
                <a:lnTo>
                  <a:pt x="468" y="264"/>
                </a:lnTo>
                <a:lnTo>
                  <a:pt x="462" y="264"/>
                </a:lnTo>
                <a:close/>
                <a:moveTo>
                  <a:pt x="456" y="270"/>
                </a:moveTo>
                <a:lnTo>
                  <a:pt x="456" y="264"/>
                </a:lnTo>
                <a:lnTo>
                  <a:pt x="462" y="264"/>
                </a:lnTo>
                <a:lnTo>
                  <a:pt x="462" y="270"/>
                </a:lnTo>
                <a:lnTo>
                  <a:pt x="468" y="270"/>
                </a:lnTo>
                <a:lnTo>
                  <a:pt x="474" y="270"/>
                </a:lnTo>
                <a:lnTo>
                  <a:pt x="474" y="276"/>
                </a:lnTo>
                <a:lnTo>
                  <a:pt x="468" y="276"/>
                </a:lnTo>
                <a:lnTo>
                  <a:pt x="462" y="276"/>
                </a:lnTo>
                <a:lnTo>
                  <a:pt x="462" y="270"/>
                </a:lnTo>
                <a:lnTo>
                  <a:pt x="456" y="270"/>
                </a:lnTo>
                <a:close/>
                <a:moveTo>
                  <a:pt x="462" y="264"/>
                </a:moveTo>
                <a:lnTo>
                  <a:pt x="468" y="264"/>
                </a:lnTo>
                <a:lnTo>
                  <a:pt x="462" y="264"/>
                </a:lnTo>
                <a:close/>
                <a:moveTo>
                  <a:pt x="462" y="258"/>
                </a:moveTo>
                <a:lnTo>
                  <a:pt x="468" y="258"/>
                </a:lnTo>
                <a:lnTo>
                  <a:pt x="468" y="264"/>
                </a:lnTo>
                <a:lnTo>
                  <a:pt x="462" y="258"/>
                </a:lnTo>
                <a:lnTo>
                  <a:pt x="468" y="258"/>
                </a:lnTo>
                <a:lnTo>
                  <a:pt x="462" y="258"/>
                </a:lnTo>
                <a:close/>
                <a:moveTo>
                  <a:pt x="462" y="264"/>
                </a:moveTo>
                <a:lnTo>
                  <a:pt x="468" y="264"/>
                </a:lnTo>
                <a:lnTo>
                  <a:pt x="462" y="264"/>
                </a:lnTo>
                <a:close/>
                <a:moveTo>
                  <a:pt x="468" y="252"/>
                </a:moveTo>
                <a:lnTo>
                  <a:pt x="468" y="246"/>
                </a:lnTo>
                <a:lnTo>
                  <a:pt x="468" y="252"/>
                </a:lnTo>
                <a:close/>
                <a:moveTo>
                  <a:pt x="468" y="246"/>
                </a:moveTo>
                <a:lnTo>
                  <a:pt x="468" y="240"/>
                </a:lnTo>
                <a:lnTo>
                  <a:pt x="468" y="246"/>
                </a:lnTo>
                <a:close/>
                <a:moveTo>
                  <a:pt x="474" y="294"/>
                </a:moveTo>
                <a:lnTo>
                  <a:pt x="474" y="288"/>
                </a:lnTo>
                <a:lnTo>
                  <a:pt x="474" y="294"/>
                </a:lnTo>
                <a:close/>
                <a:moveTo>
                  <a:pt x="474" y="270"/>
                </a:moveTo>
                <a:lnTo>
                  <a:pt x="474" y="264"/>
                </a:lnTo>
                <a:lnTo>
                  <a:pt x="474" y="270"/>
                </a:lnTo>
                <a:close/>
                <a:moveTo>
                  <a:pt x="474" y="288"/>
                </a:moveTo>
                <a:lnTo>
                  <a:pt x="474" y="294"/>
                </a:lnTo>
                <a:lnTo>
                  <a:pt x="474" y="288"/>
                </a:lnTo>
                <a:close/>
                <a:moveTo>
                  <a:pt x="480" y="246"/>
                </a:moveTo>
                <a:lnTo>
                  <a:pt x="474" y="246"/>
                </a:lnTo>
                <a:lnTo>
                  <a:pt x="480" y="246"/>
                </a:lnTo>
                <a:close/>
                <a:moveTo>
                  <a:pt x="480" y="264"/>
                </a:moveTo>
                <a:lnTo>
                  <a:pt x="480" y="258"/>
                </a:lnTo>
                <a:lnTo>
                  <a:pt x="480" y="264"/>
                </a:lnTo>
                <a:close/>
                <a:moveTo>
                  <a:pt x="480" y="222"/>
                </a:moveTo>
                <a:lnTo>
                  <a:pt x="486" y="222"/>
                </a:lnTo>
                <a:lnTo>
                  <a:pt x="480" y="222"/>
                </a:lnTo>
                <a:lnTo>
                  <a:pt x="486" y="222"/>
                </a:lnTo>
                <a:lnTo>
                  <a:pt x="480" y="222"/>
                </a:lnTo>
                <a:close/>
                <a:moveTo>
                  <a:pt x="480" y="288"/>
                </a:moveTo>
                <a:lnTo>
                  <a:pt x="480" y="282"/>
                </a:lnTo>
                <a:lnTo>
                  <a:pt x="486" y="282"/>
                </a:lnTo>
                <a:lnTo>
                  <a:pt x="486" y="276"/>
                </a:lnTo>
                <a:lnTo>
                  <a:pt x="486" y="282"/>
                </a:lnTo>
                <a:lnTo>
                  <a:pt x="492" y="282"/>
                </a:lnTo>
                <a:lnTo>
                  <a:pt x="492" y="288"/>
                </a:lnTo>
                <a:lnTo>
                  <a:pt x="486" y="288"/>
                </a:lnTo>
                <a:lnTo>
                  <a:pt x="480" y="288"/>
                </a:lnTo>
                <a:close/>
                <a:moveTo>
                  <a:pt x="486" y="222"/>
                </a:moveTo>
                <a:lnTo>
                  <a:pt x="492" y="222"/>
                </a:lnTo>
                <a:lnTo>
                  <a:pt x="486" y="222"/>
                </a:lnTo>
                <a:close/>
                <a:moveTo>
                  <a:pt x="492" y="324"/>
                </a:moveTo>
                <a:lnTo>
                  <a:pt x="492" y="318"/>
                </a:lnTo>
                <a:lnTo>
                  <a:pt x="492" y="324"/>
                </a:lnTo>
                <a:close/>
                <a:moveTo>
                  <a:pt x="486" y="270"/>
                </a:moveTo>
                <a:lnTo>
                  <a:pt x="492" y="270"/>
                </a:lnTo>
                <a:lnTo>
                  <a:pt x="498" y="270"/>
                </a:lnTo>
                <a:lnTo>
                  <a:pt x="504" y="270"/>
                </a:lnTo>
                <a:lnTo>
                  <a:pt x="504" y="276"/>
                </a:lnTo>
                <a:lnTo>
                  <a:pt x="498" y="276"/>
                </a:lnTo>
                <a:lnTo>
                  <a:pt x="498" y="282"/>
                </a:lnTo>
                <a:lnTo>
                  <a:pt x="492" y="282"/>
                </a:lnTo>
                <a:lnTo>
                  <a:pt x="492" y="276"/>
                </a:lnTo>
                <a:lnTo>
                  <a:pt x="486" y="276"/>
                </a:lnTo>
                <a:lnTo>
                  <a:pt x="486" y="270"/>
                </a:lnTo>
                <a:close/>
                <a:moveTo>
                  <a:pt x="474" y="252"/>
                </a:moveTo>
                <a:lnTo>
                  <a:pt x="480" y="252"/>
                </a:lnTo>
                <a:lnTo>
                  <a:pt x="480" y="246"/>
                </a:lnTo>
                <a:lnTo>
                  <a:pt x="480" y="252"/>
                </a:lnTo>
                <a:lnTo>
                  <a:pt x="486" y="252"/>
                </a:lnTo>
                <a:lnTo>
                  <a:pt x="486" y="246"/>
                </a:lnTo>
                <a:lnTo>
                  <a:pt x="480" y="246"/>
                </a:lnTo>
                <a:lnTo>
                  <a:pt x="480" y="240"/>
                </a:lnTo>
                <a:lnTo>
                  <a:pt x="486" y="240"/>
                </a:lnTo>
                <a:lnTo>
                  <a:pt x="486" y="234"/>
                </a:lnTo>
                <a:lnTo>
                  <a:pt x="486" y="240"/>
                </a:lnTo>
                <a:lnTo>
                  <a:pt x="480" y="240"/>
                </a:lnTo>
                <a:lnTo>
                  <a:pt x="480" y="234"/>
                </a:lnTo>
                <a:lnTo>
                  <a:pt x="486" y="234"/>
                </a:lnTo>
                <a:lnTo>
                  <a:pt x="480" y="234"/>
                </a:lnTo>
                <a:lnTo>
                  <a:pt x="474" y="234"/>
                </a:lnTo>
                <a:lnTo>
                  <a:pt x="480" y="234"/>
                </a:lnTo>
                <a:lnTo>
                  <a:pt x="486" y="234"/>
                </a:lnTo>
                <a:lnTo>
                  <a:pt x="486" y="228"/>
                </a:lnTo>
                <a:lnTo>
                  <a:pt x="480" y="228"/>
                </a:lnTo>
                <a:lnTo>
                  <a:pt x="474" y="228"/>
                </a:lnTo>
                <a:lnTo>
                  <a:pt x="480" y="228"/>
                </a:lnTo>
                <a:lnTo>
                  <a:pt x="474" y="228"/>
                </a:lnTo>
                <a:lnTo>
                  <a:pt x="480" y="228"/>
                </a:lnTo>
                <a:lnTo>
                  <a:pt x="480" y="222"/>
                </a:lnTo>
                <a:lnTo>
                  <a:pt x="480" y="228"/>
                </a:lnTo>
                <a:lnTo>
                  <a:pt x="480" y="222"/>
                </a:lnTo>
                <a:lnTo>
                  <a:pt x="480" y="228"/>
                </a:lnTo>
                <a:lnTo>
                  <a:pt x="486" y="228"/>
                </a:lnTo>
                <a:lnTo>
                  <a:pt x="486" y="222"/>
                </a:lnTo>
                <a:lnTo>
                  <a:pt x="492" y="222"/>
                </a:lnTo>
                <a:lnTo>
                  <a:pt x="486" y="222"/>
                </a:lnTo>
                <a:lnTo>
                  <a:pt x="492" y="222"/>
                </a:lnTo>
                <a:lnTo>
                  <a:pt x="498" y="222"/>
                </a:lnTo>
                <a:lnTo>
                  <a:pt x="492" y="222"/>
                </a:lnTo>
                <a:lnTo>
                  <a:pt x="486" y="222"/>
                </a:lnTo>
                <a:lnTo>
                  <a:pt x="486" y="216"/>
                </a:lnTo>
                <a:lnTo>
                  <a:pt x="492" y="216"/>
                </a:lnTo>
                <a:lnTo>
                  <a:pt x="492" y="210"/>
                </a:lnTo>
                <a:lnTo>
                  <a:pt x="486" y="210"/>
                </a:lnTo>
                <a:lnTo>
                  <a:pt x="492" y="210"/>
                </a:lnTo>
                <a:lnTo>
                  <a:pt x="492" y="216"/>
                </a:lnTo>
                <a:lnTo>
                  <a:pt x="498" y="216"/>
                </a:lnTo>
                <a:lnTo>
                  <a:pt x="492" y="216"/>
                </a:lnTo>
                <a:lnTo>
                  <a:pt x="498" y="216"/>
                </a:lnTo>
                <a:lnTo>
                  <a:pt x="504" y="216"/>
                </a:lnTo>
                <a:lnTo>
                  <a:pt x="498" y="216"/>
                </a:lnTo>
                <a:lnTo>
                  <a:pt x="498" y="210"/>
                </a:lnTo>
                <a:lnTo>
                  <a:pt x="492" y="210"/>
                </a:lnTo>
                <a:lnTo>
                  <a:pt x="492" y="204"/>
                </a:lnTo>
                <a:lnTo>
                  <a:pt x="498" y="204"/>
                </a:lnTo>
                <a:lnTo>
                  <a:pt x="498" y="210"/>
                </a:lnTo>
                <a:lnTo>
                  <a:pt x="498" y="216"/>
                </a:lnTo>
                <a:lnTo>
                  <a:pt x="498" y="210"/>
                </a:lnTo>
                <a:lnTo>
                  <a:pt x="504" y="210"/>
                </a:lnTo>
                <a:lnTo>
                  <a:pt x="498" y="210"/>
                </a:lnTo>
                <a:lnTo>
                  <a:pt x="498" y="204"/>
                </a:lnTo>
                <a:lnTo>
                  <a:pt x="504" y="204"/>
                </a:lnTo>
                <a:lnTo>
                  <a:pt x="504" y="210"/>
                </a:lnTo>
                <a:lnTo>
                  <a:pt x="504" y="204"/>
                </a:lnTo>
                <a:lnTo>
                  <a:pt x="510" y="204"/>
                </a:lnTo>
                <a:lnTo>
                  <a:pt x="510" y="210"/>
                </a:lnTo>
                <a:lnTo>
                  <a:pt x="516" y="210"/>
                </a:lnTo>
                <a:lnTo>
                  <a:pt x="516" y="216"/>
                </a:lnTo>
                <a:lnTo>
                  <a:pt x="510" y="216"/>
                </a:lnTo>
                <a:lnTo>
                  <a:pt x="516" y="216"/>
                </a:lnTo>
                <a:lnTo>
                  <a:pt x="510" y="216"/>
                </a:lnTo>
                <a:lnTo>
                  <a:pt x="510" y="222"/>
                </a:lnTo>
                <a:lnTo>
                  <a:pt x="516" y="222"/>
                </a:lnTo>
                <a:lnTo>
                  <a:pt x="510" y="222"/>
                </a:lnTo>
                <a:lnTo>
                  <a:pt x="510" y="216"/>
                </a:lnTo>
                <a:lnTo>
                  <a:pt x="516" y="216"/>
                </a:lnTo>
                <a:lnTo>
                  <a:pt x="516" y="222"/>
                </a:lnTo>
                <a:lnTo>
                  <a:pt x="516" y="228"/>
                </a:lnTo>
                <a:lnTo>
                  <a:pt x="510" y="228"/>
                </a:lnTo>
                <a:lnTo>
                  <a:pt x="510" y="234"/>
                </a:lnTo>
                <a:lnTo>
                  <a:pt x="510" y="228"/>
                </a:lnTo>
                <a:lnTo>
                  <a:pt x="510" y="234"/>
                </a:lnTo>
                <a:lnTo>
                  <a:pt x="516" y="234"/>
                </a:lnTo>
                <a:lnTo>
                  <a:pt x="510" y="240"/>
                </a:lnTo>
                <a:lnTo>
                  <a:pt x="516" y="240"/>
                </a:lnTo>
                <a:lnTo>
                  <a:pt x="516" y="246"/>
                </a:lnTo>
                <a:lnTo>
                  <a:pt x="510" y="246"/>
                </a:lnTo>
                <a:lnTo>
                  <a:pt x="510" y="240"/>
                </a:lnTo>
                <a:lnTo>
                  <a:pt x="510" y="246"/>
                </a:lnTo>
                <a:lnTo>
                  <a:pt x="504" y="246"/>
                </a:lnTo>
                <a:lnTo>
                  <a:pt x="498" y="246"/>
                </a:lnTo>
                <a:lnTo>
                  <a:pt x="498" y="240"/>
                </a:lnTo>
                <a:lnTo>
                  <a:pt x="498" y="246"/>
                </a:lnTo>
                <a:lnTo>
                  <a:pt x="492" y="246"/>
                </a:lnTo>
                <a:lnTo>
                  <a:pt x="492" y="252"/>
                </a:lnTo>
                <a:lnTo>
                  <a:pt x="486" y="252"/>
                </a:lnTo>
                <a:lnTo>
                  <a:pt x="492" y="252"/>
                </a:lnTo>
                <a:lnTo>
                  <a:pt x="492" y="258"/>
                </a:lnTo>
                <a:lnTo>
                  <a:pt x="486" y="258"/>
                </a:lnTo>
                <a:lnTo>
                  <a:pt x="492" y="258"/>
                </a:lnTo>
                <a:lnTo>
                  <a:pt x="486" y="258"/>
                </a:lnTo>
                <a:lnTo>
                  <a:pt x="486" y="264"/>
                </a:lnTo>
                <a:lnTo>
                  <a:pt x="486" y="258"/>
                </a:lnTo>
                <a:lnTo>
                  <a:pt x="486" y="252"/>
                </a:lnTo>
                <a:lnTo>
                  <a:pt x="486" y="258"/>
                </a:lnTo>
                <a:lnTo>
                  <a:pt x="480" y="258"/>
                </a:lnTo>
                <a:lnTo>
                  <a:pt x="486" y="258"/>
                </a:lnTo>
                <a:lnTo>
                  <a:pt x="480" y="258"/>
                </a:lnTo>
                <a:lnTo>
                  <a:pt x="474" y="258"/>
                </a:lnTo>
                <a:lnTo>
                  <a:pt x="474" y="252"/>
                </a:lnTo>
                <a:close/>
                <a:moveTo>
                  <a:pt x="492" y="258"/>
                </a:moveTo>
                <a:lnTo>
                  <a:pt x="498" y="258"/>
                </a:lnTo>
                <a:lnTo>
                  <a:pt x="498" y="252"/>
                </a:lnTo>
                <a:lnTo>
                  <a:pt x="504" y="252"/>
                </a:lnTo>
                <a:lnTo>
                  <a:pt x="504" y="258"/>
                </a:lnTo>
                <a:lnTo>
                  <a:pt x="498" y="258"/>
                </a:lnTo>
                <a:lnTo>
                  <a:pt x="498" y="264"/>
                </a:lnTo>
                <a:lnTo>
                  <a:pt x="492" y="264"/>
                </a:lnTo>
                <a:lnTo>
                  <a:pt x="498" y="264"/>
                </a:lnTo>
                <a:lnTo>
                  <a:pt x="498" y="258"/>
                </a:lnTo>
                <a:lnTo>
                  <a:pt x="492" y="258"/>
                </a:lnTo>
                <a:close/>
                <a:moveTo>
                  <a:pt x="510" y="186"/>
                </a:moveTo>
                <a:lnTo>
                  <a:pt x="516" y="186"/>
                </a:lnTo>
                <a:lnTo>
                  <a:pt x="510" y="186"/>
                </a:lnTo>
                <a:lnTo>
                  <a:pt x="516" y="186"/>
                </a:lnTo>
                <a:lnTo>
                  <a:pt x="510" y="192"/>
                </a:lnTo>
                <a:lnTo>
                  <a:pt x="510" y="186"/>
                </a:lnTo>
                <a:close/>
                <a:moveTo>
                  <a:pt x="510" y="186"/>
                </a:moveTo>
                <a:lnTo>
                  <a:pt x="516" y="186"/>
                </a:lnTo>
                <a:lnTo>
                  <a:pt x="510" y="186"/>
                </a:lnTo>
                <a:close/>
                <a:moveTo>
                  <a:pt x="516" y="186"/>
                </a:moveTo>
                <a:lnTo>
                  <a:pt x="516" y="180"/>
                </a:lnTo>
                <a:lnTo>
                  <a:pt x="516" y="186"/>
                </a:lnTo>
                <a:lnTo>
                  <a:pt x="516" y="180"/>
                </a:lnTo>
                <a:lnTo>
                  <a:pt x="516" y="186"/>
                </a:lnTo>
                <a:close/>
                <a:moveTo>
                  <a:pt x="510" y="198"/>
                </a:moveTo>
                <a:lnTo>
                  <a:pt x="516" y="198"/>
                </a:lnTo>
                <a:lnTo>
                  <a:pt x="510" y="198"/>
                </a:lnTo>
                <a:lnTo>
                  <a:pt x="510" y="192"/>
                </a:lnTo>
                <a:lnTo>
                  <a:pt x="516" y="192"/>
                </a:lnTo>
                <a:lnTo>
                  <a:pt x="516" y="198"/>
                </a:lnTo>
                <a:lnTo>
                  <a:pt x="510" y="198"/>
                </a:lnTo>
                <a:close/>
                <a:moveTo>
                  <a:pt x="516" y="186"/>
                </a:moveTo>
                <a:lnTo>
                  <a:pt x="516" y="192"/>
                </a:lnTo>
                <a:lnTo>
                  <a:pt x="516" y="186"/>
                </a:lnTo>
                <a:close/>
                <a:moveTo>
                  <a:pt x="522" y="180"/>
                </a:moveTo>
                <a:lnTo>
                  <a:pt x="522" y="174"/>
                </a:lnTo>
                <a:lnTo>
                  <a:pt x="522" y="180"/>
                </a:lnTo>
                <a:close/>
                <a:moveTo>
                  <a:pt x="522" y="162"/>
                </a:moveTo>
                <a:lnTo>
                  <a:pt x="522" y="168"/>
                </a:lnTo>
                <a:lnTo>
                  <a:pt x="522" y="162"/>
                </a:lnTo>
                <a:lnTo>
                  <a:pt x="522" y="168"/>
                </a:lnTo>
                <a:lnTo>
                  <a:pt x="522" y="162"/>
                </a:lnTo>
                <a:close/>
                <a:moveTo>
                  <a:pt x="522" y="156"/>
                </a:moveTo>
                <a:lnTo>
                  <a:pt x="528" y="156"/>
                </a:lnTo>
                <a:lnTo>
                  <a:pt x="522" y="156"/>
                </a:lnTo>
                <a:lnTo>
                  <a:pt x="522" y="162"/>
                </a:lnTo>
                <a:lnTo>
                  <a:pt x="522" y="156"/>
                </a:lnTo>
                <a:close/>
                <a:moveTo>
                  <a:pt x="522" y="168"/>
                </a:moveTo>
                <a:lnTo>
                  <a:pt x="528" y="168"/>
                </a:lnTo>
                <a:lnTo>
                  <a:pt x="522" y="168"/>
                </a:lnTo>
                <a:close/>
                <a:moveTo>
                  <a:pt x="522" y="180"/>
                </a:moveTo>
                <a:lnTo>
                  <a:pt x="522" y="174"/>
                </a:lnTo>
                <a:lnTo>
                  <a:pt x="528" y="174"/>
                </a:lnTo>
                <a:lnTo>
                  <a:pt x="522" y="174"/>
                </a:lnTo>
                <a:lnTo>
                  <a:pt x="528" y="174"/>
                </a:lnTo>
                <a:lnTo>
                  <a:pt x="528" y="180"/>
                </a:lnTo>
                <a:lnTo>
                  <a:pt x="522" y="180"/>
                </a:lnTo>
                <a:close/>
                <a:moveTo>
                  <a:pt x="528" y="150"/>
                </a:moveTo>
                <a:lnTo>
                  <a:pt x="528" y="144"/>
                </a:lnTo>
                <a:lnTo>
                  <a:pt x="528" y="150"/>
                </a:lnTo>
                <a:close/>
                <a:moveTo>
                  <a:pt x="528" y="216"/>
                </a:moveTo>
                <a:lnTo>
                  <a:pt x="528" y="210"/>
                </a:lnTo>
                <a:lnTo>
                  <a:pt x="528" y="216"/>
                </a:lnTo>
                <a:close/>
                <a:moveTo>
                  <a:pt x="510" y="204"/>
                </a:moveTo>
                <a:lnTo>
                  <a:pt x="510" y="198"/>
                </a:lnTo>
                <a:lnTo>
                  <a:pt x="516" y="198"/>
                </a:lnTo>
                <a:lnTo>
                  <a:pt x="522" y="198"/>
                </a:lnTo>
                <a:lnTo>
                  <a:pt x="516" y="198"/>
                </a:lnTo>
                <a:lnTo>
                  <a:pt x="516" y="192"/>
                </a:lnTo>
                <a:lnTo>
                  <a:pt x="522" y="192"/>
                </a:lnTo>
                <a:lnTo>
                  <a:pt x="528" y="192"/>
                </a:lnTo>
                <a:lnTo>
                  <a:pt x="522" y="192"/>
                </a:lnTo>
                <a:lnTo>
                  <a:pt x="522" y="186"/>
                </a:lnTo>
                <a:lnTo>
                  <a:pt x="522" y="180"/>
                </a:lnTo>
                <a:lnTo>
                  <a:pt x="522" y="186"/>
                </a:lnTo>
                <a:lnTo>
                  <a:pt x="528" y="186"/>
                </a:lnTo>
                <a:lnTo>
                  <a:pt x="528" y="180"/>
                </a:lnTo>
                <a:lnTo>
                  <a:pt x="528" y="186"/>
                </a:lnTo>
                <a:lnTo>
                  <a:pt x="534" y="186"/>
                </a:lnTo>
                <a:lnTo>
                  <a:pt x="534" y="180"/>
                </a:lnTo>
                <a:lnTo>
                  <a:pt x="528" y="180"/>
                </a:lnTo>
                <a:lnTo>
                  <a:pt x="534" y="174"/>
                </a:lnTo>
                <a:lnTo>
                  <a:pt x="528" y="174"/>
                </a:lnTo>
                <a:lnTo>
                  <a:pt x="534" y="174"/>
                </a:lnTo>
                <a:lnTo>
                  <a:pt x="540" y="174"/>
                </a:lnTo>
                <a:lnTo>
                  <a:pt x="540" y="180"/>
                </a:lnTo>
                <a:lnTo>
                  <a:pt x="540" y="174"/>
                </a:lnTo>
                <a:lnTo>
                  <a:pt x="540" y="180"/>
                </a:lnTo>
                <a:lnTo>
                  <a:pt x="546" y="180"/>
                </a:lnTo>
                <a:lnTo>
                  <a:pt x="546" y="186"/>
                </a:lnTo>
                <a:lnTo>
                  <a:pt x="540" y="186"/>
                </a:lnTo>
                <a:lnTo>
                  <a:pt x="540" y="192"/>
                </a:lnTo>
                <a:lnTo>
                  <a:pt x="534" y="192"/>
                </a:lnTo>
                <a:lnTo>
                  <a:pt x="534" y="198"/>
                </a:lnTo>
                <a:lnTo>
                  <a:pt x="540" y="198"/>
                </a:lnTo>
                <a:lnTo>
                  <a:pt x="540" y="204"/>
                </a:lnTo>
                <a:lnTo>
                  <a:pt x="534" y="204"/>
                </a:lnTo>
                <a:lnTo>
                  <a:pt x="528" y="204"/>
                </a:lnTo>
                <a:lnTo>
                  <a:pt x="528" y="210"/>
                </a:lnTo>
                <a:lnTo>
                  <a:pt x="522" y="210"/>
                </a:lnTo>
                <a:lnTo>
                  <a:pt x="516" y="210"/>
                </a:lnTo>
                <a:lnTo>
                  <a:pt x="516" y="204"/>
                </a:lnTo>
                <a:lnTo>
                  <a:pt x="510" y="204"/>
                </a:lnTo>
                <a:close/>
                <a:moveTo>
                  <a:pt x="528" y="150"/>
                </a:moveTo>
                <a:lnTo>
                  <a:pt x="528" y="144"/>
                </a:lnTo>
                <a:lnTo>
                  <a:pt x="528" y="150"/>
                </a:lnTo>
                <a:close/>
                <a:moveTo>
                  <a:pt x="528" y="180"/>
                </a:moveTo>
                <a:lnTo>
                  <a:pt x="528" y="174"/>
                </a:lnTo>
                <a:lnTo>
                  <a:pt x="528" y="180"/>
                </a:lnTo>
                <a:close/>
                <a:moveTo>
                  <a:pt x="528" y="144"/>
                </a:moveTo>
                <a:lnTo>
                  <a:pt x="534" y="144"/>
                </a:lnTo>
                <a:lnTo>
                  <a:pt x="528" y="144"/>
                </a:lnTo>
                <a:close/>
                <a:moveTo>
                  <a:pt x="528" y="156"/>
                </a:moveTo>
                <a:lnTo>
                  <a:pt x="528" y="150"/>
                </a:lnTo>
                <a:lnTo>
                  <a:pt x="534" y="150"/>
                </a:lnTo>
                <a:lnTo>
                  <a:pt x="534" y="156"/>
                </a:lnTo>
                <a:lnTo>
                  <a:pt x="534" y="150"/>
                </a:lnTo>
                <a:lnTo>
                  <a:pt x="540" y="150"/>
                </a:lnTo>
                <a:lnTo>
                  <a:pt x="540" y="156"/>
                </a:lnTo>
                <a:lnTo>
                  <a:pt x="534" y="156"/>
                </a:lnTo>
                <a:lnTo>
                  <a:pt x="534" y="162"/>
                </a:lnTo>
                <a:lnTo>
                  <a:pt x="528" y="162"/>
                </a:lnTo>
                <a:lnTo>
                  <a:pt x="528" y="156"/>
                </a:lnTo>
                <a:close/>
                <a:moveTo>
                  <a:pt x="534" y="144"/>
                </a:moveTo>
                <a:lnTo>
                  <a:pt x="534" y="138"/>
                </a:lnTo>
                <a:lnTo>
                  <a:pt x="534" y="144"/>
                </a:lnTo>
                <a:close/>
                <a:moveTo>
                  <a:pt x="534" y="144"/>
                </a:moveTo>
                <a:lnTo>
                  <a:pt x="540" y="144"/>
                </a:lnTo>
                <a:lnTo>
                  <a:pt x="534" y="144"/>
                </a:lnTo>
                <a:close/>
                <a:moveTo>
                  <a:pt x="534" y="192"/>
                </a:moveTo>
                <a:lnTo>
                  <a:pt x="540" y="192"/>
                </a:lnTo>
                <a:lnTo>
                  <a:pt x="534" y="192"/>
                </a:lnTo>
                <a:close/>
                <a:moveTo>
                  <a:pt x="534" y="150"/>
                </a:moveTo>
                <a:lnTo>
                  <a:pt x="540" y="150"/>
                </a:lnTo>
                <a:lnTo>
                  <a:pt x="534" y="150"/>
                </a:lnTo>
                <a:close/>
                <a:moveTo>
                  <a:pt x="534" y="150"/>
                </a:moveTo>
                <a:lnTo>
                  <a:pt x="540" y="150"/>
                </a:lnTo>
                <a:lnTo>
                  <a:pt x="534" y="150"/>
                </a:lnTo>
                <a:close/>
                <a:moveTo>
                  <a:pt x="540" y="144"/>
                </a:moveTo>
                <a:lnTo>
                  <a:pt x="540" y="138"/>
                </a:lnTo>
                <a:lnTo>
                  <a:pt x="540" y="132"/>
                </a:lnTo>
                <a:lnTo>
                  <a:pt x="546" y="132"/>
                </a:lnTo>
                <a:lnTo>
                  <a:pt x="546" y="138"/>
                </a:lnTo>
                <a:lnTo>
                  <a:pt x="546" y="144"/>
                </a:lnTo>
                <a:lnTo>
                  <a:pt x="546" y="150"/>
                </a:lnTo>
                <a:lnTo>
                  <a:pt x="540" y="150"/>
                </a:lnTo>
                <a:lnTo>
                  <a:pt x="540" y="144"/>
                </a:lnTo>
                <a:close/>
                <a:moveTo>
                  <a:pt x="540" y="192"/>
                </a:moveTo>
                <a:lnTo>
                  <a:pt x="540" y="186"/>
                </a:lnTo>
                <a:lnTo>
                  <a:pt x="546" y="186"/>
                </a:lnTo>
                <a:lnTo>
                  <a:pt x="546" y="192"/>
                </a:lnTo>
                <a:lnTo>
                  <a:pt x="540" y="192"/>
                </a:lnTo>
                <a:lnTo>
                  <a:pt x="540" y="198"/>
                </a:lnTo>
                <a:lnTo>
                  <a:pt x="540" y="192"/>
                </a:lnTo>
                <a:close/>
                <a:moveTo>
                  <a:pt x="528" y="168"/>
                </a:moveTo>
                <a:lnTo>
                  <a:pt x="534" y="168"/>
                </a:lnTo>
                <a:lnTo>
                  <a:pt x="534" y="162"/>
                </a:lnTo>
                <a:lnTo>
                  <a:pt x="534" y="168"/>
                </a:lnTo>
                <a:lnTo>
                  <a:pt x="534" y="162"/>
                </a:lnTo>
                <a:lnTo>
                  <a:pt x="534" y="168"/>
                </a:lnTo>
                <a:lnTo>
                  <a:pt x="534" y="162"/>
                </a:lnTo>
                <a:lnTo>
                  <a:pt x="534" y="156"/>
                </a:lnTo>
                <a:lnTo>
                  <a:pt x="540" y="156"/>
                </a:lnTo>
                <a:lnTo>
                  <a:pt x="540" y="150"/>
                </a:lnTo>
                <a:lnTo>
                  <a:pt x="540" y="156"/>
                </a:lnTo>
                <a:lnTo>
                  <a:pt x="540" y="150"/>
                </a:lnTo>
                <a:lnTo>
                  <a:pt x="546" y="150"/>
                </a:lnTo>
                <a:lnTo>
                  <a:pt x="546" y="156"/>
                </a:lnTo>
                <a:lnTo>
                  <a:pt x="552" y="156"/>
                </a:lnTo>
                <a:lnTo>
                  <a:pt x="552" y="162"/>
                </a:lnTo>
                <a:lnTo>
                  <a:pt x="552" y="156"/>
                </a:lnTo>
                <a:lnTo>
                  <a:pt x="552" y="150"/>
                </a:lnTo>
                <a:lnTo>
                  <a:pt x="552" y="156"/>
                </a:lnTo>
                <a:lnTo>
                  <a:pt x="558" y="150"/>
                </a:lnTo>
                <a:lnTo>
                  <a:pt x="558" y="156"/>
                </a:lnTo>
                <a:lnTo>
                  <a:pt x="564" y="156"/>
                </a:lnTo>
                <a:lnTo>
                  <a:pt x="564" y="162"/>
                </a:lnTo>
                <a:lnTo>
                  <a:pt x="558" y="162"/>
                </a:lnTo>
                <a:lnTo>
                  <a:pt x="558" y="168"/>
                </a:lnTo>
                <a:lnTo>
                  <a:pt x="552" y="168"/>
                </a:lnTo>
                <a:lnTo>
                  <a:pt x="552" y="174"/>
                </a:lnTo>
                <a:lnTo>
                  <a:pt x="552" y="180"/>
                </a:lnTo>
                <a:lnTo>
                  <a:pt x="546" y="180"/>
                </a:lnTo>
                <a:lnTo>
                  <a:pt x="540" y="180"/>
                </a:lnTo>
                <a:lnTo>
                  <a:pt x="540" y="174"/>
                </a:lnTo>
                <a:lnTo>
                  <a:pt x="534" y="174"/>
                </a:lnTo>
                <a:lnTo>
                  <a:pt x="534" y="168"/>
                </a:lnTo>
                <a:lnTo>
                  <a:pt x="528" y="168"/>
                </a:lnTo>
                <a:close/>
                <a:moveTo>
                  <a:pt x="552" y="150"/>
                </a:moveTo>
                <a:lnTo>
                  <a:pt x="552" y="156"/>
                </a:lnTo>
                <a:lnTo>
                  <a:pt x="552" y="150"/>
                </a:lnTo>
                <a:close/>
                <a:moveTo>
                  <a:pt x="552" y="144"/>
                </a:moveTo>
                <a:lnTo>
                  <a:pt x="546" y="144"/>
                </a:lnTo>
                <a:lnTo>
                  <a:pt x="552" y="144"/>
                </a:lnTo>
                <a:lnTo>
                  <a:pt x="558" y="144"/>
                </a:lnTo>
                <a:lnTo>
                  <a:pt x="558" y="150"/>
                </a:lnTo>
                <a:lnTo>
                  <a:pt x="552" y="150"/>
                </a:lnTo>
                <a:lnTo>
                  <a:pt x="552" y="144"/>
                </a:lnTo>
                <a:lnTo>
                  <a:pt x="546" y="144"/>
                </a:lnTo>
                <a:lnTo>
                  <a:pt x="552" y="144"/>
                </a:lnTo>
                <a:close/>
                <a:moveTo>
                  <a:pt x="552" y="174"/>
                </a:moveTo>
                <a:lnTo>
                  <a:pt x="558" y="174"/>
                </a:lnTo>
                <a:lnTo>
                  <a:pt x="552" y="174"/>
                </a:lnTo>
                <a:close/>
                <a:moveTo>
                  <a:pt x="558" y="132"/>
                </a:moveTo>
                <a:lnTo>
                  <a:pt x="564" y="132"/>
                </a:lnTo>
                <a:lnTo>
                  <a:pt x="564" y="138"/>
                </a:lnTo>
                <a:lnTo>
                  <a:pt x="558" y="132"/>
                </a:lnTo>
                <a:close/>
                <a:moveTo>
                  <a:pt x="558" y="126"/>
                </a:moveTo>
                <a:lnTo>
                  <a:pt x="564" y="126"/>
                </a:lnTo>
                <a:lnTo>
                  <a:pt x="558" y="126"/>
                </a:lnTo>
                <a:close/>
                <a:moveTo>
                  <a:pt x="558" y="174"/>
                </a:moveTo>
                <a:lnTo>
                  <a:pt x="552" y="174"/>
                </a:lnTo>
                <a:lnTo>
                  <a:pt x="558" y="174"/>
                </a:lnTo>
                <a:lnTo>
                  <a:pt x="558" y="168"/>
                </a:lnTo>
                <a:lnTo>
                  <a:pt x="558" y="162"/>
                </a:lnTo>
                <a:lnTo>
                  <a:pt x="564" y="162"/>
                </a:lnTo>
                <a:lnTo>
                  <a:pt x="564" y="156"/>
                </a:lnTo>
                <a:lnTo>
                  <a:pt x="570" y="156"/>
                </a:lnTo>
                <a:lnTo>
                  <a:pt x="570" y="162"/>
                </a:lnTo>
                <a:lnTo>
                  <a:pt x="564" y="162"/>
                </a:lnTo>
                <a:lnTo>
                  <a:pt x="564" y="168"/>
                </a:lnTo>
                <a:lnTo>
                  <a:pt x="564" y="174"/>
                </a:lnTo>
                <a:lnTo>
                  <a:pt x="558" y="174"/>
                </a:lnTo>
                <a:lnTo>
                  <a:pt x="552" y="174"/>
                </a:lnTo>
                <a:lnTo>
                  <a:pt x="558" y="174"/>
                </a:lnTo>
                <a:close/>
                <a:moveTo>
                  <a:pt x="552" y="138"/>
                </a:moveTo>
                <a:lnTo>
                  <a:pt x="552" y="132"/>
                </a:lnTo>
                <a:lnTo>
                  <a:pt x="558" y="132"/>
                </a:lnTo>
                <a:lnTo>
                  <a:pt x="552" y="132"/>
                </a:lnTo>
                <a:lnTo>
                  <a:pt x="558" y="132"/>
                </a:lnTo>
                <a:lnTo>
                  <a:pt x="552" y="132"/>
                </a:lnTo>
                <a:lnTo>
                  <a:pt x="558" y="132"/>
                </a:lnTo>
                <a:lnTo>
                  <a:pt x="558" y="138"/>
                </a:lnTo>
                <a:lnTo>
                  <a:pt x="558" y="132"/>
                </a:lnTo>
                <a:lnTo>
                  <a:pt x="558" y="138"/>
                </a:lnTo>
                <a:lnTo>
                  <a:pt x="564" y="138"/>
                </a:lnTo>
                <a:lnTo>
                  <a:pt x="564" y="144"/>
                </a:lnTo>
                <a:lnTo>
                  <a:pt x="564" y="138"/>
                </a:lnTo>
                <a:lnTo>
                  <a:pt x="570" y="138"/>
                </a:lnTo>
                <a:lnTo>
                  <a:pt x="564" y="138"/>
                </a:lnTo>
                <a:lnTo>
                  <a:pt x="570" y="138"/>
                </a:lnTo>
                <a:lnTo>
                  <a:pt x="570" y="144"/>
                </a:lnTo>
                <a:lnTo>
                  <a:pt x="576" y="144"/>
                </a:lnTo>
                <a:lnTo>
                  <a:pt x="570" y="144"/>
                </a:lnTo>
                <a:lnTo>
                  <a:pt x="570" y="150"/>
                </a:lnTo>
                <a:lnTo>
                  <a:pt x="564" y="150"/>
                </a:lnTo>
                <a:lnTo>
                  <a:pt x="558" y="150"/>
                </a:lnTo>
                <a:lnTo>
                  <a:pt x="558" y="144"/>
                </a:lnTo>
                <a:lnTo>
                  <a:pt x="564" y="144"/>
                </a:lnTo>
                <a:lnTo>
                  <a:pt x="558" y="144"/>
                </a:lnTo>
                <a:lnTo>
                  <a:pt x="558" y="138"/>
                </a:lnTo>
                <a:lnTo>
                  <a:pt x="552" y="138"/>
                </a:lnTo>
                <a:close/>
                <a:moveTo>
                  <a:pt x="570" y="144"/>
                </a:moveTo>
                <a:lnTo>
                  <a:pt x="570" y="138"/>
                </a:lnTo>
                <a:lnTo>
                  <a:pt x="570" y="144"/>
                </a:lnTo>
                <a:close/>
                <a:moveTo>
                  <a:pt x="570" y="138"/>
                </a:moveTo>
                <a:lnTo>
                  <a:pt x="570" y="144"/>
                </a:lnTo>
                <a:lnTo>
                  <a:pt x="570" y="138"/>
                </a:lnTo>
                <a:close/>
                <a:moveTo>
                  <a:pt x="576" y="126"/>
                </a:moveTo>
                <a:lnTo>
                  <a:pt x="576" y="132"/>
                </a:lnTo>
                <a:lnTo>
                  <a:pt x="576" y="126"/>
                </a:lnTo>
                <a:close/>
                <a:moveTo>
                  <a:pt x="582" y="138"/>
                </a:moveTo>
                <a:lnTo>
                  <a:pt x="582" y="132"/>
                </a:lnTo>
                <a:lnTo>
                  <a:pt x="588" y="132"/>
                </a:lnTo>
                <a:lnTo>
                  <a:pt x="594" y="132"/>
                </a:lnTo>
                <a:lnTo>
                  <a:pt x="594" y="138"/>
                </a:lnTo>
                <a:lnTo>
                  <a:pt x="594" y="144"/>
                </a:lnTo>
                <a:lnTo>
                  <a:pt x="600" y="144"/>
                </a:lnTo>
                <a:lnTo>
                  <a:pt x="600" y="150"/>
                </a:lnTo>
                <a:lnTo>
                  <a:pt x="594" y="150"/>
                </a:lnTo>
                <a:lnTo>
                  <a:pt x="594" y="144"/>
                </a:lnTo>
                <a:lnTo>
                  <a:pt x="594" y="150"/>
                </a:lnTo>
                <a:lnTo>
                  <a:pt x="588" y="150"/>
                </a:lnTo>
                <a:lnTo>
                  <a:pt x="588" y="144"/>
                </a:lnTo>
                <a:lnTo>
                  <a:pt x="588" y="150"/>
                </a:lnTo>
                <a:lnTo>
                  <a:pt x="582" y="150"/>
                </a:lnTo>
                <a:lnTo>
                  <a:pt x="582" y="144"/>
                </a:lnTo>
                <a:lnTo>
                  <a:pt x="582" y="138"/>
                </a:lnTo>
                <a:close/>
                <a:moveTo>
                  <a:pt x="594" y="168"/>
                </a:moveTo>
                <a:lnTo>
                  <a:pt x="594" y="162"/>
                </a:lnTo>
                <a:lnTo>
                  <a:pt x="600" y="162"/>
                </a:lnTo>
                <a:lnTo>
                  <a:pt x="594" y="162"/>
                </a:lnTo>
                <a:lnTo>
                  <a:pt x="600" y="162"/>
                </a:lnTo>
                <a:lnTo>
                  <a:pt x="594" y="162"/>
                </a:lnTo>
                <a:lnTo>
                  <a:pt x="600" y="162"/>
                </a:lnTo>
                <a:lnTo>
                  <a:pt x="594" y="162"/>
                </a:lnTo>
                <a:lnTo>
                  <a:pt x="600" y="162"/>
                </a:lnTo>
                <a:lnTo>
                  <a:pt x="594" y="168"/>
                </a:lnTo>
                <a:lnTo>
                  <a:pt x="600" y="168"/>
                </a:lnTo>
                <a:lnTo>
                  <a:pt x="594" y="174"/>
                </a:lnTo>
                <a:lnTo>
                  <a:pt x="594" y="168"/>
                </a:lnTo>
                <a:close/>
                <a:moveTo>
                  <a:pt x="594" y="144"/>
                </a:moveTo>
                <a:lnTo>
                  <a:pt x="594" y="138"/>
                </a:lnTo>
                <a:lnTo>
                  <a:pt x="600" y="138"/>
                </a:lnTo>
                <a:lnTo>
                  <a:pt x="600" y="144"/>
                </a:lnTo>
                <a:lnTo>
                  <a:pt x="594" y="144"/>
                </a:lnTo>
                <a:close/>
                <a:moveTo>
                  <a:pt x="594" y="150"/>
                </a:moveTo>
                <a:lnTo>
                  <a:pt x="600" y="150"/>
                </a:lnTo>
                <a:lnTo>
                  <a:pt x="606" y="150"/>
                </a:lnTo>
                <a:lnTo>
                  <a:pt x="606" y="156"/>
                </a:lnTo>
                <a:lnTo>
                  <a:pt x="600" y="156"/>
                </a:lnTo>
                <a:lnTo>
                  <a:pt x="594" y="150"/>
                </a:lnTo>
                <a:close/>
                <a:moveTo>
                  <a:pt x="600" y="150"/>
                </a:moveTo>
                <a:lnTo>
                  <a:pt x="606" y="150"/>
                </a:lnTo>
                <a:lnTo>
                  <a:pt x="600" y="150"/>
                </a:lnTo>
                <a:lnTo>
                  <a:pt x="606" y="150"/>
                </a:lnTo>
                <a:lnTo>
                  <a:pt x="606" y="144"/>
                </a:lnTo>
                <a:lnTo>
                  <a:pt x="606" y="150"/>
                </a:lnTo>
                <a:lnTo>
                  <a:pt x="600" y="150"/>
                </a:lnTo>
                <a:close/>
                <a:moveTo>
                  <a:pt x="612" y="114"/>
                </a:moveTo>
                <a:lnTo>
                  <a:pt x="612" y="108"/>
                </a:lnTo>
                <a:lnTo>
                  <a:pt x="612" y="114"/>
                </a:lnTo>
                <a:lnTo>
                  <a:pt x="618" y="114"/>
                </a:lnTo>
                <a:lnTo>
                  <a:pt x="612" y="114"/>
                </a:lnTo>
                <a:lnTo>
                  <a:pt x="612" y="120"/>
                </a:lnTo>
                <a:lnTo>
                  <a:pt x="612" y="114"/>
                </a:lnTo>
                <a:lnTo>
                  <a:pt x="612" y="120"/>
                </a:lnTo>
                <a:lnTo>
                  <a:pt x="612" y="114"/>
                </a:lnTo>
                <a:close/>
                <a:moveTo>
                  <a:pt x="612" y="144"/>
                </a:moveTo>
                <a:lnTo>
                  <a:pt x="612" y="150"/>
                </a:lnTo>
                <a:lnTo>
                  <a:pt x="612" y="144"/>
                </a:lnTo>
                <a:close/>
                <a:moveTo>
                  <a:pt x="612" y="138"/>
                </a:moveTo>
                <a:lnTo>
                  <a:pt x="618" y="138"/>
                </a:lnTo>
                <a:lnTo>
                  <a:pt x="612" y="138"/>
                </a:lnTo>
                <a:close/>
                <a:moveTo>
                  <a:pt x="624" y="114"/>
                </a:moveTo>
                <a:lnTo>
                  <a:pt x="624" y="108"/>
                </a:lnTo>
                <a:lnTo>
                  <a:pt x="624" y="114"/>
                </a:lnTo>
                <a:lnTo>
                  <a:pt x="624" y="120"/>
                </a:lnTo>
                <a:lnTo>
                  <a:pt x="624" y="114"/>
                </a:lnTo>
                <a:close/>
                <a:moveTo>
                  <a:pt x="624" y="120"/>
                </a:moveTo>
                <a:lnTo>
                  <a:pt x="624" y="126"/>
                </a:lnTo>
                <a:lnTo>
                  <a:pt x="624" y="120"/>
                </a:lnTo>
                <a:close/>
                <a:moveTo>
                  <a:pt x="624" y="144"/>
                </a:moveTo>
                <a:lnTo>
                  <a:pt x="630" y="144"/>
                </a:lnTo>
                <a:lnTo>
                  <a:pt x="630" y="150"/>
                </a:lnTo>
                <a:lnTo>
                  <a:pt x="624" y="150"/>
                </a:lnTo>
                <a:lnTo>
                  <a:pt x="624" y="144"/>
                </a:lnTo>
                <a:close/>
                <a:moveTo>
                  <a:pt x="624" y="84"/>
                </a:moveTo>
                <a:lnTo>
                  <a:pt x="630" y="84"/>
                </a:lnTo>
                <a:lnTo>
                  <a:pt x="624" y="84"/>
                </a:lnTo>
                <a:close/>
                <a:moveTo>
                  <a:pt x="624" y="156"/>
                </a:moveTo>
                <a:lnTo>
                  <a:pt x="630" y="156"/>
                </a:lnTo>
                <a:lnTo>
                  <a:pt x="630" y="150"/>
                </a:lnTo>
                <a:lnTo>
                  <a:pt x="630" y="156"/>
                </a:lnTo>
                <a:lnTo>
                  <a:pt x="624" y="156"/>
                </a:lnTo>
                <a:close/>
                <a:moveTo>
                  <a:pt x="636" y="150"/>
                </a:moveTo>
                <a:lnTo>
                  <a:pt x="630" y="150"/>
                </a:lnTo>
                <a:lnTo>
                  <a:pt x="636" y="150"/>
                </a:lnTo>
                <a:close/>
                <a:moveTo>
                  <a:pt x="630" y="156"/>
                </a:moveTo>
                <a:lnTo>
                  <a:pt x="636" y="156"/>
                </a:lnTo>
                <a:lnTo>
                  <a:pt x="630" y="156"/>
                </a:lnTo>
                <a:close/>
                <a:moveTo>
                  <a:pt x="624" y="84"/>
                </a:moveTo>
                <a:lnTo>
                  <a:pt x="630" y="84"/>
                </a:lnTo>
                <a:lnTo>
                  <a:pt x="636" y="84"/>
                </a:lnTo>
                <a:lnTo>
                  <a:pt x="636" y="78"/>
                </a:lnTo>
                <a:lnTo>
                  <a:pt x="636" y="84"/>
                </a:lnTo>
                <a:lnTo>
                  <a:pt x="642" y="84"/>
                </a:lnTo>
                <a:lnTo>
                  <a:pt x="642" y="78"/>
                </a:lnTo>
                <a:lnTo>
                  <a:pt x="636" y="78"/>
                </a:lnTo>
                <a:lnTo>
                  <a:pt x="642" y="78"/>
                </a:lnTo>
                <a:lnTo>
                  <a:pt x="636" y="78"/>
                </a:lnTo>
                <a:lnTo>
                  <a:pt x="636" y="72"/>
                </a:lnTo>
                <a:lnTo>
                  <a:pt x="642" y="72"/>
                </a:lnTo>
                <a:lnTo>
                  <a:pt x="642" y="78"/>
                </a:lnTo>
                <a:lnTo>
                  <a:pt x="642" y="72"/>
                </a:lnTo>
                <a:lnTo>
                  <a:pt x="642" y="78"/>
                </a:lnTo>
                <a:lnTo>
                  <a:pt x="648" y="78"/>
                </a:lnTo>
                <a:lnTo>
                  <a:pt x="648" y="72"/>
                </a:lnTo>
                <a:lnTo>
                  <a:pt x="648" y="78"/>
                </a:lnTo>
                <a:lnTo>
                  <a:pt x="642" y="78"/>
                </a:lnTo>
                <a:lnTo>
                  <a:pt x="648" y="78"/>
                </a:lnTo>
                <a:lnTo>
                  <a:pt x="648" y="84"/>
                </a:lnTo>
                <a:lnTo>
                  <a:pt x="648" y="78"/>
                </a:lnTo>
                <a:lnTo>
                  <a:pt x="648" y="84"/>
                </a:lnTo>
                <a:lnTo>
                  <a:pt x="648" y="78"/>
                </a:lnTo>
                <a:lnTo>
                  <a:pt x="654" y="78"/>
                </a:lnTo>
                <a:lnTo>
                  <a:pt x="648" y="78"/>
                </a:lnTo>
                <a:lnTo>
                  <a:pt x="654" y="78"/>
                </a:lnTo>
                <a:lnTo>
                  <a:pt x="648" y="78"/>
                </a:lnTo>
                <a:lnTo>
                  <a:pt x="654" y="78"/>
                </a:lnTo>
                <a:lnTo>
                  <a:pt x="648" y="78"/>
                </a:lnTo>
                <a:lnTo>
                  <a:pt x="654" y="78"/>
                </a:lnTo>
                <a:lnTo>
                  <a:pt x="654" y="72"/>
                </a:lnTo>
                <a:lnTo>
                  <a:pt x="648" y="72"/>
                </a:lnTo>
                <a:lnTo>
                  <a:pt x="654" y="72"/>
                </a:lnTo>
                <a:lnTo>
                  <a:pt x="648" y="72"/>
                </a:lnTo>
                <a:lnTo>
                  <a:pt x="648" y="66"/>
                </a:lnTo>
                <a:lnTo>
                  <a:pt x="654" y="66"/>
                </a:lnTo>
                <a:lnTo>
                  <a:pt x="648" y="72"/>
                </a:lnTo>
                <a:lnTo>
                  <a:pt x="654" y="72"/>
                </a:lnTo>
                <a:lnTo>
                  <a:pt x="654" y="78"/>
                </a:lnTo>
                <a:lnTo>
                  <a:pt x="660" y="78"/>
                </a:lnTo>
                <a:lnTo>
                  <a:pt x="660" y="72"/>
                </a:lnTo>
                <a:lnTo>
                  <a:pt x="660" y="66"/>
                </a:lnTo>
                <a:lnTo>
                  <a:pt x="660" y="60"/>
                </a:lnTo>
                <a:lnTo>
                  <a:pt x="660" y="66"/>
                </a:lnTo>
                <a:lnTo>
                  <a:pt x="660" y="60"/>
                </a:lnTo>
                <a:lnTo>
                  <a:pt x="660" y="66"/>
                </a:lnTo>
                <a:lnTo>
                  <a:pt x="666" y="66"/>
                </a:lnTo>
                <a:lnTo>
                  <a:pt x="660" y="66"/>
                </a:lnTo>
                <a:lnTo>
                  <a:pt x="660" y="60"/>
                </a:lnTo>
                <a:lnTo>
                  <a:pt x="666" y="60"/>
                </a:lnTo>
                <a:lnTo>
                  <a:pt x="666" y="66"/>
                </a:lnTo>
                <a:lnTo>
                  <a:pt x="666" y="60"/>
                </a:lnTo>
                <a:lnTo>
                  <a:pt x="666" y="54"/>
                </a:lnTo>
                <a:lnTo>
                  <a:pt x="666" y="60"/>
                </a:lnTo>
                <a:lnTo>
                  <a:pt x="672" y="60"/>
                </a:lnTo>
                <a:lnTo>
                  <a:pt x="666" y="60"/>
                </a:lnTo>
                <a:lnTo>
                  <a:pt x="672" y="66"/>
                </a:lnTo>
                <a:lnTo>
                  <a:pt x="666" y="66"/>
                </a:lnTo>
                <a:lnTo>
                  <a:pt x="666" y="72"/>
                </a:lnTo>
                <a:lnTo>
                  <a:pt x="666" y="78"/>
                </a:lnTo>
                <a:lnTo>
                  <a:pt x="660" y="78"/>
                </a:lnTo>
                <a:lnTo>
                  <a:pt x="666" y="78"/>
                </a:lnTo>
                <a:lnTo>
                  <a:pt x="666" y="84"/>
                </a:lnTo>
                <a:lnTo>
                  <a:pt x="660" y="84"/>
                </a:lnTo>
                <a:lnTo>
                  <a:pt x="654" y="84"/>
                </a:lnTo>
                <a:lnTo>
                  <a:pt x="660" y="90"/>
                </a:lnTo>
                <a:lnTo>
                  <a:pt x="660" y="84"/>
                </a:lnTo>
                <a:lnTo>
                  <a:pt x="660" y="90"/>
                </a:lnTo>
                <a:lnTo>
                  <a:pt x="654" y="90"/>
                </a:lnTo>
                <a:lnTo>
                  <a:pt x="654" y="96"/>
                </a:lnTo>
                <a:lnTo>
                  <a:pt x="654" y="90"/>
                </a:lnTo>
                <a:lnTo>
                  <a:pt x="648" y="90"/>
                </a:lnTo>
                <a:lnTo>
                  <a:pt x="648" y="96"/>
                </a:lnTo>
                <a:lnTo>
                  <a:pt x="648" y="90"/>
                </a:lnTo>
                <a:lnTo>
                  <a:pt x="648" y="96"/>
                </a:lnTo>
                <a:lnTo>
                  <a:pt x="648" y="90"/>
                </a:lnTo>
                <a:lnTo>
                  <a:pt x="642" y="90"/>
                </a:lnTo>
                <a:lnTo>
                  <a:pt x="642" y="96"/>
                </a:lnTo>
                <a:lnTo>
                  <a:pt x="636" y="96"/>
                </a:lnTo>
                <a:lnTo>
                  <a:pt x="642" y="96"/>
                </a:lnTo>
                <a:lnTo>
                  <a:pt x="636" y="96"/>
                </a:lnTo>
                <a:lnTo>
                  <a:pt x="636" y="102"/>
                </a:lnTo>
                <a:lnTo>
                  <a:pt x="630" y="96"/>
                </a:lnTo>
                <a:lnTo>
                  <a:pt x="636" y="96"/>
                </a:lnTo>
                <a:lnTo>
                  <a:pt x="636" y="90"/>
                </a:lnTo>
                <a:lnTo>
                  <a:pt x="636" y="84"/>
                </a:lnTo>
                <a:lnTo>
                  <a:pt x="630" y="90"/>
                </a:lnTo>
                <a:lnTo>
                  <a:pt x="630" y="84"/>
                </a:lnTo>
                <a:lnTo>
                  <a:pt x="624" y="84"/>
                </a:lnTo>
                <a:close/>
                <a:moveTo>
                  <a:pt x="654" y="60"/>
                </a:moveTo>
                <a:lnTo>
                  <a:pt x="654" y="54"/>
                </a:lnTo>
                <a:lnTo>
                  <a:pt x="654" y="60"/>
                </a:lnTo>
                <a:close/>
                <a:moveTo>
                  <a:pt x="642" y="114"/>
                </a:moveTo>
                <a:lnTo>
                  <a:pt x="642" y="108"/>
                </a:lnTo>
                <a:lnTo>
                  <a:pt x="648" y="108"/>
                </a:lnTo>
                <a:lnTo>
                  <a:pt x="654" y="108"/>
                </a:lnTo>
                <a:lnTo>
                  <a:pt x="654" y="102"/>
                </a:lnTo>
                <a:lnTo>
                  <a:pt x="654" y="108"/>
                </a:lnTo>
                <a:lnTo>
                  <a:pt x="654" y="102"/>
                </a:lnTo>
                <a:lnTo>
                  <a:pt x="654" y="108"/>
                </a:lnTo>
                <a:lnTo>
                  <a:pt x="654" y="102"/>
                </a:lnTo>
                <a:lnTo>
                  <a:pt x="660" y="102"/>
                </a:lnTo>
                <a:lnTo>
                  <a:pt x="660" y="108"/>
                </a:lnTo>
                <a:lnTo>
                  <a:pt x="666" y="108"/>
                </a:lnTo>
                <a:lnTo>
                  <a:pt x="660" y="114"/>
                </a:lnTo>
                <a:lnTo>
                  <a:pt x="666" y="114"/>
                </a:lnTo>
                <a:lnTo>
                  <a:pt x="666" y="120"/>
                </a:lnTo>
                <a:lnTo>
                  <a:pt x="666" y="114"/>
                </a:lnTo>
                <a:lnTo>
                  <a:pt x="666" y="120"/>
                </a:lnTo>
                <a:lnTo>
                  <a:pt x="666" y="114"/>
                </a:lnTo>
                <a:lnTo>
                  <a:pt x="660" y="114"/>
                </a:lnTo>
                <a:lnTo>
                  <a:pt x="660" y="120"/>
                </a:lnTo>
                <a:lnTo>
                  <a:pt x="654" y="120"/>
                </a:lnTo>
                <a:lnTo>
                  <a:pt x="654" y="114"/>
                </a:lnTo>
                <a:lnTo>
                  <a:pt x="654" y="120"/>
                </a:lnTo>
                <a:lnTo>
                  <a:pt x="654" y="114"/>
                </a:lnTo>
                <a:lnTo>
                  <a:pt x="654" y="120"/>
                </a:lnTo>
                <a:lnTo>
                  <a:pt x="654" y="114"/>
                </a:lnTo>
                <a:lnTo>
                  <a:pt x="648" y="114"/>
                </a:lnTo>
                <a:lnTo>
                  <a:pt x="642" y="114"/>
                </a:lnTo>
                <a:close/>
                <a:moveTo>
                  <a:pt x="654" y="66"/>
                </a:moveTo>
                <a:lnTo>
                  <a:pt x="654" y="72"/>
                </a:lnTo>
                <a:lnTo>
                  <a:pt x="654" y="66"/>
                </a:lnTo>
                <a:close/>
                <a:moveTo>
                  <a:pt x="654" y="60"/>
                </a:moveTo>
                <a:lnTo>
                  <a:pt x="660" y="60"/>
                </a:lnTo>
                <a:lnTo>
                  <a:pt x="654" y="60"/>
                </a:lnTo>
                <a:close/>
                <a:moveTo>
                  <a:pt x="660" y="102"/>
                </a:moveTo>
                <a:lnTo>
                  <a:pt x="660" y="96"/>
                </a:lnTo>
                <a:lnTo>
                  <a:pt x="660" y="90"/>
                </a:lnTo>
                <a:lnTo>
                  <a:pt x="666" y="90"/>
                </a:lnTo>
                <a:lnTo>
                  <a:pt x="666" y="84"/>
                </a:lnTo>
                <a:lnTo>
                  <a:pt x="666" y="90"/>
                </a:lnTo>
                <a:lnTo>
                  <a:pt x="672" y="90"/>
                </a:lnTo>
                <a:lnTo>
                  <a:pt x="672" y="84"/>
                </a:lnTo>
                <a:lnTo>
                  <a:pt x="666" y="84"/>
                </a:lnTo>
                <a:lnTo>
                  <a:pt x="672" y="84"/>
                </a:lnTo>
                <a:lnTo>
                  <a:pt x="672" y="90"/>
                </a:lnTo>
                <a:lnTo>
                  <a:pt x="672" y="84"/>
                </a:lnTo>
                <a:lnTo>
                  <a:pt x="678" y="84"/>
                </a:lnTo>
                <a:lnTo>
                  <a:pt x="672" y="84"/>
                </a:lnTo>
                <a:lnTo>
                  <a:pt x="672" y="78"/>
                </a:lnTo>
                <a:lnTo>
                  <a:pt x="678" y="78"/>
                </a:lnTo>
                <a:lnTo>
                  <a:pt x="672" y="78"/>
                </a:lnTo>
                <a:lnTo>
                  <a:pt x="678" y="78"/>
                </a:lnTo>
                <a:lnTo>
                  <a:pt x="678" y="84"/>
                </a:lnTo>
                <a:lnTo>
                  <a:pt x="678" y="90"/>
                </a:lnTo>
                <a:lnTo>
                  <a:pt x="684" y="90"/>
                </a:lnTo>
                <a:lnTo>
                  <a:pt x="684" y="96"/>
                </a:lnTo>
                <a:lnTo>
                  <a:pt x="678" y="96"/>
                </a:lnTo>
                <a:lnTo>
                  <a:pt x="678" y="102"/>
                </a:lnTo>
                <a:lnTo>
                  <a:pt x="678" y="108"/>
                </a:lnTo>
                <a:lnTo>
                  <a:pt x="672" y="108"/>
                </a:lnTo>
                <a:lnTo>
                  <a:pt x="678" y="108"/>
                </a:lnTo>
                <a:lnTo>
                  <a:pt x="672" y="108"/>
                </a:lnTo>
                <a:lnTo>
                  <a:pt x="672" y="114"/>
                </a:lnTo>
                <a:lnTo>
                  <a:pt x="666" y="114"/>
                </a:lnTo>
                <a:lnTo>
                  <a:pt x="666" y="108"/>
                </a:lnTo>
                <a:lnTo>
                  <a:pt x="660" y="108"/>
                </a:lnTo>
                <a:lnTo>
                  <a:pt x="660" y="102"/>
                </a:lnTo>
                <a:close/>
                <a:moveTo>
                  <a:pt x="672" y="78"/>
                </a:moveTo>
                <a:lnTo>
                  <a:pt x="672" y="72"/>
                </a:lnTo>
                <a:lnTo>
                  <a:pt x="672" y="78"/>
                </a:lnTo>
                <a:close/>
                <a:moveTo>
                  <a:pt x="672" y="126"/>
                </a:moveTo>
                <a:lnTo>
                  <a:pt x="678" y="126"/>
                </a:lnTo>
                <a:lnTo>
                  <a:pt x="672" y="126"/>
                </a:lnTo>
                <a:close/>
                <a:moveTo>
                  <a:pt x="678" y="42"/>
                </a:moveTo>
                <a:lnTo>
                  <a:pt x="684" y="36"/>
                </a:lnTo>
                <a:lnTo>
                  <a:pt x="678" y="36"/>
                </a:lnTo>
                <a:lnTo>
                  <a:pt x="684" y="36"/>
                </a:lnTo>
                <a:lnTo>
                  <a:pt x="678" y="36"/>
                </a:lnTo>
                <a:lnTo>
                  <a:pt x="684" y="36"/>
                </a:lnTo>
                <a:lnTo>
                  <a:pt x="690" y="36"/>
                </a:lnTo>
                <a:lnTo>
                  <a:pt x="684" y="36"/>
                </a:lnTo>
                <a:lnTo>
                  <a:pt x="684" y="42"/>
                </a:lnTo>
                <a:lnTo>
                  <a:pt x="690" y="42"/>
                </a:lnTo>
                <a:lnTo>
                  <a:pt x="684" y="42"/>
                </a:lnTo>
                <a:lnTo>
                  <a:pt x="690" y="42"/>
                </a:lnTo>
                <a:lnTo>
                  <a:pt x="690" y="48"/>
                </a:lnTo>
                <a:lnTo>
                  <a:pt x="684" y="48"/>
                </a:lnTo>
                <a:lnTo>
                  <a:pt x="684" y="42"/>
                </a:lnTo>
                <a:lnTo>
                  <a:pt x="678" y="42"/>
                </a:lnTo>
                <a:close/>
                <a:moveTo>
                  <a:pt x="678" y="72"/>
                </a:moveTo>
                <a:lnTo>
                  <a:pt x="678" y="66"/>
                </a:lnTo>
                <a:lnTo>
                  <a:pt x="684" y="66"/>
                </a:lnTo>
                <a:lnTo>
                  <a:pt x="690" y="66"/>
                </a:lnTo>
                <a:lnTo>
                  <a:pt x="690" y="72"/>
                </a:lnTo>
                <a:lnTo>
                  <a:pt x="696" y="72"/>
                </a:lnTo>
                <a:lnTo>
                  <a:pt x="690" y="72"/>
                </a:lnTo>
                <a:lnTo>
                  <a:pt x="696" y="72"/>
                </a:lnTo>
                <a:lnTo>
                  <a:pt x="696" y="78"/>
                </a:lnTo>
                <a:lnTo>
                  <a:pt x="696" y="84"/>
                </a:lnTo>
                <a:lnTo>
                  <a:pt x="690" y="84"/>
                </a:lnTo>
                <a:lnTo>
                  <a:pt x="684" y="84"/>
                </a:lnTo>
                <a:lnTo>
                  <a:pt x="684" y="78"/>
                </a:lnTo>
                <a:lnTo>
                  <a:pt x="678" y="78"/>
                </a:lnTo>
                <a:lnTo>
                  <a:pt x="678" y="72"/>
                </a:lnTo>
                <a:lnTo>
                  <a:pt x="678" y="78"/>
                </a:lnTo>
                <a:lnTo>
                  <a:pt x="678" y="72"/>
                </a:lnTo>
                <a:close/>
                <a:moveTo>
                  <a:pt x="696" y="48"/>
                </a:moveTo>
                <a:lnTo>
                  <a:pt x="696" y="54"/>
                </a:lnTo>
                <a:lnTo>
                  <a:pt x="696" y="48"/>
                </a:lnTo>
                <a:close/>
                <a:moveTo>
                  <a:pt x="702" y="36"/>
                </a:moveTo>
                <a:lnTo>
                  <a:pt x="702" y="30"/>
                </a:lnTo>
                <a:lnTo>
                  <a:pt x="702" y="36"/>
                </a:lnTo>
                <a:lnTo>
                  <a:pt x="708" y="36"/>
                </a:lnTo>
                <a:lnTo>
                  <a:pt x="702" y="36"/>
                </a:lnTo>
                <a:close/>
                <a:moveTo>
                  <a:pt x="702" y="30"/>
                </a:moveTo>
                <a:lnTo>
                  <a:pt x="702" y="24"/>
                </a:lnTo>
                <a:lnTo>
                  <a:pt x="702" y="30"/>
                </a:lnTo>
                <a:lnTo>
                  <a:pt x="708" y="24"/>
                </a:lnTo>
                <a:lnTo>
                  <a:pt x="708" y="30"/>
                </a:lnTo>
                <a:lnTo>
                  <a:pt x="708" y="24"/>
                </a:lnTo>
                <a:lnTo>
                  <a:pt x="702" y="24"/>
                </a:lnTo>
                <a:lnTo>
                  <a:pt x="708" y="24"/>
                </a:lnTo>
                <a:lnTo>
                  <a:pt x="708" y="30"/>
                </a:lnTo>
                <a:lnTo>
                  <a:pt x="702" y="30"/>
                </a:lnTo>
                <a:close/>
                <a:moveTo>
                  <a:pt x="720" y="18"/>
                </a:moveTo>
                <a:lnTo>
                  <a:pt x="726" y="18"/>
                </a:lnTo>
                <a:lnTo>
                  <a:pt x="720" y="18"/>
                </a:lnTo>
                <a:close/>
                <a:moveTo>
                  <a:pt x="732" y="78"/>
                </a:moveTo>
                <a:lnTo>
                  <a:pt x="738" y="78"/>
                </a:lnTo>
                <a:lnTo>
                  <a:pt x="732" y="78"/>
                </a:lnTo>
                <a:close/>
                <a:moveTo>
                  <a:pt x="720" y="18"/>
                </a:moveTo>
                <a:lnTo>
                  <a:pt x="720" y="24"/>
                </a:lnTo>
                <a:lnTo>
                  <a:pt x="726" y="18"/>
                </a:lnTo>
                <a:lnTo>
                  <a:pt x="726" y="24"/>
                </a:lnTo>
                <a:lnTo>
                  <a:pt x="726" y="18"/>
                </a:lnTo>
                <a:lnTo>
                  <a:pt x="732" y="18"/>
                </a:lnTo>
                <a:lnTo>
                  <a:pt x="738" y="18"/>
                </a:lnTo>
                <a:lnTo>
                  <a:pt x="738" y="24"/>
                </a:lnTo>
                <a:lnTo>
                  <a:pt x="738" y="18"/>
                </a:lnTo>
                <a:lnTo>
                  <a:pt x="732" y="18"/>
                </a:lnTo>
                <a:lnTo>
                  <a:pt x="732" y="12"/>
                </a:lnTo>
                <a:lnTo>
                  <a:pt x="726" y="12"/>
                </a:lnTo>
                <a:lnTo>
                  <a:pt x="732" y="12"/>
                </a:lnTo>
                <a:lnTo>
                  <a:pt x="738" y="12"/>
                </a:lnTo>
                <a:lnTo>
                  <a:pt x="738" y="18"/>
                </a:lnTo>
                <a:lnTo>
                  <a:pt x="738" y="12"/>
                </a:lnTo>
                <a:lnTo>
                  <a:pt x="738" y="18"/>
                </a:lnTo>
                <a:lnTo>
                  <a:pt x="738" y="12"/>
                </a:lnTo>
                <a:lnTo>
                  <a:pt x="744" y="12"/>
                </a:lnTo>
                <a:lnTo>
                  <a:pt x="744" y="18"/>
                </a:lnTo>
                <a:lnTo>
                  <a:pt x="744" y="12"/>
                </a:lnTo>
                <a:lnTo>
                  <a:pt x="744" y="18"/>
                </a:lnTo>
                <a:lnTo>
                  <a:pt x="738" y="18"/>
                </a:lnTo>
                <a:lnTo>
                  <a:pt x="744" y="18"/>
                </a:lnTo>
                <a:lnTo>
                  <a:pt x="744" y="24"/>
                </a:lnTo>
                <a:lnTo>
                  <a:pt x="750" y="24"/>
                </a:lnTo>
                <a:lnTo>
                  <a:pt x="750" y="18"/>
                </a:lnTo>
                <a:lnTo>
                  <a:pt x="750" y="24"/>
                </a:lnTo>
                <a:lnTo>
                  <a:pt x="750" y="30"/>
                </a:lnTo>
                <a:lnTo>
                  <a:pt x="750" y="24"/>
                </a:lnTo>
                <a:lnTo>
                  <a:pt x="750" y="30"/>
                </a:lnTo>
                <a:lnTo>
                  <a:pt x="744" y="30"/>
                </a:lnTo>
                <a:lnTo>
                  <a:pt x="744" y="24"/>
                </a:lnTo>
                <a:lnTo>
                  <a:pt x="744" y="30"/>
                </a:lnTo>
                <a:lnTo>
                  <a:pt x="738" y="30"/>
                </a:lnTo>
                <a:lnTo>
                  <a:pt x="738" y="36"/>
                </a:lnTo>
                <a:lnTo>
                  <a:pt x="732" y="36"/>
                </a:lnTo>
                <a:lnTo>
                  <a:pt x="732" y="30"/>
                </a:lnTo>
                <a:lnTo>
                  <a:pt x="726" y="30"/>
                </a:lnTo>
                <a:lnTo>
                  <a:pt x="732" y="30"/>
                </a:lnTo>
                <a:lnTo>
                  <a:pt x="732" y="24"/>
                </a:lnTo>
                <a:lnTo>
                  <a:pt x="726" y="24"/>
                </a:lnTo>
                <a:lnTo>
                  <a:pt x="726" y="30"/>
                </a:lnTo>
                <a:lnTo>
                  <a:pt x="720" y="30"/>
                </a:lnTo>
                <a:lnTo>
                  <a:pt x="720" y="24"/>
                </a:lnTo>
                <a:lnTo>
                  <a:pt x="726" y="24"/>
                </a:lnTo>
                <a:lnTo>
                  <a:pt x="720" y="24"/>
                </a:lnTo>
                <a:lnTo>
                  <a:pt x="726" y="24"/>
                </a:lnTo>
                <a:lnTo>
                  <a:pt x="720" y="24"/>
                </a:lnTo>
                <a:lnTo>
                  <a:pt x="720" y="18"/>
                </a:lnTo>
                <a:close/>
                <a:moveTo>
                  <a:pt x="738" y="84"/>
                </a:moveTo>
                <a:lnTo>
                  <a:pt x="738" y="90"/>
                </a:lnTo>
                <a:lnTo>
                  <a:pt x="738" y="84"/>
                </a:lnTo>
                <a:close/>
                <a:moveTo>
                  <a:pt x="744" y="24"/>
                </a:moveTo>
                <a:lnTo>
                  <a:pt x="744" y="18"/>
                </a:lnTo>
                <a:lnTo>
                  <a:pt x="744" y="24"/>
                </a:lnTo>
                <a:close/>
                <a:moveTo>
                  <a:pt x="744" y="24"/>
                </a:moveTo>
                <a:lnTo>
                  <a:pt x="744" y="18"/>
                </a:lnTo>
                <a:lnTo>
                  <a:pt x="744" y="24"/>
                </a:lnTo>
                <a:close/>
                <a:moveTo>
                  <a:pt x="744" y="48"/>
                </a:moveTo>
                <a:lnTo>
                  <a:pt x="750" y="48"/>
                </a:lnTo>
                <a:lnTo>
                  <a:pt x="744" y="48"/>
                </a:lnTo>
                <a:close/>
                <a:moveTo>
                  <a:pt x="744" y="54"/>
                </a:moveTo>
                <a:lnTo>
                  <a:pt x="750" y="54"/>
                </a:lnTo>
                <a:lnTo>
                  <a:pt x="750" y="60"/>
                </a:lnTo>
                <a:lnTo>
                  <a:pt x="744" y="60"/>
                </a:lnTo>
                <a:lnTo>
                  <a:pt x="744" y="54"/>
                </a:lnTo>
                <a:close/>
                <a:moveTo>
                  <a:pt x="774" y="54"/>
                </a:moveTo>
                <a:lnTo>
                  <a:pt x="774" y="48"/>
                </a:lnTo>
                <a:lnTo>
                  <a:pt x="774" y="54"/>
                </a:lnTo>
                <a:close/>
                <a:moveTo>
                  <a:pt x="774" y="78"/>
                </a:moveTo>
                <a:lnTo>
                  <a:pt x="774" y="72"/>
                </a:lnTo>
                <a:lnTo>
                  <a:pt x="780" y="72"/>
                </a:lnTo>
                <a:lnTo>
                  <a:pt x="780" y="78"/>
                </a:lnTo>
                <a:lnTo>
                  <a:pt x="774" y="78"/>
                </a:lnTo>
                <a:close/>
                <a:moveTo>
                  <a:pt x="786" y="54"/>
                </a:moveTo>
                <a:lnTo>
                  <a:pt x="786" y="60"/>
                </a:lnTo>
                <a:lnTo>
                  <a:pt x="786" y="54"/>
                </a:lnTo>
                <a:close/>
                <a:moveTo>
                  <a:pt x="858" y="24"/>
                </a:moveTo>
                <a:lnTo>
                  <a:pt x="864" y="24"/>
                </a:lnTo>
                <a:lnTo>
                  <a:pt x="858" y="24"/>
                </a:lnTo>
                <a:close/>
                <a:moveTo>
                  <a:pt x="888" y="90"/>
                </a:moveTo>
                <a:lnTo>
                  <a:pt x="888" y="96"/>
                </a:lnTo>
                <a:lnTo>
                  <a:pt x="888" y="90"/>
                </a:lnTo>
                <a:close/>
                <a:moveTo>
                  <a:pt x="888" y="102"/>
                </a:moveTo>
                <a:lnTo>
                  <a:pt x="888" y="96"/>
                </a:lnTo>
                <a:lnTo>
                  <a:pt x="894" y="96"/>
                </a:lnTo>
                <a:lnTo>
                  <a:pt x="894" y="102"/>
                </a:lnTo>
                <a:lnTo>
                  <a:pt x="888" y="102"/>
                </a:lnTo>
                <a:close/>
                <a:moveTo>
                  <a:pt x="888" y="96"/>
                </a:moveTo>
                <a:lnTo>
                  <a:pt x="894" y="96"/>
                </a:lnTo>
                <a:lnTo>
                  <a:pt x="888" y="96"/>
                </a:lnTo>
                <a:close/>
                <a:moveTo>
                  <a:pt x="894" y="96"/>
                </a:moveTo>
                <a:lnTo>
                  <a:pt x="894" y="102"/>
                </a:lnTo>
                <a:lnTo>
                  <a:pt x="894" y="96"/>
                </a:lnTo>
                <a:close/>
                <a:moveTo>
                  <a:pt x="894" y="96"/>
                </a:moveTo>
                <a:lnTo>
                  <a:pt x="900" y="96"/>
                </a:lnTo>
                <a:lnTo>
                  <a:pt x="900" y="102"/>
                </a:lnTo>
                <a:lnTo>
                  <a:pt x="900" y="96"/>
                </a:lnTo>
                <a:lnTo>
                  <a:pt x="900" y="102"/>
                </a:lnTo>
                <a:lnTo>
                  <a:pt x="906" y="102"/>
                </a:lnTo>
                <a:lnTo>
                  <a:pt x="900" y="102"/>
                </a:lnTo>
                <a:lnTo>
                  <a:pt x="900" y="108"/>
                </a:lnTo>
                <a:lnTo>
                  <a:pt x="900" y="114"/>
                </a:lnTo>
                <a:lnTo>
                  <a:pt x="894" y="114"/>
                </a:lnTo>
                <a:lnTo>
                  <a:pt x="894" y="108"/>
                </a:lnTo>
                <a:lnTo>
                  <a:pt x="894" y="102"/>
                </a:lnTo>
                <a:lnTo>
                  <a:pt x="894" y="96"/>
                </a:lnTo>
                <a:close/>
                <a:moveTo>
                  <a:pt x="900" y="96"/>
                </a:moveTo>
                <a:lnTo>
                  <a:pt x="900" y="102"/>
                </a:lnTo>
                <a:lnTo>
                  <a:pt x="900" y="96"/>
                </a:lnTo>
                <a:close/>
                <a:moveTo>
                  <a:pt x="906" y="102"/>
                </a:moveTo>
                <a:lnTo>
                  <a:pt x="906" y="108"/>
                </a:lnTo>
                <a:lnTo>
                  <a:pt x="906" y="102"/>
                </a:lnTo>
                <a:close/>
                <a:moveTo>
                  <a:pt x="918" y="42"/>
                </a:moveTo>
                <a:lnTo>
                  <a:pt x="924" y="42"/>
                </a:lnTo>
                <a:lnTo>
                  <a:pt x="918" y="42"/>
                </a:lnTo>
                <a:close/>
                <a:moveTo>
                  <a:pt x="918" y="42"/>
                </a:moveTo>
                <a:lnTo>
                  <a:pt x="924" y="42"/>
                </a:lnTo>
                <a:lnTo>
                  <a:pt x="918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4" name="Freeform 47"/>
          <p:cNvSpPr>
            <a:spLocks noEditPoints="1"/>
          </p:cNvSpPr>
          <p:nvPr/>
        </p:nvSpPr>
        <p:spPr bwMode="auto">
          <a:xfrm>
            <a:off x="958850" y="2227996"/>
            <a:ext cx="866775" cy="2058987"/>
          </a:xfrm>
          <a:custGeom>
            <a:avLst/>
            <a:gdLst>
              <a:gd name="T0" fmla="*/ 18 w 504"/>
              <a:gd name="T1" fmla="*/ 1008 h 1302"/>
              <a:gd name="T2" fmla="*/ 24 w 504"/>
              <a:gd name="T3" fmla="*/ 1050 h 1302"/>
              <a:gd name="T4" fmla="*/ 36 w 504"/>
              <a:gd name="T5" fmla="*/ 1068 h 1302"/>
              <a:gd name="T6" fmla="*/ 90 w 504"/>
              <a:gd name="T7" fmla="*/ 1254 h 1302"/>
              <a:gd name="T8" fmla="*/ 432 w 504"/>
              <a:gd name="T9" fmla="*/ 294 h 1302"/>
              <a:gd name="T10" fmla="*/ 408 w 504"/>
              <a:gd name="T11" fmla="*/ 336 h 1302"/>
              <a:gd name="T12" fmla="*/ 408 w 504"/>
              <a:gd name="T13" fmla="*/ 414 h 1302"/>
              <a:gd name="T14" fmla="*/ 384 w 504"/>
              <a:gd name="T15" fmla="*/ 510 h 1302"/>
              <a:gd name="T16" fmla="*/ 318 w 504"/>
              <a:gd name="T17" fmla="*/ 564 h 1302"/>
              <a:gd name="T18" fmla="*/ 282 w 504"/>
              <a:gd name="T19" fmla="*/ 636 h 1302"/>
              <a:gd name="T20" fmla="*/ 270 w 504"/>
              <a:gd name="T21" fmla="*/ 708 h 1302"/>
              <a:gd name="T22" fmla="*/ 288 w 504"/>
              <a:gd name="T23" fmla="*/ 798 h 1302"/>
              <a:gd name="T24" fmla="*/ 378 w 504"/>
              <a:gd name="T25" fmla="*/ 882 h 1302"/>
              <a:gd name="T26" fmla="*/ 360 w 504"/>
              <a:gd name="T27" fmla="*/ 930 h 1302"/>
              <a:gd name="T28" fmla="*/ 318 w 504"/>
              <a:gd name="T29" fmla="*/ 948 h 1302"/>
              <a:gd name="T30" fmla="*/ 288 w 504"/>
              <a:gd name="T31" fmla="*/ 990 h 1302"/>
              <a:gd name="T32" fmla="*/ 288 w 504"/>
              <a:gd name="T33" fmla="*/ 1044 h 1302"/>
              <a:gd name="T34" fmla="*/ 282 w 504"/>
              <a:gd name="T35" fmla="*/ 1092 h 1302"/>
              <a:gd name="T36" fmla="*/ 282 w 504"/>
              <a:gd name="T37" fmla="*/ 1164 h 1302"/>
              <a:gd name="T38" fmla="*/ 204 w 504"/>
              <a:gd name="T39" fmla="*/ 1230 h 1302"/>
              <a:gd name="T40" fmla="*/ 108 w 504"/>
              <a:gd name="T41" fmla="*/ 1260 h 1302"/>
              <a:gd name="T42" fmla="*/ 54 w 504"/>
              <a:gd name="T43" fmla="*/ 1116 h 1302"/>
              <a:gd name="T44" fmla="*/ 36 w 504"/>
              <a:gd name="T45" fmla="*/ 1050 h 1302"/>
              <a:gd name="T46" fmla="*/ 12 w 504"/>
              <a:gd name="T47" fmla="*/ 1014 h 1302"/>
              <a:gd name="T48" fmla="*/ 60 w 504"/>
              <a:gd name="T49" fmla="*/ 888 h 1302"/>
              <a:gd name="T50" fmla="*/ 60 w 504"/>
              <a:gd name="T51" fmla="*/ 522 h 1302"/>
              <a:gd name="T52" fmla="*/ 180 w 504"/>
              <a:gd name="T53" fmla="*/ 222 h 1302"/>
              <a:gd name="T54" fmla="*/ 330 w 504"/>
              <a:gd name="T55" fmla="*/ 12 h 1302"/>
              <a:gd name="T56" fmla="*/ 474 w 504"/>
              <a:gd name="T57" fmla="*/ 210 h 1302"/>
              <a:gd name="T58" fmla="*/ 240 w 504"/>
              <a:gd name="T59" fmla="*/ 1224 h 1302"/>
              <a:gd name="T60" fmla="*/ 270 w 504"/>
              <a:gd name="T61" fmla="*/ 1182 h 1302"/>
              <a:gd name="T62" fmla="*/ 276 w 504"/>
              <a:gd name="T63" fmla="*/ 720 h 1302"/>
              <a:gd name="T64" fmla="*/ 282 w 504"/>
              <a:gd name="T65" fmla="*/ 990 h 1302"/>
              <a:gd name="T66" fmla="*/ 282 w 504"/>
              <a:gd name="T67" fmla="*/ 1026 h 1302"/>
              <a:gd name="T68" fmla="*/ 288 w 504"/>
              <a:gd name="T69" fmla="*/ 1026 h 1302"/>
              <a:gd name="T70" fmla="*/ 288 w 504"/>
              <a:gd name="T71" fmla="*/ 1026 h 1302"/>
              <a:gd name="T72" fmla="*/ 294 w 504"/>
              <a:gd name="T73" fmla="*/ 990 h 1302"/>
              <a:gd name="T74" fmla="*/ 294 w 504"/>
              <a:gd name="T75" fmla="*/ 606 h 1302"/>
              <a:gd name="T76" fmla="*/ 300 w 504"/>
              <a:gd name="T77" fmla="*/ 984 h 1302"/>
              <a:gd name="T78" fmla="*/ 312 w 504"/>
              <a:gd name="T79" fmla="*/ 984 h 1302"/>
              <a:gd name="T80" fmla="*/ 324 w 504"/>
              <a:gd name="T81" fmla="*/ 558 h 1302"/>
              <a:gd name="T82" fmla="*/ 336 w 504"/>
              <a:gd name="T83" fmla="*/ 912 h 1302"/>
              <a:gd name="T84" fmla="*/ 342 w 504"/>
              <a:gd name="T85" fmla="*/ 822 h 1302"/>
              <a:gd name="T86" fmla="*/ 348 w 504"/>
              <a:gd name="T87" fmla="*/ 912 h 1302"/>
              <a:gd name="T88" fmla="*/ 348 w 504"/>
              <a:gd name="T89" fmla="*/ 948 h 1302"/>
              <a:gd name="T90" fmla="*/ 348 w 504"/>
              <a:gd name="T91" fmla="*/ 534 h 1302"/>
              <a:gd name="T92" fmla="*/ 354 w 504"/>
              <a:gd name="T93" fmla="*/ 930 h 1302"/>
              <a:gd name="T94" fmla="*/ 360 w 504"/>
              <a:gd name="T95" fmla="*/ 948 h 1302"/>
              <a:gd name="T96" fmla="*/ 360 w 504"/>
              <a:gd name="T97" fmla="*/ 906 h 1302"/>
              <a:gd name="T98" fmla="*/ 366 w 504"/>
              <a:gd name="T99" fmla="*/ 936 h 1302"/>
              <a:gd name="T100" fmla="*/ 366 w 504"/>
              <a:gd name="T101" fmla="*/ 888 h 1302"/>
              <a:gd name="T102" fmla="*/ 366 w 504"/>
              <a:gd name="T103" fmla="*/ 912 h 1302"/>
              <a:gd name="T104" fmla="*/ 372 w 504"/>
              <a:gd name="T105" fmla="*/ 924 h 1302"/>
              <a:gd name="T106" fmla="*/ 378 w 504"/>
              <a:gd name="T107" fmla="*/ 870 h 1302"/>
              <a:gd name="T108" fmla="*/ 384 w 504"/>
              <a:gd name="T109" fmla="*/ 1104 h 1302"/>
              <a:gd name="T110" fmla="*/ 384 w 504"/>
              <a:gd name="T111" fmla="*/ 876 h 1302"/>
              <a:gd name="T112" fmla="*/ 390 w 504"/>
              <a:gd name="T113" fmla="*/ 894 h 1302"/>
              <a:gd name="T114" fmla="*/ 402 w 504"/>
              <a:gd name="T115" fmla="*/ 498 h 1302"/>
              <a:gd name="T116" fmla="*/ 426 w 504"/>
              <a:gd name="T117" fmla="*/ 342 h 1302"/>
              <a:gd name="T118" fmla="*/ 438 w 504"/>
              <a:gd name="T119" fmla="*/ 318 h 1302"/>
              <a:gd name="T120" fmla="*/ 444 w 504"/>
              <a:gd name="T121" fmla="*/ 324 h 1302"/>
              <a:gd name="T122" fmla="*/ 468 w 504"/>
              <a:gd name="T123" fmla="*/ 294 h 1302"/>
              <a:gd name="T124" fmla="*/ 498 w 504"/>
              <a:gd name="T125" fmla="*/ 294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4" h="1302">
                <a:moveTo>
                  <a:pt x="0" y="978"/>
                </a:moveTo>
                <a:lnTo>
                  <a:pt x="6" y="978"/>
                </a:lnTo>
                <a:lnTo>
                  <a:pt x="6" y="984"/>
                </a:lnTo>
                <a:lnTo>
                  <a:pt x="0" y="984"/>
                </a:lnTo>
                <a:lnTo>
                  <a:pt x="6" y="984"/>
                </a:lnTo>
                <a:lnTo>
                  <a:pt x="6" y="978"/>
                </a:lnTo>
                <a:lnTo>
                  <a:pt x="6" y="984"/>
                </a:lnTo>
                <a:lnTo>
                  <a:pt x="0" y="984"/>
                </a:lnTo>
                <a:lnTo>
                  <a:pt x="0" y="978"/>
                </a:lnTo>
                <a:close/>
                <a:moveTo>
                  <a:pt x="6" y="990"/>
                </a:moveTo>
                <a:lnTo>
                  <a:pt x="6" y="984"/>
                </a:lnTo>
                <a:lnTo>
                  <a:pt x="6" y="990"/>
                </a:lnTo>
                <a:close/>
                <a:moveTo>
                  <a:pt x="6" y="990"/>
                </a:moveTo>
                <a:lnTo>
                  <a:pt x="6" y="984"/>
                </a:lnTo>
                <a:lnTo>
                  <a:pt x="6" y="990"/>
                </a:lnTo>
                <a:close/>
                <a:moveTo>
                  <a:pt x="6" y="978"/>
                </a:moveTo>
                <a:lnTo>
                  <a:pt x="6" y="972"/>
                </a:lnTo>
                <a:lnTo>
                  <a:pt x="6" y="978"/>
                </a:lnTo>
                <a:close/>
                <a:moveTo>
                  <a:pt x="6" y="1008"/>
                </a:moveTo>
                <a:lnTo>
                  <a:pt x="6" y="1014"/>
                </a:lnTo>
                <a:lnTo>
                  <a:pt x="6" y="1008"/>
                </a:lnTo>
                <a:close/>
                <a:moveTo>
                  <a:pt x="6" y="978"/>
                </a:moveTo>
                <a:lnTo>
                  <a:pt x="6" y="972"/>
                </a:lnTo>
                <a:lnTo>
                  <a:pt x="6" y="978"/>
                </a:lnTo>
                <a:close/>
                <a:moveTo>
                  <a:pt x="6" y="978"/>
                </a:moveTo>
                <a:lnTo>
                  <a:pt x="6" y="984"/>
                </a:lnTo>
                <a:lnTo>
                  <a:pt x="6" y="978"/>
                </a:lnTo>
                <a:close/>
                <a:moveTo>
                  <a:pt x="6" y="996"/>
                </a:moveTo>
                <a:lnTo>
                  <a:pt x="12" y="996"/>
                </a:lnTo>
                <a:lnTo>
                  <a:pt x="6" y="996"/>
                </a:lnTo>
                <a:lnTo>
                  <a:pt x="12" y="996"/>
                </a:lnTo>
                <a:lnTo>
                  <a:pt x="6" y="996"/>
                </a:lnTo>
                <a:close/>
                <a:moveTo>
                  <a:pt x="6" y="996"/>
                </a:moveTo>
                <a:lnTo>
                  <a:pt x="6" y="990"/>
                </a:lnTo>
                <a:lnTo>
                  <a:pt x="12" y="990"/>
                </a:lnTo>
                <a:lnTo>
                  <a:pt x="12" y="996"/>
                </a:lnTo>
                <a:lnTo>
                  <a:pt x="12" y="990"/>
                </a:lnTo>
                <a:lnTo>
                  <a:pt x="12" y="996"/>
                </a:lnTo>
                <a:lnTo>
                  <a:pt x="12" y="990"/>
                </a:lnTo>
                <a:lnTo>
                  <a:pt x="12" y="996"/>
                </a:lnTo>
                <a:lnTo>
                  <a:pt x="6" y="996"/>
                </a:lnTo>
                <a:close/>
                <a:moveTo>
                  <a:pt x="12" y="1008"/>
                </a:moveTo>
                <a:lnTo>
                  <a:pt x="12" y="1002"/>
                </a:lnTo>
                <a:lnTo>
                  <a:pt x="12" y="1008"/>
                </a:lnTo>
                <a:close/>
                <a:moveTo>
                  <a:pt x="12" y="1008"/>
                </a:moveTo>
                <a:lnTo>
                  <a:pt x="12" y="1014"/>
                </a:lnTo>
                <a:lnTo>
                  <a:pt x="12" y="1008"/>
                </a:lnTo>
                <a:close/>
                <a:moveTo>
                  <a:pt x="12" y="1014"/>
                </a:moveTo>
                <a:lnTo>
                  <a:pt x="12" y="1008"/>
                </a:lnTo>
                <a:lnTo>
                  <a:pt x="12" y="1014"/>
                </a:lnTo>
                <a:close/>
                <a:moveTo>
                  <a:pt x="12" y="1008"/>
                </a:moveTo>
                <a:lnTo>
                  <a:pt x="12" y="1002"/>
                </a:lnTo>
                <a:lnTo>
                  <a:pt x="12" y="1008"/>
                </a:lnTo>
                <a:lnTo>
                  <a:pt x="12" y="1002"/>
                </a:lnTo>
                <a:lnTo>
                  <a:pt x="18" y="1002"/>
                </a:lnTo>
                <a:lnTo>
                  <a:pt x="12" y="1002"/>
                </a:lnTo>
                <a:lnTo>
                  <a:pt x="12" y="1008"/>
                </a:lnTo>
                <a:close/>
                <a:moveTo>
                  <a:pt x="12" y="1008"/>
                </a:moveTo>
                <a:lnTo>
                  <a:pt x="18" y="1008"/>
                </a:lnTo>
                <a:lnTo>
                  <a:pt x="12" y="1008"/>
                </a:lnTo>
                <a:close/>
                <a:moveTo>
                  <a:pt x="12" y="1008"/>
                </a:moveTo>
                <a:lnTo>
                  <a:pt x="18" y="1008"/>
                </a:lnTo>
                <a:lnTo>
                  <a:pt x="12" y="1008"/>
                </a:lnTo>
                <a:close/>
                <a:moveTo>
                  <a:pt x="12" y="1020"/>
                </a:moveTo>
                <a:lnTo>
                  <a:pt x="18" y="1020"/>
                </a:lnTo>
                <a:lnTo>
                  <a:pt x="12" y="1020"/>
                </a:lnTo>
                <a:close/>
                <a:moveTo>
                  <a:pt x="12" y="1032"/>
                </a:moveTo>
                <a:lnTo>
                  <a:pt x="18" y="1032"/>
                </a:lnTo>
                <a:lnTo>
                  <a:pt x="12" y="1032"/>
                </a:lnTo>
                <a:close/>
                <a:moveTo>
                  <a:pt x="12" y="1008"/>
                </a:moveTo>
                <a:lnTo>
                  <a:pt x="18" y="1008"/>
                </a:lnTo>
                <a:lnTo>
                  <a:pt x="12" y="1014"/>
                </a:lnTo>
                <a:lnTo>
                  <a:pt x="12" y="1008"/>
                </a:lnTo>
                <a:lnTo>
                  <a:pt x="18" y="1008"/>
                </a:lnTo>
                <a:lnTo>
                  <a:pt x="12" y="1008"/>
                </a:lnTo>
                <a:close/>
                <a:moveTo>
                  <a:pt x="18" y="1026"/>
                </a:moveTo>
                <a:lnTo>
                  <a:pt x="18" y="1020"/>
                </a:lnTo>
                <a:lnTo>
                  <a:pt x="18" y="1026"/>
                </a:lnTo>
                <a:close/>
                <a:moveTo>
                  <a:pt x="18" y="1056"/>
                </a:moveTo>
                <a:lnTo>
                  <a:pt x="18" y="1050"/>
                </a:lnTo>
                <a:lnTo>
                  <a:pt x="18" y="1056"/>
                </a:lnTo>
                <a:close/>
                <a:moveTo>
                  <a:pt x="18" y="1056"/>
                </a:moveTo>
                <a:lnTo>
                  <a:pt x="18" y="1050"/>
                </a:lnTo>
                <a:lnTo>
                  <a:pt x="24" y="1050"/>
                </a:lnTo>
                <a:lnTo>
                  <a:pt x="24" y="1056"/>
                </a:lnTo>
                <a:lnTo>
                  <a:pt x="18" y="1056"/>
                </a:lnTo>
                <a:close/>
                <a:moveTo>
                  <a:pt x="18" y="1038"/>
                </a:moveTo>
                <a:lnTo>
                  <a:pt x="18" y="1032"/>
                </a:lnTo>
                <a:lnTo>
                  <a:pt x="18" y="1038"/>
                </a:lnTo>
                <a:lnTo>
                  <a:pt x="24" y="1038"/>
                </a:lnTo>
                <a:lnTo>
                  <a:pt x="18" y="1038"/>
                </a:lnTo>
                <a:close/>
                <a:moveTo>
                  <a:pt x="18" y="1032"/>
                </a:moveTo>
                <a:lnTo>
                  <a:pt x="24" y="1032"/>
                </a:lnTo>
                <a:lnTo>
                  <a:pt x="24" y="1038"/>
                </a:lnTo>
                <a:lnTo>
                  <a:pt x="24" y="1032"/>
                </a:lnTo>
                <a:lnTo>
                  <a:pt x="18" y="1032"/>
                </a:lnTo>
                <a:close/>
                <a:moveTo>
                  <a:pt x="24" y="1044"/>
                </a:moveTo>
                <a:lnTo>
                  <a:pt x="18" y="1044"/>
                </a:lnTo>
                <a:lnTo>
                  <a:pt x="24" y="1044"/>
                </a:lnTo>
                <a:lnTo>
                  <a:pt x="18" y="1044"/>
                </a:lnTo>
                <a:lnTo>
                  <a:pt x="24" y="1044"/>
                </a:lnTo>
                <a:close/>
                <a:moveTo>
                  <a:pt x="18" y="1044"/>
                </a:moveTo>
                <a:lnTo>
                  <a:pt x="18" y="1038"/>
                </a:lnTo>
                <a:lnTo>
                  <a:pt x="18" y="1044"/>
                </a:lnTo>
                <a:lnTo>
                  <a:pt x="24" y="1044"/>
                </a:lnTo>
                <a:lnTo>
                  <a:pt x="24" y="1038"/>
                </a:lnTo>
                <a:lnTo>
                  <a:pt x="24" y="1044"/>
                </a:lnTo>
                <a:lnTo>
                  <a:pt x="24" y="1038"/>
                </a:lnTo>
                <a:lnTo>
                  <a:pt x="24" y="1044"/>
                </a:lnTo>
                <a:lnTo>
                  <a:pt x="24" y="1038"/>
                </a:lnTo>
                <a:lnTo>
                  <a:pt x="24" y="1044"/>
                </a:lnTo>
                <a:lnTo>
                  <a:pt x="18" y="1044"/>
                </a:lnTo>
                <a:close/>
                <a:moveTo>
                  <a:pt x="18" y="1050"/>
                </a:moveTo>
                <a:lnTo>
                  <a:pt x="24" y="1050"/>
                </a:lnTo>
                <a:lnTo>
                  <a:pt x="24" y="1044"/>
                </a:lnTo>
                <a:lnTo>
                  <a:pt x="24" y="1050"/>
                </a:lnTo>
                <a:lnTo>
                  <a:pt x="18" y="1050"/>
                </a:lnTo>
                <a:close/>
                <a:moveTo>
                  <a:pt x="24" y="1050"/>
                </a:moveTo>
                <a:lnTo>
                  <a:pt x="24" y="1056"/>
                </a:lnTo>
                <a:lnTo>
                  <a:pt x="24" y="1050"/>
                </a:lnTo>
                <a:lnTo>
                  <a:pt x="24" y="1056"/>
                </a:lnTo>
                <a:lnTo>
                  <a:pt x="24" y="1050"/>
                </a:lnTo>
                <a:close/>
                <a:moveTo>
                  <a:pt x="24" y="1056"/>
                </a:moveTo>
                <a:lnTo>
                  <a:pt x="24" y="1050"/>
                </a:lnTo>
                <a:lnTo>
                  <a:pt x="24" y="1056"/>
                </a:lnTo>
                <a:close/>
                <a:moveTo>
                  <a:pt x="30" y="1074"/>
                </a:moveTo>
                <a:lnTo>
                  <a:pt x="30" y="1068"/>
                </a:lnTo>
                <a:lnTo>
                  <a:pt x="30" y="1074"/>
                </a:lnTo>
                <a:close/>
                <a:moveTo>
                  <a:pt x="30" y="1074"/>
                </a:moveTo>
                <a:lnTo>
                  <a:pt x="30" y="1080"/>
                </a:lnTo>
                <a:lnTo>
                  <a:pt x="30" y="1074"/>
                </a:lnTo>
                <a:close/>
                <a:moveTo>
                  <a:pt x="30" y="1026"/>
                </a:moveTo>
                <a:lnTo>
                  <a:pt x="30" y="1032"/>
                </a:lnTo>
                <a:lnTo>
                  <a:pt x="30" y="1026"/>
                </a:lnTo>
                <a:close/>
                <a:moveTo>
                  <a:pt x="30" y="1074"/>
                </a:moveTo>
                <a:lnTo>
                  <a:pt x="36" y="1074"/>
                </a:lnTo>
                <a:lnTo>
                  <a:pt x="30" y="1074"/>
                </a:lnTo>
                <a:close/>
                <a:moveTo>
                  <a:pt x="30" y="1080"/>
                </a:moveTo>
                <a:lnTo>
                  <a:pt x="36" y="1080"/>
                </a:lnTo>
                <a:lnTo>
                  <a:pt x="30" y="1080"/>
                </a:lnTo>
                <a:close/>
                <a:moveTo>
                  <a:pt x="30" y="1056"/>
                </a:moveTo>
                <a:lnTo>
                  <a:pt x="36" y="1056"/>
                </a:lnTo>
                <a:lnTo>
                  <a:pt x="30" y="1056"/>
                </a:lnTo>
                <a:close/>
                <a:moveTo>
                  <a:pt x="30" y="1056"/>
                </a:moveTo>
                <a:lnTo>
                  <a:pt x="30" y="1050"/>
                </a:lnTo>
                <a:lnTo>
                  <a:pt x="36" y="1050"/>
                </a:lnTo>
                <a:lnTo>
                  <a:pt x="36" y="1056"/>
                </a:lnTo>
                <a:lnTo>
                  <a:pt x="30" y="1056"/>
                </a:lnTo>
                <a:lnTo>
                  <a:pt x="36" y="1056"/>
                </a:lnTo>
                <a:lnTo>
                  <a:pt x="30" y="1056"/>
                </a:lnTo>
                <a:close/>
                <a:moveTo>
                  <a:pt x="30" y="1068"/>
                </a:moveTo>
                <a:lnTo>
                  <a:pt x="36" y="1068"/>
                </a:lnTo>
                <a:lnTo>
                  <a:pt x="30" y="1068"/>
                </a:lnTo>
                <a:close/>
                <a:moveTo>
                  <a:pt x="30" y="1074"/>
                </a:moveTo>
                <a:lnTo>
                  <a:pt x="36" y="1074"/>
                </a:lnTo>
                <a:lnTo>
                  <a:pt x="30" y="1074"/>
                </a:lnTo>
                <a:lnTo>
                  <a:pt x="36" y="1074"/>
                </a:lnTo>
                <a:lnTo>
                  <a:pt x="30" y="1074"/>
                </a:lnTo>
                <a:lnTo>
                  <a:pt x="30" y="1080"/>
                </a:lnTo>
                <a:lnTo>
                  <a:pt x="30" y="1074"/>
                </a:lnTo>
                <a:close/>
                <a:moveTo>
                  <a:pt x="36" y="1080"/>
                </a:moveTo>
                <a:lnTo>
                  <a:pt x="30" y="1080"/>
                </a:lnTo>
                <a:lnTo>
                  <a:pt x="36" y="1080"/>
                </a:lnTo>
                <a:lnTo>
                  <a:pt x="36" y="1086"/>
                </a:lnTo>
                <a:lnTo>
                  <a:pt x="30" y="1086"/>
                </a:lnTo>
                <a:lnTo>
                  <a:pt x="36" y="1086"/>
                </a:lnTo>
                <a:lnTo>
                  <a:pt x="36" y="1080"/>
                </a:lnTo>
                <a:close/>
                <a:moveTo>
                  <a:pt x="36" y="1074"/>
                </a:moveTo>
                <a:lnTo>
                  <a:pt x="36" y="1080"/>
                </a:lnTo>
                <a:lnTo>
                  <a:pt x="36" y="1074"/>
                </a:lnTo>
                <a:close/>
                <a:moveTo>
                  <a:pt x="36" y="1086"/>
                </a:moveTo>
                <a:lnTo>
                  <a:pt x="36" y="1080"/>
                </a:lnTo>
                <a:lnTo>
                  <a:pt x="36" y="1086"/>
                </a:lnTo>
                <a:close/>
                <a:moveTo>
                  <a:pt x="36" y="1092"/>
                </a:moveTo>
                <a:lnTo>
                  <a:pt x="36" y="1086"/>
                </a:lnTo>
                <a:lnTo>
                  <a:pt x="36" y="1092"/>
                </a:lnTo>
                <a:close/>
                <a:moveTo>
                  <a:pt x="36" y="1080"/>
                </a:moveTo>
                <a:lnTo>
                  <a:pt x="36" y="1074"/>
                </a:lnTo>
                <a:lnTo>
                  <a:pt x="36" y="1080"/>
                </a:lnTo>
                <a:close/>
                <a:moveTo>
                  <a:pt x="36" y="1086"/>
                </a:moveTo>
                <a:lnTo>
                  <a:pt x="36" y="1092"/>
                </a:lnTo>
                <a:lnTo>
                  <a:pt x="36" y="1086"/>
                </a:lnTo>
                <a:close/>
                <a:moveTo>
                  <a:pt x="36" y="1068"/>
                </a:moveTo>
                <a:lnTo>
                  <a:pt x="42" y="1068"/>
                </a:lnTo>
                <a:lnTo>
                  <a:pt x="42" y="1074"/>
                </a:lnTo>
                <a:lnTo>
                  <a:pt x="36" y="1068"/>
                </a:lnTo>
                <a:lnTo>
                  <a:pt x="36" y="1074"/>
                </a:lnTo>
                <a:lnTo>
                  <a:pt x="36" y="1068"/>
                </a:lnTo>
                <a:close/>
                <a:moveTo>
                  <a:pt x="36" y="1080"/>
                </a:moveTo>
                <a:lnTo>
                  <a:pt x="42" y="1080"/>
                </a:lnTo>
                <a:lnTo>
                  <a:pt x="36" y="1080"/>
                </a:lnTo>
                <a:close/>
                <a:moveTo>
                  <a:pt x="36" y="1080"/>
                </a:moveTo>
                <a:lnTo>
                  <a:pt x="42" y="1080"/>
                </a:lnTo>
                <a:lnTo>
                  <a:pt x="36" y="1080"/>
                </a:lnTo>
                <a:close/>
                <a:moveTo>
                  <a:pt x="36" y="1068"/>
                </a:moveTo>
                <a:lnTo>
                  <a:pt x="42" y="1068"/>
                </a:lnTo>
                <a:lnTo>
                  <a:pt x="36" y="1068"/>
                </a:lnTo>
                <a:close/>
                <a:moveTo>
                  <a:pt x="42" y="1068"/>
                </a:moveTo>
                <a:lnTo>
                  <a:pt x="42" y="1062"/>
                </a:lnTo>
                <a:lnTo>
                  <a:pt x="42" y="1068"/>
                </a:lnTo>
                <a:close/>
                <a:moveTo>
                  <a:pt x="42" y="1098"/>
                </a:moveTo>
                <a:lnTo>
                  <a:pt x="42" y="1092"/>
                </a:lnTo>
                <a:lnTo>
                  <a:pt x="42" y="1098"/>
                </a:lnTo>
                <a:lnTo>
                  <a:pt x="42" y="1092"/>
                </a:lnTo>
                <a:lnTo>
                  <a:pt x="42" y="1098"/>
                </a:lnTo>
                <a:close/>
                <a:moveTo>
                  <a:pt x="42" y="1104"/>
                </a:moveTo>
                <a:lnTo>
                  <a:pt x="42" y="1110"/>
                </a:lnTo>
                <a:lnTo>
                  <a:pt x="42" y="1104"/>
                </a:lnTo>
                <a:close/>
                <a:moveTo>
                  <a:pt x="42" y="1098"/>
                </a:moveTo>
                <a:lnTo>
                  <a:pt x="42" y="1104"/>
                </a:lnTo>
                <a:lnTo>
                  <a:pt x="42" y="1098"/>
                </a:lnTo>
                <a:close/>
                <a:moveTo>
                  <a:pt x="42" y="1056"/>
                </a:moveTo>
                <a:lnTo>
                  <a:pt x="42" y="1050"/>
                </a:lnTo>
                <a:lnTo>
                  <a:pt x="42" y="1056"/>
                </a:lnTo>
                <a:close/>
                <a:moveTo>
                  <a:pt x="42" y="1098"/>
                </a:moveTo>
                <a:lnTo>
                  <a:pt x="42" y="1104"/>
                </a:lnTo>
                <a:lnTo>
                  <a:pt x="42" y="1098"/>
                </a:lnTo>
                <a:close/>
                <a:moveTo>
                  <a:pt x="42" y="1092"/>
                </a:moveTo>
                <a:lnTo>
                  <a:pt x="42" y="1098"/>
                </a:lnTo>
                <a:lnTo>
                  <a:pt x="42" y="1092"/>
                </a:lnTo>
                <a:close/>
                <a:moveTo>
                  <a:pt x="42" y="1092"/>
                </a:moveTo>
                <a:lnTo>
                  <a:pt x="48" y="1092"/>
                </a:lnTo>
                <a:lnTo>
                  <a:pt x="42" y="1092"/>
                </a:lnTo>
                <a:close/>
                <a:moveTo>
                  <a:pt x="42" y="1104"/>
                </a:moveTo>
                <a:lnTo>
                  <a:pt x="48" y="1104"/>
                </a:lnTo>
                <a:lnTo>
                  <a:pt x="42" y="1104"/>
                </a:lnTo>
                <a:close/>
                <a:moveTo>
                  <a:pt x="48" y="1116"/>
                </a:moveTo>
                <a:lnTo>
                  <a:pt x="42" y="1116"/>
                </a:lnTo>
                <a:lnTo>
                  <a:pt x="48" y="1116"/>
                </a:lnTo>
                <a:close/>
                <a:moveTo>
                  <a:pt x="48" y="1122"/>
                </a:moveTo>
                <a:lnTo>
                  <a:pt x="54" y="1122"/>
                </a:lnTo>
                <a:lnTo>
                  <a:pt x="48" y="1122"/>
                </a:lnTo>
                <a:close/>
                <a:moveTo>
                  <a:pt x="54" y="1116"/>
                </a:moveTo>
                <a:lnTo>
                  <a:pt x="60" y="1116"/>
                </a:lnTo>
                <a:lnTo>
                  <a:pt x="54" y="1116"/>
                </a:lnTo>
                <a:close/>
                <a:moveTo>
                  <a:pt x="54" y="1116"/>
                </a:moveTo>
                <a:lnTo>
                  <a:pt x="60" y="1116"/>
                </a:lnTo>
                <a:lnTo>
                  <a:pt x="54" y="1116"/>
                </a:lnTo>
                <a:close/>
                <a:moveTo>
                  <a:pt x="60" y="1116"/>
                </a:moveTo>
                <a:lnTo>
                  <a:pt x="60" y="1122"/>
                </a:lnTo>
                <a:lnTo>
                  <a:pt x="60" y="1116"/>
                </a:lnTo>
                <a:close/>
                <a:moveTo>
                  <a:pt x="60" y="1134"/>
                </a:moveTo>
                <a:lnTo>
                  <a:pt x="60" y="1140"/>
                </a:lnTo>
                <a:lnTo>
                  <a:pt x="60" y="1134"/>
                </a:lnTo>
                <a:close/>
                <a:moveTo>
                  <a:pt x="60" y="1140"/>
                </a:moveTo>
                <a:lnTo>
                  <a:pt x="66" y="1140"/>
                </a:lnTo>
                <a:lnTo>
                  <a:pt x="60" y="1140"/>
                </a:lnTo>
                <a:close/>
                <a:moveTo>
                  <a:pt x="90" y="1254"/>
                </a:moveTo>
                <a:lnTo>
                  <a:pt x="96" y="1254"/>
                </a:lnTo>
                <a:lnTo>
                  <a:pt x="90" y="1254"/>
                </a:lnTo>
                <a:close/>
                <a:moveTo>
                  <a:pt x="498" y="282"/>
                </a:moveTo>
                <a:lnTo>
                  <a:pt x="492" y="282"/>
                </a:lnTo>
                <a:lnTo>
                  <a:pt x="492" y="288"/>
                </a:lnTo>
                <a:lnTo>
                  <a:pt x="492" y="282"/>
                </a:lnTo>
                <a:lnTo>
                  <a:pt x="492" y="288"/>
                </a:lnTo>
                <a:lnTo>
                  <a:pt x="486" y="288"/>
                </a:lnTo>
                <a:lnTo>
                  <a:pt x="486" y="294"/>
                </a:lnTo>
                <a:lnTo>
                  <a:pt x="486" y="288"/>
                </a:lnTo>
                <a:lnTo>
                  <a:pt x="486" y="294"/>
                </a:lnTo>
                <a:lnTo>
                  <a:pt x="486" y="288"/>
                </a:lnTo>
                <a:lnTo>
                  <a:pt x="486" y="294"/>
                </a:lnTo>
                <a:lnTo>
                  <a:pt x="486" y="288"/>
                </a:lnTo>
                <a:lnTo>
                  <a:pt x="480" y="288"/>
                </a:lnTo>
                <a:lnTo>
                  <a:pt x="480" y="294"/>
                </a:lnTo>
                <a:lnTo>
                  <a:pt x="480" y="288"/>
                </a:lnTo>
                <a:lnTo>
                  <a:pt x="480" y="294"/>
                </a:lnTo>
                <a:lnTo>
                  <a:pt x="474" y="288"/>
                </a:lnTo>
                <a:lnTo>
                  <a:pt x="474" y="294"/>
                </a:lnTo>
                <a:lnTo>
                  <a:pt x="474" y="288"/>
                </a:lnTo>
                <a:lnTo>
                  <a:pt x="474" y="294"/>
                </a:lnTo>
                <a:lnTo>
                  <a:pt x="474" y="288"/>
                </a:lnTo>
                <a:lnTo>
                  <a:pt x="468" y="288"/>
                </a:lnTo>
                <a:lnTo>
                  <a:pt x="468" y="294"/>
                </a:lnTo>
                <a:lnTo>
                  <a:pt x="474" y="294"/>
                </a:lnTo>
                <a:lnTo>
                  <a:pt x="468" y="294"/>
                </a:lnTo>
                <a:lnTo>
                  <a:pt x="474" y="294"/>
                </a:lnTo>
                <a:lnTo>
                  <a:pt x="468" y="294"/>
                </a:lnTo>
                <a:lnTo>
                  <a:pt x="468" y="288"/>
                </a:lnTo>
                <a:lnTo>
                  <a:pt x="468" y="294"/>
                </a:lnTo>
                <a:lnTo>
                  <a:pt x="462" y="294"/>
                </a:lnTo>
                <a:lnTo>
                  <a:pt x="468" y="294"/>
                </a:lnTo>
                <a:lnTo>
                  <a:pt x="462" y="294"/>
                </a:lnTo>
                <a:lnTo>
                  <a:pt x="462" y="288"/>
                </a:lnTo>
                <a:lnTo>
                  <a:pt x="462" y="294"/>
                </a:lnTo>
                <a:lnTo>
                  <a:pt x="462" y="300"/>
                </a:lnTo>
                <a:lnTo>
                  <a:pt x="462" y="294"/>
                </a:lnTo>
                <a:lnTo>
                  <a:pt x="462" y="300"/>
                </a:lnTo>
                <a:lnTo>
                  <a:pt x="462" y="306"/>
                </a:lnTo>
                <a:lnTo>
                  <a:pt x="462" y="300"/>
                </a:lnTo>
                <a:lnTo>
                  <a:pt x="456" y="300"/>
                </a:lnTo>
                <a:lnTo>
                  <a:pt x="450" y="300"/>
                </a:lnTo>
                <a:lnTo>
                  <a:pt x="456" y="300"/>
                </a:lnTo>
                <a:lnTo>
                  <a:pt x="456" y="294"/>
                </a:lnTo>
                <a:lnTo>
                  <a:pt x="450" y="294"/>
                </a:lnTo>
                <a:lnTo>
                  <a:pt x="444" y="294"/>
                </a:lnTo>
                <a:lnTo>
                  <a:pt x="444" y="288"/>
                </a:lnTo>
                <a:lnTo>
                  <a:pt x="438" y="288"/>
                </a:lnTo>
                <a:lnTo>
                  <a:pt x="444" y="288"/>
                </a:lnTo>
                <a:lnTo>
                  <a:pt x="438" y="288"/>
                </a:lnTo>
                <a:lnTo>
                  <a:pt x="444" y="288"/>
                </a:lnTo>
                <a:lnTo>
                  <a:pt x="444" y="294"/>
                </a:lnTo>
                <a:lnTo>
                  <a:pt x="444" y="300"/>
                </a:lnTo>
                <a:lnTo>
                  <a:pt x="438" y="294"/>
                </a:lnTo>
                <a:lnTo>
                  <a:pt x="438" y="300"/>
                </a:lnTo>
                <a:lnTo>
                  <a:pt x="438" y="294"/>
                </a:lnTo>
                <a:lnTo>
                  <a:pt x="432" y="294"/>
                </a:lnTo>
                <a:lnTo>
                  <a:pt x="426" y="294"/>
                </a:lnTo>
                <a:lnTo>
                  <a:pt x="432" y="294"/>
                </a:lnTo>
                <a:lnTo>
                  <a:pt x="426" y="294"/>
                </a:lnTo>
                <a:lnTo>
                  <a:pt x="432" y="294"/>
                </a:lnTo>
                <a:lnTo>
                  <a:pt x="432" y="300"/>
                </a:lnTo>
                <a:lnTo>
                  <a:pt x="426" y="300"/>
                </a:lnTo>
                <a:lnTo>
                  <a:pt x="432" y="300"/>
                </a:lnTo>
                <a:lnTo>
                  <a:pt x="426" y="300"/>
                </a:lnTo>
                <a:lnTo>
                  <a:pt x="432" y="300"/>
                </a:lnTo>
                <a:lnTo>
                  <a:pt x="432" y="306"/>
                </a:lnTo>
                <a:lnTo>
                  <a:pt x="432" y="312"/>
                </a:lnTo>
                <a:lnTo>
                  <a:pt x="432" y="306"/>
                </a:lnTo>
                <a:lnTo>
                  <a:pt x="426" y="306"/>
                </a:lnTo>
                <a:lnTo>
                  <a:pt x="426" y="312"/>
                </a:lnTo>
                <a:lnTo>
                  <a:pt x="426" y="318"/>
                </a:lnTo>
                <a:lnTo>
                  <a:pt x="432" y="318"/>
                </a:lnTo>
                <a:lnTo>
                  <a:pt x="426" y="318"/>
                </a:lnTo>
                <a:lnTo>
                  <a:pt x="432" y="312"/>
                </a:lnTo>
                <a:lnTo>
                  <a:pt x="432" y="318"/>
                </a:lnTo>
                <a:lnTo>
                  <a:pt x="432" y="312"/>
                </a:lnTo>
                <a:lnTo>
                  <a:pt x="426" y="312"/>
                </a:lnTo>
                <a:lnTo>
                  <a:pt x="432" y="312"/>
                </a:lnTo>
                <a:lnTo>
                  <a:pt x="432" y="318"/>
                </a:lnTo>
                <a:lnTo>
                  <a:pt x="432" y="312"/>
                </a:lnTo>
                <a:lnTo>
                  <a:pt x="432" y="318"/>
                </a:lnTo>
                <a:lnTo>
                  <a:pt x="438" y="318"/>
                </a:lnTo>
                <a:lnTo>
                  <a:pt x="438" y="324"/>
                </a:lnTo>
                <a:lnTo>
                  <a:pt x="432" y="324"/>
                </a:lnTo>
                <a:lnTo>
                  <a:pt x="432" y="318"/>
                </a:lnTo>
                <a:lnTo>
                  <a:pt x="432" y="324"/>
                </a:lnTo>
                <a:lnTo>
                  <a:pt x="432" y="318"/>
                </a:lnTo>
                <a:lnTo>
                  <a:pt x="426" y="318"/>
                </a:lnTo>
                <a:lnTo>
                  <a:pt x="426" y="324"/>
                </a:lnTo>
                <a:lnTo>
                  <a:pt x="432" y="324"/>
                </a:lnTo>
                <a:lnTo>
                  <a:pt x="438" y="324"/>
                </a:lnTo>
                <a:lnTo>
                  <a:pt x="438" y="330"/>
                </a:lnTo>
                <a:lnTo>
                  <a:pt x="432" y="330"/>
                </a:lnTo>
                <a:lnTo>
                  <a:pt x="432" y="324"/>
                </a:lnTo>
                <a:lnTo>
                  <a:pt x="432" y="330"/>
                </a:lnTo>
                <a:lnTo>
                  <a:pt x="432" y="324"/>
                </a:lnTo>
                <a:lnTo>
                  <a:pt x="432" y="330"/>
                </a:lnTo>
                <a:lnTo>
                  <a:pt x="432" y="324"/>
                </a:lnTo>
                <a:lnTo>
                  <a:pt x="426" y="324"/>
                </a:lnTo>
                <a:lnTo>
                  <a:pt x="426" y="330"/>
                </a:lnTo>
                <a:lnTo>
                  <a:pt x="426" y="324"/>
                </a:lnTo>
                <a:lnTo>
                  <a:pt x="426" y="330"/>
                </a:lnTo>
                <a:lnTo>
                  <a:pt x="420" y="330"/>
                </a:lnTo>
                <a:lnTo>
                  <a:pt x="420" y="324"/>
                </a:lnTo>
                <a:lnTo>
                  <a:pt x="420" y="330"/>
                </a:lnTo>
                <a:lnTo>
                  <a:pt x="420" y="324"/>
                </a:lnTo>
                <a:lnTo>
                  <a:pt x="420" y="330"/>
                </a:lnTo>
                <a:lnTo>
                  <a:pt x="420" y="324"/>
                </a:lnTo>
                <a:lnTo>
                  <a:pt x="414" y="324"/>
                </a:lnTo>
                <a:lnTo>
                  <a:pt x="414" y="330"/>
                </a:lnTo>
                <a:lnTo>
                  <a:pt x="420" y="330"/>
                </a:lnTo>
                <a:lnTo>
                  <a:pt x="426" y="330"/>
                </a:lnTo>
                <a:lnTo>
                  <a:pt x="420" y="330"/>
                </a:lnTo>
                <a:lnTo>
                  <a:pt x="420" y="336"/>
                </a:lnTo>
                <a:lnTo>
                  <a:pt x="414" y="336"/>
                </a:lnTo>
                <a:lnTo>
                  <a:pt x="414" y="342"/>
                </a:lnTo>
                <a:lnTo>
                  <a:pt x="414" y="336"/>
                </a:lnTo>
                <a:lnTo>
                  <a:pt x="414" y="342"/>
                </a:lnTo>
                <a:lnTo>
                  <a:pt x="408" y="342"/>
                </a:lnTo>
                <a:lnTo>
                  <a:pt x="408" y="336"/>
                </a:lnTo>
                <a:lnTo>
                  <a:pt x="402" y="336"/>
                </a:lnTo>
                <a:lnTo>
                  <a:pt x="408" y="336"/>
                </a:lnTo>
                <a:lnTo>
                  <a:pt x="408" y="342"/>
                </a:lnTo>
                <a:lnTo>
                  <a:pt x="408" y="348"/>
                </a:lnTo>
                <a:lnTo>
                  <a:pt x="414" y="348"/>
                </a:lnTo>
                <a:lnTo>
                  <a:pt x="408" y="348"/>
                </a:lnTo>
                <a:lnTo>
                  <a:pt x="408" y="342"/>
                </a:lnTo>
                <a:lnTo>
                  <a:pt x="408" y="348"/>
                </a:lnTo>
                <a:lnTo>
                  <a:pt x="408" y="342"/>
                </a:lnTo>
                <a:lnTo>
                  <a:pt x="402" y="342"/>
                </a:lnTo>
                <a:lnTo>
                  <a:pt x="408" y="342"/>
                </a:lnTo>
                <a:lnTo>
                  <a:pt x="402" y="342"/>
                </a:lnTo>
                <a:lnTo>
                  <a:pt x="402" y="348"/>
                </a:lnTo>
                <a:lnTo>
                  <a:pt x="408" y="348"/>
                </a:lnTo>
                <a:lnTo>
                  <a:pt x="414" y="348"/>
                </a:lnTo>
                <a:lnTo>
                  <a:pt x="408" y="348"/>
                </a:lnTo>
                <a:lnTo>
                  <a:pt x="414" y="348"/>
                </a:lnTo>
                <a:lnTo>
                  <a:pt x="414" y="354"/>
                </a:lnTo>
                <a:lnTo>
                  <a:pt x="408" y="354"/>
                </a:lnTo>
                <a:lnTo>
                  <a:pt x="414" y="354"/>
                </a:lnTo>
                <a:lnTo>
                  <a:pt x="408" y="354"/>
                </a:lnTo>
                <a:lnTo>
                  <a:pt x="414" y="354"/>
                </a:lnTo>
                <a:lnTo>
                  <a:pt x="408" y="354"/>
                </a:lnTo>
                <a:lnTo>
                  <a:pt x="414" y="354"/>
                </a:lnTo>
                <a:lnTo>
                  <a:pt x="414" y="360"/>
                </a:lnTo>
                <a:lnTo>
                  <a:pt x="414" y="354"/>
                </a:lnTo>
                <a:lnTo>
                  <a:pt x="408" y="354"/>
                </a:lnTo>
                <a:lnTo>
                  <a:pt x="408" y="360"/>
                </a:lnTo>
                <a:lnTo>
                  <a:pt x="408" y="366"/>
                </a:lnTo>
                <a:lnTo>
                  <a:pt x="408" y="372"/>
                </a:lnTo>
                <a:lnTo>
                  <a:pt x="408" y="378"/>
                </a:lnTo>
                <a:lnTo>
                  <a:pt x="402" y="378"/>
                </a:lnTo>
                <a:lnTo>
                  <a:pt x="408" y="378"/>
                </a:lnTo>
                <a:lnTo>
                  <a:pt x="402" y="378"/>
                </a:lnTo>
                <a:lnTo>
                  <a:pt x="408" y="378"/>
                </a:lnTo>
                <a:lnTo>
                  <a:pt x="402" y="378"/>
                </a:lnTo>
                <a:lnTo>
                  <a:pt x="408" y="378"/>
                </a:lnTo>
                <a:lnTo>
                  <a:pt x="402" y="378"/>
                </a:lnTo>
                <a:lnTo>
                  <a:pt x="402" y="384"/>
                </a:lnTo>
                <a:lnTo>
                  <a:pt x="402" y="378"/>
                </a:lnTo>
                <a:lnTo>
                  <a:pt x="402" y="384"/>
                </a:lnTo>
                <a:lnTo>
                  <a:pt x="408" y="384"/>
                </a:lnTo>
                <a:lnTo>
                  <a:pt x="402" y="384"/>
                </a:lnTo>
                <a:lnTo>
                  <a:pt x="402" y="390"/>
                </a:lnTo>
                <a:lnTo>
                  <a:pt x="402" y="396"/>
                </a:lnTo>
                <a:lnTo>
                  <a:pt x="396" y="390"/>
                </a:lnTo>
                <a:lnTo>
                  <a:pt x="396" y="396"/>
                </a:lnTo>
                <a:lnTo>
                  <a:pt x="402" y="396"/>
                </a:lnTo>
                <a:lnTo>
                  <a:pt x="396" y="396"/>
                </a:lnTo>
                <a:lnTo>
                  <a:pt x="390" y="396"/>
                </a:lnTo>
                <a:lnTo>
                  <a:pt x="396" y="396"/>
                </a:lnTo>
                <a:lnTo>
                  <a:pt x="390" y="396"/>
                </a:lnTo>
                <a:lnTo>
                  <a:pt x="396" y="396"/>
                </a:lnTo>
                <a:lnTo>
                  <a:pt x="396" y="402"/>
                </a:lnTo>
                <a:lnTo>
                  <a:pt x="402" y="402"/>
                </a:lnTo>
                <a:lnTo>
                  <a:pt x="408" y="402"/>
                </a:lnTo>
                <a:lnTo>
                  <a:pt x="402" y="402"/>
                </a:lnTo>
                <a:lnTo>
                  <a:pt x="402" y="408"/>
                </a:lnTo>
                <a:lnTo>
                  <a:pt x="408" y="408"/>
                </a:lnTo>
                <a:lnTo>
                  <a:pt x="402" y="408"/>
                </a:lnTo>
                <a:lnTo>
                  <a:pt x="408" y="408"/>
                </a:lnTo>
                <a:lnTo>
                  <a:pt x="402" y="408"/>
                </a:lnTo>
                <a:lnTo>
                  <a:pt x="402" y="414"/>
                </a:lnTo>
                <a:lnTo>
                  <a:pt x="408" y="414"/>
                </a:lnTo>
                <a:lnTo>
                  <a:pt x="402" y="414"/>
                </a:lnTo>
                <a:lnTo>
                  <a:pt x="408" y="414"/>
                </a:lnTo>
                <a:lnTo>
                  <a:pt x="402" y="414"/>
                </a:lnTo>
                <a:lnTo>
                  <a:pt x="408" y="414"/>
                </a:lnTo>
                <a:lnTo>
                  <a:pt x="408" y="420"/>
                </a:lnTo>
                <a:lnTo>
                  <a:pt x="408" y="414"/>
                </a:lnTo>
                <a:lnTo>
                  <a:pt x="414" y="414"/>
                </a:lnTo>
                <a:lnTo>
                  <a:pt x="408" y="414"/>
                </a:lnTo>
                <a:lnTo>
                  <a:pt x="414" y="414"/>
                </a:lnTo>
                <a:lnTo>
                  <a:pt x="414" y="420"/>
                </a:lnTo>
                <a:lnTo>
                  <a:pt x="414" y="414"/>
                </a:lnTo>
                <a:lnTo>
                  <a:pt x="414" y="420"/>
                </a:lnTo>
                <a:lnTo>
                  <a:pt x="420" y="420"/>
                </a:lnTo>
                <a:lnTo>
                  <a:pt x="414" y="420"/>
                </a:lnTo>
                <a:lnTo>
                  <a:pt x="420" y="420"/>
                </a:lnTo>
                <a:lnTo>
                  <a:pt x="420" y="426"/>
                </a:lnTo>
                <a:lnTo>
                  <a:pt x="414" y="426"/>
                </a:lnTo>
                <a:lnTo>
                  <a:pt x="414" y="420"/>
                </a:lnTo>
                <a:lnTo>
                  <a:pt x="414" y="426"/>
                </a:lnTo>
                <a:lnTo>
                  <a:pt x="414" y="432"/>
                </a:lnTo>
                <a:lnTo>
                  <a:pt x="420" y="432"/>
                </a:lnTo>
                <a:lnTo>
                  <a:pt x="420" y="426"/>
                </a:lnTo>
                <a:lnTo>
                  <a:pt x="420" y="432"/>
                </a:lnTo>
                <a:lnTo>
                  <a:pt x="420" y="438"/>
                </a:lnTo>
                <a:lnTo>
                  <a:pt x="414" y="438"/>
                </a:lnTo>
                <a:lnTo>
                  <a:pt x="420" y="438"/>
                </a:lnTo>
                <a:lnTo>
                  <a:pt x="414" y="438"/>
                </a:lnTo>
                <a:lnTo>
                  <a:pt x="414" y="444"/>
                </a:lnTo>
                <a:lnTo>
                  <a:pt x="408" y="444"/>
                </a:lnTo>
                <a:lnTo>
                  <a:pt x="408" y="450"/>
                </a:lnTo>
                <a:lnTo>
                  <a:pt x="408" y="444"/>
                </a:lnTo>
                <a:lnTo>
                  <a:pt x="408" y="450"/>
                </a:lnTo>
                <a:lnTo>
                  <a:pt x="408" y="456"/>
                </a:lnTo>
                <a:lnTo>
                  <a:pt x="402" y="456"/>
                </a:lnTo>
                <a:lnTo>
                  <a:pt x="402" y="450"/>
                </a:lnTo>
                <a:lnTo>
                  <a:pt x="402" y="456"/>
                </a:lnTo>
                <a:lnTo>
                  <a:pt x="402" y="462"/>
                </a:lnTo>
                <a:lnTo>
                  <a:pt x="402" y="468"/>
                </a:lnTo>
                <a:lnTo>
                  <a:pt x="402" y="474"/>
                </a:lnTo>
                <a:lnTo>
                  <a:pt x="402" y="480"/>
                </a:lnTo>
                <a:lnTo>
                  <a:pt x="402" y="474"/>
                </a:lnTo>
                <a:lnTo>
                  <a:pt x="396" y="474"/>
                </a:lnTo>
                <a:lnTo>
                  <a:pt x="396" y="480"/>
                </a:lnTo>
                <a:lnTo>
                  <a:pt x="396" y="486"/>
                </a:lnTo>
                <a:lnTo>
                  <a:pt x="396" y="492"/>
                </a:lnTo>
                <a:lnTo>
                  <a:pt x="396" y="486"/>
                </a:lnTo>
                <a:lnTo>
                  <a:pt x="396" y="492"/>
                </a:lnTo>
                <a:lnTo>
                  <a:pt x="390" y="492"/>
                </a:lnTo>
                <a:lnTo>
                  <a:pt x="396" y="492"/>
                </a:lnTo>
                <a:lnTo>
                  <a:pt x="396" y="498"/>
                </a:lnTo>
                <a:lnTo>
                  <a:pt x="390" y="498"/>
                </a:lnTo>
                <a:lnTo>
                  <a:pt x="390" y="492"/>
                </a:lnTo>
                <a:lnTo>
                  <a:pt x="390" y="498"/>
                </a:lnTo>
                <a:lnTo>
                  <a:pt x="390" y="504"/>
                </a:lnTo>
                <a:lnTo>
                  <a:pt x="390" y="498"/>
                </a:lnTo>
                <a:lnTo>
                  <a:pt x="390" y="492"/>
                </a:lnTo>
                <a:lnTo>
                  <a:pt x="384" y="492"/>
                </a:lnTo>
                <a:lnTo>
                  <a:pt x="390" y="492"/>
                </a:lnTo>
                <a:lnTo>
                  <a:pt x="384" y="492"/>
                </a:lnTo>
                <a:lnTo>
                  <a:pt x="384" y="498"/>
                </a:lnTo>
                <a:lnTo>
                  <a:pt x="384" y="504"/>
                </a:lnTo>
                <a:lnTo>
                  <a:pt x="384" y="510"/>
                </a:lnTo>
                <a:lnTo>
                  <a:pt x="384" y="504"/>
                </a:lnTo>
                <a:lnTo>
                  <a:pt x="384" y="510"/>
                </a:lnTo>
                <a:lnTo>
                  <a:pt x="384" y="504"/>
                </a:lnTo>
                <a:lnTo>
                  <a:pt x="378" y="504"/>
                </a:lnTo>
                <a:lnTo>
                  <a:pt x="378" y="498"/>
                </a:lnTo>
                <a:lnTo>
                  <a:pt x="378" y="504"/>
                </a:lnTo>
                <a:lnTo>
                  <a:pt x="384" y="504"/>
                </a:lnTo>
                <a:lnTo>
                  <a:pt x="378" y="504"/>
                </a:lnTo>
                <a:lnTo>
                  <a:pt x="378" y="510"/>
                </a:lnTo>
                <a:lnTo>
                  <a:pt x="372" y="510"/>
                </a:lnTo>
                <a:lnTo>
                  <a:pt x="366" y="510"/>
                </a:lnTo>
                <a:lnTo>
                  <a:pt x="366" y="516"/>
                </a:lnTo>
                <a:lnTo>
                  <a:pt x="372" y="516"/>
                </a:lnTo>
                <a:lnTo>
                  <a:pt x="366" y="516"/>
                </a:lnTo>
                <a:lnTo>
                  <a:pt x="360" y="516"/>
                </a:lnTo>
                <a:lnTo>
                  <a:pt x="366" y="516"/>
                </a:lnTo>
                <a:lnTo>
                  <a:pt x="366" y="522"/>
                </a:lnTo>
                <a:lnTo>
                  <a:pt x="360" y="522"/>
                </a:lnTo>
                <a:lnTo>
                  <a:pt x="360" y="528"/>
                </a:lnTo>
                <a:lnTo>
                  <a:pt x="360" y="534"/>
                </a:lnTo>
                <a:lnTo>
                  <a:pt x="360" y="528"/>
                </a:lnTo>
                <a:lnTo>
                  <a:pt x="360" y="534"/>
                </a:lnTo>
                <a:lnTo>
                  <a:pt x="354" y="534"/>
                </a:lnTo>
                <a:lnTo>
                  <a:pt x="354" y="528"/>
                </a:lnTo>
                <a:lnTo>
                  <a:pt x="348" y="528"/>
                </a:lnTo>
                <a:lnTo>
                  <a:pt x="348" y="522"/>
                </a:lnTo>
                <a:lnTo>
                  <a:pt x="348" y="528"/>
                </a:lnTo>
                <a:lnTo>
                  <a:pt x="348" y="534"/>
                </a:lnTo>
                <a:lnTo>
                  <a:pt x="354" y="534"/>
                </a:lnTo>
                <a:lnTo>
                  <a:pt x="348" y="534"/>
                </a:lnTo>
                <a:lnTo>
                  <a:pt x="348" y="540"/>
                </a:lnTo>
                <a:lnTo>
                  <a:pt x="354" y="540"/>
                </a:lnTo>
                <a:lnTo>
                  <a:pt x="348" y="540"/>
                </a:lnTo>
                <a:lnTo>
                  <a:pt x="348" y="534"/>
                </a:lnTo>
                <a:lnTo>
                  <a:pt x="348" y="540"/>
                </a:lnTo>
                <a:lnTo>
                  <a:pt x="348" y="534"/>
                </a:lnTo>
                <a:lnTo>
                  <a:pt x="342" y="534"/>
                </a:lnTo>
                <a:lnTo>
                  <a:pt x="342" y="540"/>
                </a:lnTo>
                <a:lnTo>
                  <a:pt x="342" y="546"/>
                </a:lnTo>
                <a:lnTo>
                  <a:pt x="336" y="546"/>
                </a:lnTo>
                <a:lnTo>
                  <a:pt x="336" y="552"/>
                </a:lnTo>
                <a:lnTo>
                  <a:pt x="336" y="558"/>
                </a:lnTo>
                <a:lnTo>
                  <a:pt x="336" y="552"/>
                </a:lnTo>
                <a:lnTo>
                  <a:pt x="336" y="558"/>
                </a:lnTo>
                <a:lnTo>
                  <a:pt x="336" y="552"/>
                </a:lnTo>
                <a:lnTo>
                  <a:pt x="330" y="552"/>
                </a:lnTo>
                <a:lnTo>
                  <a:pt x="330" y="558"/>
                </a:lnTo>
                <a:lnTo>
                  <a:pt x="336" y="558"/>
                </a:lnTo>
                <a:lnTo>
                  <a:pt x="330" y="558"/>
                </a:lnTo>
                <a:lnTo>
                  <a:pt x="336" y="558"/>
                </a:lnTo>
                <a:lnTo>
                  <a:pt x="330" y="558"/>
                </a:lnTo>
                <a:lnTo>
                  <a:pt x="330" y="552"/>
                </a:lnTo>
                <a:lnTo>
                  <a:pt x="324" y="552"/>
                </a:lnTo>
                <a:lnTo>
                  <a:pt x="324" y="558"/>
                </a:lnTo>
                <a:lnTo>
                  <a:pt x="324" y="552"/>
                </a:lnTo>
                <a:lnTo>
                  <a:pt x="324" y="558"/>
                </a:lnTo>
                <a:lnTo>
                  <a:pt x="330" y="558"/>
                </a:lnTo>
                <a:lnTo>
                  <a:pt x="324" y="558"/>
                </a:lnTo>
                <a:lnTo>
                  <a:pt x="324" y="564"/>
                </a:lnTo>
                <a:lnTo>
                  <a:pt x="324" y="558"/>
                </a:lnTo>
                <a:lnTo>
                  <a:pt x="324" y="564"/>
                </a:lnTo>
                <a:lnTo>
                  <a:pt x="318" y="564"/>
                </a:lnTo>
                <a:lnTo>
                  <a:pt x="324" y="564"/>
                </a:lnTo>
                <a:lnTo>
                  <a:pt x="318" y="564"/>
                </a:lnTo>
                <a:lnTo>
                  <a:pt x="318" y="558"/>
                </a:lnTo>
                <a:lnTo>
                  <a:pt x="318" y="564"/>
                </a:lnTo>
                <a:lnTo>
                  <a:pt x="324" y="564"/>
                </a:lnTo>
                <a:lnTo>
                  <a:pt x="318" y="564"/>
                </a:lnTo>
                <a:lnTo>
                  <a:pt x="312" y="564"/>
                </a:lnTo>
                <a:lnTo>
                  <a:pt x="318" y="564"/>
                </a:lnTo>
                <a:lnTo>
                  <a:pt x="318" y="570"/>
                </a:lnTo>
                <a:lnTo>
                  <a:pt x="312" y="570"/>
                </a:lnTo>
                <a:lnTo>
                  <a:pt x="312" y="564"/>
                </a:lnTo>
                <a:lnTo>
                  <a:pt x="312" y="570"/>
                </a:lnTo>
                <a:lnTo>
                  <a:pt x="312" y="576"/>
                </a:lnTo>
                <a:lnTo>
                  <a:pt x="306" y="576"/>
                </a:lnTo>
                <a:lnTo>
                  <a:pt x="312" y="576"/>
                </a:lnTo>
                <a:lnTo>
                  <a:pt x="312" y="582"/>
                </a:lnTo>
                <a:lnTo>
                  <a:pt x="312" y="576"/>
                </a:lnTo>
                <a:lnTo>
                  <a:pt x="306" y="582"/>
                </a:lnTo>
                <a:lnTo>
                  <a:pt x="306" y="576"/>
                </a:lnTo>
                <a:lnTo>
                  <a:pt x="306" y="582"/>
                </a:lnTo>
                <a:lnTo>
                  <a:pt x="300" y="582"/>
                </a:lnTo>
                <a:lnTo>
                  <a:pt x="306" y="582"/>
                </a:lnTo>
                <a:lnTo>
                  <a:pt x="312" y="582"/>
                </a:lnTo>
                <a:lnTo>
                  <a:pt x="318" y="582"/>
                </a:lnTo>
                <a:lnTo>
                  <a:pt x="312" y="582"/>
                </a:lnTo>
                <a:lnTo>
                  <a:pt x="312" y="588"/>
                </a:lnTo>
                <a:lnTo>
                  <a:pt x="312" y="594"/>
                </a:lnTo>
                <a:lnTo>
                  <a:pt x="306" y="594"/>
                </a:lnTo>
                <a:lnTo>
                  <a:pt x="306" y="588"/>
                </a:lnTo>
                <a:lnTo>
                  <a:pt x="306" y="594"/>
                </a:lnTo>
                <a:lnTo>
                  <a:pt x="306" y="588"/>
                </a:lnTo>
                <a:lnTo>
                  <a:pt x="306" y="594"/>
                </a:lnTo>
                <a:lnTo>
                  <a:pt x="300" y="594"/>
                </a:lnTo>
                <a:lnTo>
                  <a:pt x="306" y="594"/>
                </a:lnTo>
                <a:lnTo>
                  <a:pt x="300" y="594"/>
                </a:lnTo>
                <a:lnTo>
                  <a:pt x="306" y="600"/>
                </a:lnTo>
                <a:lnTo>
                  <a:pt x="306" y="594"/>
                </a:lnTo>
                <a:lnTo>
                  <a:pt x="306" y="600"/>
                </a:lnTo>
                <a:lnTo>
                  <a:pt x="300" y="600"/>
                </a:lnTo>
                <a:lnTo>
                  <a:pt x="300" y="606"/>
                </a:lnTo>
                <a:lnTo>
                  <a:pt x="300" y="600"/>
                </a:lnTo>
                <a:lnTo>
                  <a:pt x="294" y="600"/>
                </a:lnTo>
                <a:lnTo>
                  <a:pt x="300" y="600"/>
                </a:lnTo>
                <a:lnTo>
                  <a:pt x="294" y="600"/>
                </a:lnTo>
                <a:lnTo>
                  <a:pt x="294" y="594"/>
                </a:lnTo>
                <a:lnTo>
                  <a:pt x="294" y="600"/>
                </a:lnTo>
                <a:lnTo>
                  <a:pt x="288" y="600"/>
                </a:lnTo>
                <a:lnTo>
                  <a:pt x="294" y="600"/>
                </a:lnTo>
                <a:lnTo>
                  <a:pt x="294" y="606"/>
                </a:lnTo>
                <a:lnTo>
                  <a:pt x="294" y="612"/>
                </a:lnTo>
                <a:lnTo>
                  <a:pt x="294" y="618"/>
                </a:lnTo>
                <a:lnTo>
                  <a:pt x="294" y="612"/>
                </a:lnTo>
                <a:lnTo>
                  <a:pt x="288" y="612"/>
                </a:lnTo>
                <a:lnTo>
                  <a:pt x="294" y="612"/>
                </a:lnTo>
                <a:lnTo>
                  <a:pt x="294" y="618"/>
                </a:lnTo>
                <a:lnTo>
                  <a:pt x="300" y="618"/>
                </a:lnTo>
                <a:lnTo>
                  <a:pt x="300" y="624"/>
                </a:lnTo>
                <a:lnTo>
                  <a:pt x="294" y="624"/>
                </a:lnTo>
                <a:lnTo>
                  <a:pt x="294" y="630"/>
                </a:lnTo>
                <a:lnTo>
                  <a:pt x="288" y="630"/>
                </a:lnTo>
                <a:lnTo>
                  <a:pt x="282" y="630"/>
                </a:lnTo>
                <a:lnTo>
                  <a:pt x="282" y="636"/>
                </a:lnTo>
                <a:lnTo>
                  <a:pt x="282" y="630"/>
                </a:lnTo>
                <a:lnTo>
                  <a:pt x="282" y="636"/>
                </a:lnTo>
                <a:lnTo>
                  <a:pt x="288" y="636"/>
                </a:lnTo>
                <a:lnTo>
                  <a:pt x="282" y="636"/>
                </a:lnTo>
                <a:lnTo>
                  <a:pt x="288" y="636"/>
                </a:lnTo>
                <a:lnTo>
                  <a:pt x="288" y="642"/>
                </a:lnTo>
                <a:lnTo>
                  <a:pt x="282" y="642"/>
                </a:lnTo>
                <a:lnTo>
                  <a:pt x="282" y="636"/>
                </a:lnTo>
                <a:lnTo>
                  <a:pt x="282" y="642"/>
                </a:lnTo>
                <a:lnTo>
                  <a:pt x="282" y="636"/>
                </a:lnTo>
                <a:lnTo>
                  <a:pt x="276" y="636"/>
                </a:lnTo>
                <a:lnTo>
                  <a:pt x="276" y="630"/>
                </a:lnTo>
                <a:lnTo>
                  <a:pt x="270" y="630"/>
                </a:lnTo>
                <a:lnTo>
                  <a:pt x="270" y="636"/>
                </a:lnTo>
                <a:lnTo>
                  <a:pt x="270" y="630"/>
                </a:lnTo>
                <a:lnTo>
                  <a:pt x="270" y="636"/>
                </a:lnTo>
                <a:lnTo>
                  <a:pt x="270" y="642"/>
                </a:lnTo>
                <a:lnTo>
                  <a:pt x="270" y="648"/>
                </a:lnTo>
                <a:lnTo>
                  <a:pt x="276" y="648"/>
                </a:lnTo>
                <a:lnTo>
                  <a:pt x="276" y="654"/>
                </a:lnTo>
                <a:lnTo>
                  <a:pt x="276" y="648"/>
                </a:lnTo>
                <a:lnTo>
                  <a:pt x="276" y="654"/>
                </a:lnTo>
                <a:lnTo>
                  <a:pt x="282" y="654"/>
                </a:lnTo>
                <a:lnTo>
                  <a:pt x="288" y="654"/>
                </a:lnTo>
                <a:lnTo>
                  <a:pt x="288" y="660"/>
                </a:lnTo>
                <a:lnTo>
                  <a:pt x="282" y="660"/>
                </a:lnTo>
                <a:lnTo>
                  <a:pt x="282" y="666"/>
                </a:lnTo>
                <a:lnTo>
                  <a:pt x="276" y="666"/>
                </a:lnTo>
                <a:lnTo>
                  <a:pt x="282" y="666"/>
                </a:lnTo>
                <a:lnTo>
                  <a:pt x="276" y="666"/>
                </a:lnTo>
                <a:lnTo>
                  <a:pt x="276" y="672"/>
                </a:lnTo>
                <a:lnTo>
                  <a:pt x="282" y="672"/>
                </a:lnTo>
                <a:lnTo>
                  <a:pt x="276" y="672"/>
                </a:lnTo>
                <a:lnTo>
                  <a:pt x="282" y="672"/>
                </a:lnTo>
                <a:lnTo>
                  <a:pt x="282" y="678"/>
                </a:lnTo>
                <a:lnTo>
                  <a:pt x="276" y="672"/>
                </a:lnTo>
                <a:lnTo>
                  <a:pt x="276" y="678"/>
                </a:lnTo>
                <a:lnTo>
                  <a:pt x="282" y="678"/>
                </a:lnTo>
                <a:lnTo>
                  <a:pt x="276" y="678"/>
                </a:lnTo>
                <a:lnTo>
                  <a:pt x="276" y="684"/>
                </a:lnTo>
                <a:lnTo>
                  <a:pt x="276" y="690"/>
                </a:lnTo>
                <a:lnTo>
                  <a:pt x="276" y="696"/>
                </a:lnTo>
                <a:lnTo>
                  <a:pt x="276" y="702"/>
                </a:lnTo>
                <a:lnTo>
                  <a:pt x="282" y="702"/>
                </a:lnTo>
                <a:lnTo>
                  <a:pt x="276" y="702"/>
                </a:lnTo>
                <a:lnTo>
                  <a:pt x="282" y="702"/>
                </a:lnTo>
                <a:lnTo>
                  <a:pt x="282" y="708"/>
                </a:lnTo>
                <a:lnTo>
                  <a:pt x="288" y="708"/>
                </a:lnTo>
                <a:lnTo>
                  <a:pt x="282" y="708"/>
                </a:lnTo>
                <a:lnTo>
                  <a:pt x="288" y="708"/>
                </a:lnTo>
                <a:lnTo>
                  <a:pt x="282" y="708"/>
                </a:lnTo>
                <a:lnTo>
                  <a:pt x="288" y="708"/>
                </a:lnTo>
                <a:lnTo>
                  <a:pt x="282" y="708"/>
                </a:lnTo>
                <a:lnTo>
                  <a:pt x="288" y="714"/>
                </a:lnTo>
                <a:lnTo>
                  <a:pt x="282" y="714"/>
                </a:lnTo>
                <a:lnTo>
                  <a:pt x="288" y="714"/>
                </a:lnTo>
                <a:lnTo>
                  <a:pt x="282" y="714"/>
                </a:lnTo>
                <a:lnTo>
                  <a:pt x="282" y="708"/>
                </a:lnTo>
                <a:lnTo>
                  <a:pt x="276" y="708"/>
                </a:lnTo>
                <a:lnTo>
                  <a:pt x="276" y="702"/>
                </a:lnTo>
                <a:lnTo>
                  <a:pt x="276" y="708"/>
                </a:lnTo>
                <a:lnTo>
                  <a:pt x="270" y="708"/>
                </a:lnTo>
                <a:lnTo>
                  <a:pt x="270" y="702"/>
                </a:lnTo>
                <a:lnTo>
                  <a:pt x="270" y="708"/>
                </a:lnTo>
                <a:lnTo>
                  <a:pt x="270" y="702"/>
                </a:lnTo>
                <a:lnTo>
                  <a:pt x="264" y="702"/>
                </a:lnTo>
                <a:lnTo>
                  <a:pt x="264" y="708"/>
                </a:lnTo>
                <a:lnTo>
                  <a:pt x="270" y="708"/>
                </a:lnTo>
                <a:lnTo>
                  <a:pt x="276" y="708"/>
                </a:lnTo>
                <a:lnTo>
                  <a:pt x="270" y="708"/>
                </a:lnTo>
                <a:lnTo>
                  <a:pt x="270" y="714"/>
                </a:lnTo>
                <a:lnTo>
                  <a:pt x="270" y="708"/>
                </a:lnTo>
                <a:lnTo>
                  <a:pt x="270" y="714"/>
                </a:lnTo>
                <a:lnTo>
                  <a:pt x="264" y="714"/>
                </a:lnTo>
                <a:lnTo>
                  <a:pt x="270" y="714"/>
                </a:lnTo>
                <a:lnTo>
                  <a:pt x="270" y="720"/>
                </a:lnTo>
                <a:lnTo>
                  <a:pt x="270" y="714"/>
                </a:lnTo>
                <a:lnTo>
                  <a:pt x="270" y="720"/>
                </a:lnTo>
                <a:lnTo>
                  <a:pt x="264" y="720"/>
                </a:lnTo>
                <a:lnTo>
                  <a:pt x="270" y="720"/>
                </a:lnTo>
                <a:lnTo>
                  <a:pt x="264" y="720"/>
                </a:lnTo>
                <a:lnTo>
                  <a:pt x="270" y="720"/>
                </a:lnTo>
                <a:lnTo>
                  <a:pt x="264" y="720"/>
                </a:lnTo>
                <a:lnTo>
                  <a:pt x="270" y="720"/>
                </a:lnTo>
                <a:lnTo>
                  <a:pt x="270" y="726"/>
                </a:lnTo>
                <a:lnTo>
                  <a:pt x="270" y="732"/>
                </a:lnTo>
                <a:lnTo>
                  <a:pt x="270" y="738"/>
                </a:lnTo>
                <a:lnTo>
                  <a:pt x="276" y="738"/>
                </a:lnTo>
                <a:lnTo>
                  <a:pt x="270" y="738"/>
                </a:lnTo>
                <a:lnTo>
                  <a:pt x="276" y="738"/>
                </a:lnTo>
                <a:lnTo>
                  <a:pt x="276" y="744"/>
                </a:lnTo>
                <a:lnTo>
                  <a:pt x="270" y="744"/>
                </a:lnTo>
                <a:lnTo>
                  <a:pt x="276" y="744"/>
                </a:lnTo>
                <a:lnTo>
                  <a:pt x="270" y="750"/>
                </a:lnTo>
                <a:lnTo>
                  <a:pt x="276" y="750"/>
                </a:lnTo>
                <a:lnTo>
                  <a:pt x="270" y="750"/>
                </a:lnTo>
                <a:lnTo>
                  <a:pt x="270" y="756"/>
                </a:lnTo>
                <a:lnTo>
                  <a:pt x="276" y="756"/>
                </a:lnTo>
                <a:lnTo>
                  <a:pt x="276" y="762"/>
                </a:lnTo>
                <a:lnTo>
                  <a:pt x="276" y="768"/>
                </a:lnTo>
                <a:lnTo>
                  <a:pt x="276" y="774"/>
                </a:lnTo>
                <a:lnTo>
                  <a:pt x="276" y="768"/>
                </a:lnTo>
                <a:lnTo>
                  <a:pt x="282" y="768"/>
                </a:lnTo>
                <a:lnTo>
                  <a:pt x="282" y="774"/>
                </a:lnTo>
                <a:lnTo>
                  <a:pt x="276" y="774"/>
                </a:lnTo>
                <a:lnTo>
                  <a:pt x="276" y="768"/>
                </a:lnTo>
                <a:lnTo>
                  <a:pt x="276" y="774"/>
                </a:lnTo>
                <a:lnTo>
                  <a:pt x="276" y="780"/>
                </a:lnTo>
                <a:lnTo>
                  <a:pt x="276" y="774"/>
                </a:lnTo>
                <a:lnTo>
                  <a:pt x="276" y="780"/>
                </a:lnTo>
                <a:lnTo>
                  <a:pt x="282" y="780"/>
                </a:lnTo>
                <a:lnTo>
                  <a:pt x="282" y="786"/>
                </a:lnTo>
                <a:lnTo>
                  <a:pt x="282" y="780"/>
                </a:lnTo>
                <a:lnTo>
                  <a:pt x="282" y="786"/>
                </a:lnTo>
                <a:lnTo>
                  <a:pt x="282" y="792"/>
                </a:lnTo>
                <a:lnTo>
                  <a:pt x="282" y="786"/>
                </a:lnTo>
                <a:lnTo>
                  <a:pt x="288" y="786"/>
                </a:lnTo>
                <a:lnTo>
                  <a:pt x="288" y="792"/>
                </a:lnTo>
                <a:lnTo>
                  <a:pt x="282" y="792"/>
                </a:lnTo>
                <a:lnTo>
                  <a:pt x="288" y="792"/>
                </a:lnTo>
                <a:lnTo>
                  <a:pt x="282" y="792"/>
                </a:lnTo>
                <a:lnTo>
                  <a:pt x="288" y="792"/>
                </a:lnTo>
                <a:lnTo>
                  <a:pt x="282" y="798"/>
                </a:lnTo>
                <a:lnTo>
                  <a:pt x="288" y="798"/>
                </a:lnTo>
                <a:lnTo>
                  <a:pt x="282" y="798"/>
                </a:lnTo>
                <a:lnTo>
                  <a:pt x="282" y="804"/>
                </a:lnTo>
                <a:lnTo>
                  <a:pt x="282" y="798"/>
                </a:lnTo>
                <a:lnTo>
                  <a:pt x="282" y="804"/>
                </a:lnTo>
                <a:lnTo>
                  <a:pt x="282" y="798"/>
                </a:lnTo>
                <a:lnTo>
                  <a:pt x="282" y="804"/>
                </a:lnTo>
                <a:lnTo>
                  <a:pt x="282" y="798"/>
                </a:lnTo>
                <a:lnTo>
                  <a:pt x="282" y="804"/>
                </a:lnTo>
                <a:lnTo>
                  <a:pt x="288" y="804"/>
                </a:lnTo>
                <a:lnTo>
                  <a:pt x="282" y="804"/>
                </a:lnTo>
                <a:lnTo>
                  <a:pt x="288" y="804"/>
                </a:lnTo>
                <a:lnTo>
                  <a:pt x="282" y="804"/>
                </a:lnTo>
                <a:lnTo>
                  <a:pt x="288" y="804"/>
                </a:lnTo>
                <a:lnTo>
                  <a:pt x="294" y="804"/>
                </a:lnTo>
                <a:lnTo>
                  <a:pt x="300" y="804"/>
                </a:lnTo>
                <a:lnTo>
                  <a:pt x="300" y="810"/>
                </a:lnTo>
                <a:lnTo>
                  <a:pt x="300" y="816"/>
                </a:lnTo>
                <a:lnTo>
                  <a:pt x="306" y="816"/>
                </a:lnTo>
                <a:lnTo>
                  <a:pt x="306" y="810"/>
                </a:lnTo>
                <a:lnTo>
                  <a:pt x="312" y="810"/>
                </a:lnTo>
                <a:lnTo>
                  <a:pt x="312" y="804"/>
                </a:lnTo>
                <a:lnTo>
                  <a:pt x="318" y="804"/>
                </a:lnTo>
                <a:lnTo>
                  <a:pt x="318" y="810"/>
                </a:lnTo>
                <a:lnTo>
                  <a:pt x="318" y="816"/>
                </a:lnTo>
                <a:lnTo>
                  <a:pt x="324" y="816"/>
                </a:lnTo>
                <a:lnTo>
                  <a:pt x="324" y="822"/>
                </a:lnTo>
                <a:lnTo>
                  <a:pt x="330" y="822"/>
                </a:lnTo>
                <a:lnTo>
                  <a:pt x="330" y="828"/>
                </a:lnTo>
                <a:lnTo>
                  <a:pt x="336" y="828"/>
                </a:lnTo>
                <a:lnTo>
                  <a:pt x="336" y="822"/>
                </a:lnTo>
                <a:lnTo>
                  <a:pt x="336" y="828"/>
                </a:lnTo>
                <a:lnTo>
                  <a:pt x="342" y="828"/>
                </a:lnTo>
                <a:lnTo>
                  <a:pt x="348" y="828"/>
                </a:lnTo>
                <a:lnTo>
                  <a:pt x="348" y="834"/>
                </a:lnTo>
                <a:lnTo>
                  <a:pt x="342" y="834"/>
                </a:lnTo>
                <a:lnTo>
                  <a:pt x="348" y="834"/>
                </a:lnTo>
                <a:lnTo>
                  <a:pt x="348" y="840"/>
                </a:lnTo>
                <a:lnTo>
                  <a:pt x="342" y="840"/>
                </a:lnTo>
                <a:lnTo>
                  <a:pt x="342" y="834"/>
                </a:lnTo>
                <a:lnTo>
                  <a:pt x="342" y="840"/>
                </a:lnTo>
                <a:lnTo>
                  <a:pt x="348" y="846"/>
                </a:lnTo>
                <a:lnTo>
                  <a:pt x="348" y="840"/>
                </a:lnTo>
                <a:lnTo>
                  <a:pt x="348" y="846"/>
                </a:lnTo>
                <a:lnTo>
                  <a:pt x="348" y="840"/>
                </a:lnTo>
                <a:lnTo>
                  <a:pt x="348" y="846"/>
                </a:lnTo>
                <a:lnTo>
                  <a:pt x="354" y="846"/>
                </a:lnTo>
                <a:lnTo>
                  <a:pt x="360" y="846"/>
                </a:lnTo>
                <a:lnTo>
                  <a:pt x="360" y="852"/>
                </a:lnTo>
                <a:lnTo>
                  <a:pt x="366" y="852"/>
                </a:lnTo>
                <a:lnTo>
                  <a:pt x="366" y="858"/>
                </a:lnTo>
                <a:lnTo>
                  <a:pt x="366" y="864"/>
                </a:lnTo>
                <a:lnTo>
                  <a:pt x="366" y="858"/>
                </a:lnTo>
                <a:lnTo>
                  <a:pt x="366" y="864"/>
                </a:lnTo>
                <a:lnTo>
                  <a:pt x="366" y="858"/>
                </a:lnTo>
                <a:lnTo>
                  <a:pt x="366" y="864"/>
                </a:lnTo>
                <a:lnTo>
                  <a:pt x="372" y="864"/>
                </a:lnTo>
                <a:lnTo>
                  <a:pt x="366" y="864"/>
                </a:lnTo>
                <a:lnTo>
                  <a:pt x="372" y="864"/>
                </a:lnTo>
                <a:lnTo>
                  <a:pt x="372" y="870"/>
                </a:lnTo>
                <a:lnTo>
                  <a:pt x="372" y="876"/>
                </a:lnTo>
                <a:lnTo>
                  <a:pt x="378" y="876"/>
                </a:lnTo>
                <a:lnTo>
                  <a:pt x="378" y="882"/>
                </a:lnTo>
                <a:lnTo>
                  <a:pt x="372" y="882"/>
                </a:lnTo>
                <a:lnTo>
                  <a:pt x="366" y="882"/>
                </a:lnTo>
                <a:lnTo>
                  <a:pt x="360" y="882"/>
                </a:lnTo>
                <a:lnTo>
                  <a:pt x="366" y="882"/>
                </a:lnTo>
                <a:lnTo>
                  <a:pt x="366" y="888"/>
                </a:lnTo>
                <a:lnTo>
                  <a:pt x="366" y="882"/>
                </a:lnTo>
                <a:lnTo>
                  <a:pt x="366" y="888"/>
                </a:lnTo>
                <a:lnTo>
                  <a:pt x="366" y="882"/>
                </a:lnTo>
                <a:lnTo>
                  <a:pt x="366" y="888"/>
                </a:lnTo>
                <a:lnTo>
                  <a:pt x="360" y="888"/>
                </a:lnTo>
                <a:lnTo>
                  <a:pt x="360" y="882"/>
                </a:lnTo>
                <a:lnTo>
                  <a:pt x="360" y="888"/>
                </a:lnTo>
                <a:lnTo>
                  <a:pt x="360" y="882"/>
                </a:lnTo>
                <a:lnTo>
                  <a:pt x="360" y="888"/>
                </a:lnTo>
                <a:lnTo>
                  <a:pt x="360" y="894"/>
                </a:lnTo>
                <a:lnTo>
                  <a:pt x="360" y="888"/>
                </a:lnTo>
                <a:lnTo>
                  <a:pt x="360" y="894"/>
                </a:lnTo>
                <a:lnTo>
                  <a:pt x="360" y="888"/>
                </a:lnTo>
                <a:lnTo>
                  <a:pt x="360" y="894"/>
                </a:lnTo>
                <a:lnTo>
                  <a:pt x="354" y="894"/>
                </a:lnTo>
                <a:lnTo>
                  <a:pt x="354" y="900"/>
                </a:lnTo>
                <a:lnTo>
                  <a:pt x="348" y="900"/>
                </a:lnTo>
                <a:lnTo>
                  <a:pt x="348" y="906"/>
                </a:lnTo>
                <a:lnTo>
                  <a:pt x="342" y="906"/>
                </a:lnTo>
                <a:lnTo>
                  <a:pt x="342" y="912"/>
                </a:lnTo>
                <a:lnTo>
                  <a:pt x="348" y="912"/>
                </a:lnTo>
                <a:lnTo>
                  <a:pt x="342" y="912"/>
                </a:lnTo>
                <a:lnTo>
                  <a:pt x="348" y="912"/>
                </a:lnTo>
                <a:lnTo>
                  <a:pt x="342" y="912"/>
                </a:lnTo>
                <a:lnTo>
                  <a:pt x="336" y="912"/>
                </a:lnTo>
                <a:lnTo>
                  <a:pt x="336" y="918"/>
                </a:lnTo>
                <a:lnTo>
                  <a:pt x="330" y="918"/>
                </a:lnTo>
                <a:lnTo>
                  <a:pt x="336" y="918"/>
                </a:lnTo>
                <a:lnTo>
                  <a:pt x="336" y="924"/>
                </a:lnTo>
                <a:lnTo>
                  <a:pt x="336" y="918"/>
                </a:lnTo>
                <a:lnTo>
                  <a:pt x="336" y="924"/>
                </a:lnTo>
                <a:lnTo>
                  <a:pt x="336" y="918"/>
                </a:lnTo>
                <a:lnTo>
                  <a:pt x="342" y="918"/>
                </a:lnTo>
                <a:lnTo>
                  <a:pt x="348" y="918"/>
                </a:lnTo>
                <a:lnTo>
                  <a:pt x="354" y="918"/>
                </a:lnTo>
                <a:lnTo>
                  <a:pt x="348" y="918"/>
                </a:lnTo>
                <a:lnTo>
                  <a:pt x="354" y="918"/>
                </a:lnTo>
                <a:lnTo>
                  <a:pt x="348" y="918"/>
                </a:lnTo>
                <a:lnTo>
                  <a:pt x="354" y="912"/>
                </a:lnTo>
                <a:lnTo>
                  <a:pt x="348" y="912"/>
                </a:lnTo>
                <a:lnTo>
                  <a:pt x="354" y="912"/>
                </a:lnTo>
                <a:lnTo>
                  <a:pt x="348" y="912"/>
                </a:lnTo>
                <a:lnTo>
                  <a:pt x="354" y="912"/>
                </a:lnTo>
                <a:lnTo>
                  <a:pt x="348" y="912"/>
                </a:lnTo>
                <a:lnTo>
                  <a:pt x="354" y="912"/>
                </a:lnTo>
                <a:lnTo>
                  <a:pt x="360" y="912"/>
                </a:lnTo>
                <a:lnTo>
                  <a:pt x="354" y="912"/>
                </a:lnTo>
                <a:lnTo>
                  <a:pt x="360" y="912"/>
                </a:lnTo>
                <a:lnTo>
                  <a:pt x="360" y="918"/>
                </a:lnTo>
                <a:lnTo>
                  <a:pt x="354" y="918"/>
                </a:lnTo>
                <a:lnTo>
                  <a:pt x="360" y="918"/>
                </a:lnTo>
                <a:lnTo>
                  <a:pt x="366" y="918"/>
                </a:lnTo>
                <a:lnTo>
                  <a:pt x="366" y="924"/>
                </a:lnTo>
                <a:lnTo>
                  <a:pt x="360" y="924"/>
                </a:lnTo>
                <a:lnTo>
                  <a:pt x="366" y="924"/>
                </a:lnTo>
                <a:lnTo>
                  <a:pt x="360" y="924"/>
                </a:lnTo>
                <a:lnTo>
                  <a:pt x="360" y="930"/>
                </a:lnTo>
                <a:lnTo>
                  <a:pt x="354" y="930"/>
                </a:lnTo>
                <a:lnTo>
                  <a:pt x="354" y="924"/>
                </a:lnTo>
                <a:lnTo>
                  <a:pt x="354" y="930"/>
                </a:lnTo>
                <a:lnTo>
                  <a:pt x="354" y="924"/>
                </a:lnTo>
                <a:lnTo>
                  <a:pt x="348" y="924"/>
                </a:lnTo>
                <a:lnTo>
                  <a:pt x="348" y="918"/>
                </a:lnTo>
                <a:lnTo>
                  <a:pt x="342" y="918"/>
                </a:lnTo>
                <a:lnTo>
                  <a:pt x="342" y="924"/>
                </a:lnTo>
                <a:lnTo>
                  <a:pt x="348" y="924"/>
                </a:lnTo>
                <a:lnTo>
                  <a:pt x="342" y="924"/>
                </a:lnTo>
                <a:lnTo>
                  <a:pt x="348" y="924"/>
                </a:lnTo>
                <a:lnTo>
                  <a:pt x="348" y="930"/>
                </a:lnTo>
                <a:lnTo>
                  <a:pt x="354" y="930"/>
                </a:lnTo>
                <a:lnTo>
                  <a:pt x="348" y="930"/>
                </a:lnTo>
                <a:lnTo>
                  <a:pt x="348" y="936"/>
                </a:lnTo>
                <a:lnTo>
                  <a:pt x="348" y="930"/>
                </a:lnTo>
                <a:lnTo>
                  <a:pt x="348" y="936"/>
                </a:lnTo>
                <a:lnTo>
                  <a:pt x="354" y="936"/>
                </a:lnTo>
                <a:lnTo>
                  <a:pt x="354" y="930"/>
                </a:lnTo>
                <a:lnTo>
                  <a:pt x="354" y="936"/>
                </a:lnTo>
                <a:lnTo>
                  <a:pt x="354" y="930"/>
                </a:lnTo>
                <a:lnTo>
                  <a:pt x="354" y="936"/>
                </a:lnTo>
                <a:lnTo>
                  <a:pt x="348" y="936"/>
                </a:lnTo>
                <a:lnTo>
                  <a:pt x="348" y="942"/>
                </a:lnTo>
                <a:lnTo>
                  <a:pt x="348" y="936"/>
                </a:lnTo>
                <a:lnTo>
                  <a:pt x="348" y="942"/>
                </a:lnTo>
                <a:lnTo>
                  <a:pt x="342" y="942"/>
                </a:lnTo>
                <a:lnTo>
                  <a:pt x="348" y="942"/>
                </a:lnTo>
                <a:lnTo>
                  <a:pt x="342" y="942"/>
                </a:lnTo>
                <a:lnTo>
                  <a:pt x="336" y="942"/>
                </a:lnTo>
                <a:lnTo>
                  <a:pt x="336" y="948"/>
                </a:lnTo>
                <a:lnTo>
                  <a:pt x="336" y="954"/>
                </a:lnTo>
                <a:lnTo>
                  <a:pt x="336" y="948"/>
                </a:lnTo>
                <a:lnTo>
                  <a:pt x="330" y="948"/>
                </a:lnTo>
                <a:lnTo>
                  <a:pt x="336" y="948"/>
                </a:lnTo>
                <a:lnTo>
                  <a:pt x="336" y="954"/>
                </a:lnTo>
                <a:lnTo>
                  <a:pt x="330" y="954"/>
                </a:lnTo>
                <a:lnTo>
                  <a:pt x="336" y="954"/>
                </a:lnTo>
                <a:lnTo>
                  <a:pt x="336" y="948"/>
                </a:lnTo>
                <a:lnTo>
                  <a:pt x="336" y="954"/>
                </a:lnTo>
                <a:lnTo>
                  <a:pt x="336" y="960"/>
                </a:lnTo>
                <a:lnTo>
                  <a:pt x="336" y="954"/>
                </a:lnTo>
                <a:lnTo>
                  <a:pt x="336" y="960"/>
                </a:lnTo>
                <a:lnTo>
                  <a:pt x="336" y="954"/>
                </a:lnTo>
                <a:lnTo>
                  <a:pt x="330" y="954"/>
                </a:lnTo>
                <a:lnTo>
                  <a:pt x="336" y="954"/>
                </a:lnTo>
                <a:lnTo>
                  <a:pt x="336" y="960"/>
                </a:lnTo>
                <a:lnTo>
                  <a:pt x="330" y="960"/>
                </a:lnTo>
                <a:lnTo>
                  <a:pt x="336" y="960"/>
                </a:lnTo>
                <a:lnTo>
                  <a:pt x="330" y="960"/>
                </a:lnTo>
                <a:lnTo>
                  <a:pt x="330" y="966"/>
                </a:lnTo>
                <a:lnTo>
                  <a:pt x="330" y="972"/>
                </a:lnTo>
                <a:lnTo>
                  <a:pt x="330" y="966"/>
                </a:lnTo>
                <a:lnTo>
                  <a:pt x="330" y="972"/>
                </a:lnTo>
                <a:lnTo>
                  <a:pt x="324" y="972"/>
                </a:lnTo>
                <a:lnTo>
                  <a:pt x="324" y="966"/>
                </a:lnTo>
                <a:lnTo>
                  <a:pt x="324" y="960"/>
                </a:lnTo>
                <a:lnTo>
                  <a:pt x="324" y="966"/>
                </a:lnTo>
                <a:lnTo>
                  <a:pt x="324" y="960"/>
                </a:lnTo>
                <a:lnTo>
                  <a:pt x="324" y="954"/>
                </a:lnTo>
                <a:lnTo>
                  <a:pt x="324" y="948"/>
                </a:lnTo>
                <a:lnTo>
                  <a:pt x="318" y="948"/>
                </a:lnTo>
                <a:lnTo>
                  <a:pt x="318" y="954"/>
                </a:lnTo>
                <a:lnTo>
                  <a:pt x="318" y="948"/>
                </a:lnTo>
                <a:lnTo>
                  <a:pt x="318" y="954"/>
                </a:lnTo>
                <a:lnTo>
                  <a:pt x="318" y="960"/>
                </a:lnTo>
                <a:lnTo>
                  <a:pt x="318" y="954"/>
                </a:lnTo>
                <a:lnTo>
                  <a:pt x="318" y="960"/>
                </a:lnTo>
                <a:lnTo>
                  <a:pt x="318" y="954"/>
                </a:lnTo>
                <a:lnTo>
                  <a:pt x="318" y="960"/>
                </a:lnTo>
                <a:lnTo>
                  <a:pt x="318" y="954"/>
                </a:lnTo>
                <a:lnTo>
                  <a:pt x="318" y="960"/>
                </a:lnTo>
                <a:lnTo>
                  <a:pt x="312" y="960"/>
                </a:lnTo>
                <a:lnTo>
                  <a:pt x="312" y="954"/>
                </a:lnTo>
                <a:lnTo>
                  <a:pt x="312" y="960"/>
                </a:lnTo>
                <a:lnTo>
                  <a:pt x="318" y="960"/>
                </a:lnTo>
                <a:lnTo>
                  <a:pt x="312" y="960"/>
                </a:lnTo>
                <a:lnTo>
                  <a:pt x="318" y="960"/>
                </a:lnTo>
                <a:lnTo>
                  <a:pt x="318" y="966"/>
                </a:lnTo>
                <a:lnTo>
                  <a:pt x="312" y="966"/>
                </a:lnTo>
                <a:lnTo>
                  <a:pt x="312" y="960"/>
                </a:lnTo>
                <a:lnTo>
                  <a:pt x="312" y="966"/>
                </a:lnTo>
                <a:lnTo>
                  <a:pt x="312" y="960"/>
                </a:lnTo>
                <a:lnTo>
                  <a:pt x="312" y="966"/>
                </a:lnTo>
                <a:lnTo>
                  <a:pt x="318" y="966"/>
                </a:lnTo>
                <a:lnTo>
                  <a:pt x="312" y="966"/>
                </a:lnTo>
                <a:lnTo>
                  <a:pt x="318" y="966"/>
                </a:lnTo>
                <a:lnTo>
                  <a:pt x="312" y="966"/>
                </a:lnTo>
                <a:lnTo>
                  <a:pt x="306" y="966"/>
                </a:lnTo>
                <a:lnTo>
                  <a:pt x="312" y="966"/>
                </a:lnTo>
                <a:lnTo>
                  <a:pt x="312" y="972"/>
                </a:lnTo>
                <a:lnTo>
                  <a:pt x="312" y="966"/>
                </a:lnTo>
                <a:lnTo>
                  <a:pt x="312" y="972"/>
                </a:lnTo>
                <a:lnTo>
                  <a:pt x="306" y="972"/>
                </a:lnTo>
                <a:lnTo>
                  <a:pt x="306" y="978"/>
                </a:lnTo>
                <a:lnTo>
                  <a:pt x="300" y="978"/>
                </a:lnTo>
                <a:lnTo>
                  <a:pt x="294" y="978"/>
                </a:lnTo>
                <a:lnTo>
                  <a:pt x="294" y="984"/>
                </a:lnTo>
                <a:lnTo>
                  <a:pt x="294" y="978"/>
                </a:lnTo>
                <a:lnTo>
                  <a:pt x="288" y="978"/>
                </a:lnTo>
                <a:lnTo>
                  <a:pt x="294" y="978"/>
                </a:lnTo>
                <a:lnTo>
                  <a:pt x="294" y="984"/>
                </a:lnTo>
                <a:lnTo>
                  <a:pt x="294" y="978"/>
                </a:lnTo>
                <a:lnTo>
                  <a:pt x="294" y="984"/>
                </a:lnTo>
                <a:lnTo>
                  <a:pt x="288" y="984"/>
                </a:lnTo>
                <a:lnTo>
                  <a:pt x="294" y="984"/>
                </a:lnTo>
                <a:lnTo>
                  <a:pt x="300" y="984"/>
                </a:lnTo>
                <a:lnTo>
                  <a:pt x="294" y="984"/>
                </a:lnTo>
                <a:lnTo>
                  <a:pt x="294" y="990"/>
                </a:lnTo>
                <a:lnTo>
                  <a:pt x="294" y="984"/>
                </a:lnTo>
                <a:lnTo>
                  <a:pt x="294" y="990"/>
                </a:lnTo>
                <a:lnTo>
                  <a:pt x="294" y="984"/>
                </a:lnTo>
                <a:lnTo>
                  <a:pt x="288" y="984"/>
                </a:lnTo>
                <a:lnTo>
                  <a:pt x="288" y="990"/>
                </a:lnTo>
                <a:lnTo>
                  <a:pt x="288" y="984"/>
                </a:lnTo>
                <a:lnTo>
                  <a:pt x="288" y="990"/>
                </a:lnTo>
                <a:lnTo>
                  <a:pt x="288" y="984"/>
                </a:lnTo>
                <a:lnTo>
                  <a:pt x="288" y="990"/>
                </a:lnTo>
                <a:lnTo>
                  <a:pt x="294" y="990"/>
                </a:lnTo>
                <a:lnTo>
                  <a:pt x="288" y="990"/>
                </a:lnTo>
                <a:lnTo>
                  <a:pt x="294" y="990"/>
                </a:lnTo>
                <a:lnTo>
                  <a:pt x="288" y="990"/>
                </a:lnTo>
                <a:lnTo>
                  <a:pt x="294" y="990"/>
                </a:lnTo>
                <a:lnTo>
                  <a:pt x="288" y="990"/>
                </a:lnTo>
                <a:lnTo>
                  <a:pt x="282" y="990"/>
                </a:lnTo>
                <a:lnTo>
                  <a:pt x="276" y="990"/>
                </a:lnTo>
                <a:lnTo>
                  <a:pt x="270" y="990"/>
                </a:lnTo>
                <a:lnTo>
                  <a:pt x="264" y="990"/>
                </a:lnTo>
                <a:lnTo>
                  <a:pt x="258" y="990"/>
                </a:lnTo>
                <a:lnTo>
                  <a:pt x="252" y="990"/>
                </a:lnTo>
                <a:lnTo>
                  <a:pt x="252" y="996"/>
                </a:lnTo>
                <a:lnTo>
                  <a:pt x="252" y="990"/>
                </a:lnTo>
                <a:lnTo>
                  <a:pt x="252" y="996"/>
                </a:lnTo>
                <a:lnTo>
                  <a:pt x="258" y="996"/>
                </a:lnTo>
                <a:lnTo>
                  <a:pt x="258" y="990"/>
                </a:lnTo>
                <a:lnTo>
                  <a:pt x="258" y="996"/>
                </a:lnTo>
                <a:lnTo>
                  <a:pt x="264" y="996"/>
                </a:lnTo>
                <a:lnTo>
                  <a:pt x="264" y="990"/>
                </a:lnTo>
                <a:lnTo>
                  <a:pt x="264" y="996"/>
                </a:lnTo>
                <a:lnTo>
                  <a:pt x="270" y="996"/>
                </a:lnTo>
                <a:lnTo>
                  <a:pt x="270" y="990"/>
                </a:lnTo>
                <a:lnTo>
                  <a:pt x="276" y="990"/>
                </a:lnTo>
                <a:lnTo>
                  <a:pt x="276" y="996"/>
                </a:lnTo>
                <a:lnTo>
                  <a:pt x="282" y="996"/>
                </a:lnTo>
                <a:lnTo>
                  <a:pt x="282" y="1002"/>
                </a:lnTo>
                <a:lnTo>
                  <a:pt x="282" y="996"/>
                </a:lnTo>
                <a:lnTo>
                  <a:pt x="282" y="1002"/>
                </a:lnTo>
                <a:lnTo>
                  <a:pt x="288" y="1002"/>
                </a:lnTo>
                <a:lnTo>
                  <a:pt x="282" y="1008"/>
                </a:lnTo>
                <a:lnTo>
                  <a:pt x="282" y="1002"/>
                </a:lnTo>
                <a:lnTo>
                  <a:pt x="282" y="1008"/>
                </a:lnTo>
                <a:lnTo>
                  <a:pt x="276" y="1008"/>
                </a:lnTo>
                <a:lnTo>
                  <a:pt x="270" y="1008"/>
                </a:lnTo>
                <a:lnTo>
                  <a:pt x="264" y="1008"/>
                </a:lnTo>
                <a:lnTo>
                  <a:pt x="270" y="1008"/>
                </a:lnTo>
                <a:lnTo>
                  <a:pt x="276" y="1008"/>
                </a:lnTo>
                <a:lnTo>
                  <a:pt x="276" y="1014"/>
                </a:lnTo>
                <a:lnTo>
                  <a:pt x="282" y="1014"/>
                </a:lnTo>
                <a:lnTo>
                  <a:pt x="282" y="1020"/>
                </a:lnTo>
                <a:lnTo>
                  <a:pt x="276" y="1020"/>
                </a:lnTo>
                <a:lnTo>
                  <a:pt x="276" y="1014"/>
                </a:lnTo>
                <a:lnTo>
                  <a:pt x="276" y="1020"/>
                </a:lnTo>
                <a:lnTo>
                  <a:pt x="282" y="1020"/>
                </a:lnTo>
                <a:lnTo>
                  <a:pt x="276" y="1020"/>
                </a:lnTo>
                <a:lnTo>
                  <a:pt x="282" y="1020"/>
                </a:lnTo>
                <a:lnTo>
                  <a:pt x="276" y="1020"/>
                </a:lnTo>
                <a:lnTo>
                  <a:pt x="282" y="1020"/>
                </a:lnTo>
                <a:lnTo>
                  <a:pt x="282" y="1026"/>
                </a:lnTo>
                <a:lnTo>
                  <a:pt x="276" y="1026"/>
                </a:lnTo>
                <a:lnTo>
                  <a:pt x="282" y="1026"/>
                </a:lnTo>
                <a:lnTo>
                  <a:pt x="282" y="1032"/>
                </a:lnTo>
                <a:lnTo>
                  <a:pt x="282" y="1026"/>
                </a:lnTo>
                <a:lnTo>
                  <a:pt x="282" y="1032"/>
                </a:lnTo>
                <a:lnTo>
                  <a:pt x="288" y="1032"/>
                </a:lnTo>
                <a:lnTo>
                  <a:pt x="282" y="1032"/>
                </a:lnTo>
                <a:lnTo>
                  <a:pt x="288" y="1032"/>
                </a:lnTo>
                <a:lnTo>
                  <a:pt x="288" y="1038"/>
                </a:lnTo>
                <a:lnTo>
                  <a:pt x="282" y="1038"/>
                </a:lnTo>
                <a:lnTo>
                  <a:pt x="288" y="1038"/>
                </a:lnTo>
                <a:lnTo>
                  <a:pt x="282" y="1038"/>
                </a:lnTo>
                <a:lnTo>
                  <a:pt x="282" y="1044"/>
                </a:lnTo>
                <a:lnTo>
                  <a:pt x="288" y="1044"/>
                </a:lnTo>
                <a:lnTo>
                  <a:pt x="282" y="1044"/>
                </a:lnTo>
                <a:lnTo>
                  <a:pt x="288" y="1044"/>
                </a:lnTo>
                <a:lnTo>
                  <a:pt x="282" y="1044"/>
                </a:lnTo>
                <a:lnTo>
                  <a:pt x="288" y="1044"/>
                </a:lnTo>
                <a:lnTo>
                  <a:pt x="282" y="1044"/>
                </a:lnTo>
                <a:lnTo>
                  <a:pt x="282" y="1050"/>
                </a:lnTo>
                <a:lnTo>
                  <a:pt x="288" y="1050"/>
                </a:lnTo>
                <a:lnTo>
                  <a:pt x="282" y="1050"/>
                </a:lnTo>
                <a:lnTo>
                  <a:pt x="282" y="1056"/>
                </a:lnTo>
                <a:lnTo>
                  <a:pt x="288" y="1056"/>
                </a:lnTo>
                <a:lnTo>
                  <a:pt x="282" y="1056"/>
                </a:lnTo>
                <a:lnTo>
                  <a:pt x="288" y="1056"/>
                </a:lnTo>
                <a:lnTo>
                  <a:pt x="282" y="1056"/>
                </a:lnTo>
                <a:lnTo>
                  <a:pt x="288" y="1056"/>
                </a:lnTo>
                <a:lnTo>
                  <a:pt x="282" y="1056"/>
                </a:lnTo>
                <a:lnTo>
                  <a:pt x="288" y="1056"/>
                </a:lnTo>
                <a:lnTo>
                  <a:pt x="288" y="1062"/>
                </a:lnTo>
                <a:lnTo>
                  <a:pt x="288" y="1056"/>
                </a:lnTo>
                <a:lnTo>
                  <a:pt x="288" y="1062"/>
                </a:lnTo>
                <a:lnTo>
                  <a:pt x="282" y="1062"/>
                </a:lnTo>
                <a:lnTo>
                  <a:pt x="282" y="1056"/>
                </a:lnTo>
                <a:lnTo>
                  <a:pt x="282" y="1062"/>
                </a:lnTo>
                <a:lnTo>
                  <a:pt x="282" y="1056"/>
                </a:lnTo>
                <a:lnTo>
                  <a:pt x="282" y="1062"/>
                </a:lnTo>
                <a:lnTo>
                  <a:pt x="276" y="1062"/>
                </a:lnTo>
                <a:lnTo>
                  <a:pt x="282" y="1062"/>
                </a:lnTo>
                <a:lnTo>
                  <a:pt x="276" y="1062"/>
                </a:lnTo>
                <a:lnTo>
                  <a:pt x="276" y="1056"/>
                </a:lnTo>
                <a:lnTo>
                  <a:pt x="276" y="1062"/>
                </a:lnTo>
                <a:lnTo>
                  <a:pt x="270" y="1056"/>
                </a:lnTo>
                <a:lnTo>
                  <a:pt x="270" y="1062"/>
                </a:lnTo>
                <a:lnTo>
                  <a:pt x="270" y="1056"/>
                </a:lnTo>
                <a:lnTo>
                  <a:pt x="270" y="1062"/>
                </a:lnTo>
                <a:lnTo>
                  <a:pt x="276" y="1062"/>
                </a:lnTo>
                <a:lnTo>
                  <a:pt x="276" y="1068"/>
                </a:lnTo>
                <a:lnTo>
                  <a:pt x="276" y="1062"/>
                </a:lnTo>
                <a:lnTo>
                  <a:pt x="276" y="1068"/>
                </a:lnTo>
                <a:lnTo>
                  <a:pt x="282" y="1068"/>
                </a:lnTo>
                <a:lnTo>
                  <a:pt x="282" y="1074"/>
                </a:lnTo>
                <a:lnTo>
                  <a:pt x="282" y="1068"/>
                </a:lnTo>
                <a:lnTo>
                  <a:pt x="282" y="1074"/>
                </a:lnTo>
                <a:lnTo>
                  <a:pt x="282" y="1068"/>
                </a:lnTo>
                <a:lnTo>
                  <a:pt x="282" y="1074"/>
                </a:lnTo>
                <a:lnTo>
                  <a:pt x="282" y="1068"/>
                </a:lnTo>
                <a:lnTo>
                  <a:pt x="276" y="1068"/>
                </a:lnTo>
                <a:lnTo>
                  <a:pt x="276" y="1062"/>
                </a:lnTo>
                <a:lnTo>
                  <a:pt x="270" y="1062"/>
                </a:lnTo>
                <a:lnTo>
                  <a:pt x="270" y="1068"/>
                </a:lnTo>
                <a:lnTo>
                  <a:pt x="270" y="1062"/>
                </a:lnTo>
                <a:lnTo>
                  <a:pt x="270" y="1068"/>
                </a:lnTo>
                <a:lnTo>
                  <a:pt x="270" y="1062"/>
                </a:lnTo>
                <a:lnTo>
                  <a:pt x="270" y="1068"/>
                </a:lnTo>
                <a:lnTo>
                  <a:pt x="276" y="1068"/>
                </a:lnTo>
                <a:lnTo>
                  <a:pt x="282" y="1068"/>
                </a:lnTo>
                <a:lnTo>
                  <a:pt x="282" y="1074"/>
                </a:lnTo>
                <a:lnTo>
                  <a:pt x="288" y="1074"/>
                </a:lnTo>
                <a:lnTo>
                  <a:pt x="282" y="1074"/>
                </a:lnTo>
                <a:lnTo>
                  <a:pt x="282" y="1080"/>
                </a:lnTo>
                <a:lnTo>
                  <a:pt x="288" y="1080"/>
                </a:lnTo>
                <a:lnTo>
                  <a:pt x="282" y="1080"/>
                </a:lnTo>
                <a:lnTo>
                  <a:pt x="276" y="1080"/>
                </a:lnTo>
                <a:lnTo>
                  <a:pt x="282" y="1080"/>
                </a:lnTo>
                <a:lnTo>
                  <a:pt x="282" y="1086"/>
                </a:lnTo>
                <a:lnTo>
                  <a:pt x="282" y="1092"/>
                </a:lnTo>
                <a:lnTo>
                  <a:pt x="282" y="1086"/>
                </a:lnTo>
                <a:lnTo>
                  <a:pt x="282" y="1092"/>
                </a:lnTo>
                <a:lnTo>
                  <a:pt x="282" y="1086"/>
                </a:lnTo>
                <a:lnTo>
                  <a:pt x="276" y="1086"/>
                </a:lnTo>
                <a:lnTo>
                  <a:pt x="282" y="1086"/>
                </a:lnTo>
                <a:lnTo>
                  <a:pt x="276" y="1086"/>
                </a:lnTo>
                <a:lnTo>
                  <a:pt x="276" y="1092"/>
                </a:lnTo>
                <a:lnTo>
                  <a:pt x="282" y="1092"/>
                </a:lnTo>
                <a:lnTo>
                  <a:pt x="282" y="1098"/>
                </a:lnTo>
                <a:lnTo>
                  <a:pt x="288" y="1098"/>
                </a:lnTo>
                <a:lnTo>
                  <a:pt x="282" y="1098"/>
                </a:lnTo>
                <a:lnTo>
                  <a:pt x="288" y="1098"/>
                </a:lnTo>
                <a:lnTo>
                  <a:pt x="282" y="1098"/>
                </a:lnTo>
                <a:lnTo>
                  <a:pt x="288" y="1098"/>
                </a:lnTo>
                <a:lnTo>
                  <a:pt x="282" y="1098"/>
                </a:lnTo>
                <a:lnTo>
                  <a:pt x="288" y="1098"/>
                </a:lnTo>
                <a:lnTo>
                  <a:pt x="282" y="1098"/>
                </a:lnTo>
                <a:lnTo>
                  <a:pt x="288" y="1098"/>
                </a:lnTo>
                <a:lnTo>
                  <a:pt x="282" y="1098"/>
                </a:lnTo>
                <a:lnTo>
                  <a:pt x="288" y="1098"/>
                </a:lnTo>
                <a:lnTo>
                  <a:pt x="288" y="1104"/>
                </a:lnTo>
                <a:lnTo>
                  <a:pt x="288" y="1098"/>
                </a:lnTo>
                <a:lnTo>
                  <a:pt x="282" y="1098"/>
                </a:lnTo>
                <a:lnTo>
                  <a:pt x="282" y="1104"/>
                </a:lnTo>
                <a:lnTo>
                  <a:pt x="288" y="1104"/>
                </a:lnTo>
                <a:lnTo>
                  <a:pt x="282" y="1104"/>
                </a:lnTo>
                <a:lnTo>
                  <a:pt x="282" y="1110"/>
                </a:lnTo>
                <a:lnTo>
                  <a:pt x="282" y="1104"/>
                </a:lnTo>
                <a:lnTo>
                  <a:pt x="276" y="1104"/>
                </a:lnTo>
                <a:lnTo>
                  <a:pt x="276" y="1110"/>
                </a:lnTo>
                <a:lnTo>
                  <a:pt x="282" y="1110"/>
                </a:lnTo>
                <a:lnTo>
                  <a:pt x="276" y="1110"/>
                </a:lnTo>
                <a:lnTo>
                  <a:pt x="282" y="1110"/>
                </a:lnTo>
                <a:lnTo>
                  <a:pt x="276" y="1110"/>
                </a:lnTo>
                <a:lnTo>
                  <a:pt x="282" y="1110"/>
                </a:lnTo>
                <a:lnTo>
                  <a:pt x="276" y="1110"/>
                </a:lnTo>
                <a:lnTo>
                  <a:pt x="282" y="1110"/>
                </a:lnTo>
                <a:lnTo>
                  <a:pt x="282" y="1116"/>
                </a:lnTo>
                <a:lnTo>
                  <a:pt x="282" y="1110"/>
                </a:lnTo>
                <a:lnTo>
                  <a:pt x="276" y="1116"/>
                </a:lnTo>
                <a:lnTo>
                  <a:pt x="276" y="1122"/>
                </a:lnTo>
                <a:lnTo>
                  <a:pt x="276" y="1128"/>
                </a:lnTo>
                <a:lnTo>
                  <a:pt x="282" y="1134"/>
                </a:lnTo>
                <a:lnTo>
                  <a:pt x="282" y="1128"/>
                </a:lnTo>
                <a:lnTo>
                  <a:pt x="282" y="1134"/>
                </a:lnTo>
                <a:lnTo>
                  <a:pt x="282" y="1140"/>
                </a:lnTo>
                <a:lnTo>
                  <a:pt x="282" y="1134"/>
                </a:lnTo>
                <a:lnTo>
                  <a:pt x="282" y="1140"/>
                </a:lnTo>
                <a:lnTo>
                  <a:pt x="276" y="1140"/>
                </a:lnTo>
                <a:lnTo>
                  <a:pt x="282" y="1140"/>
                </a:lnTo>
                <a:lnTo>
                  <a:pt x="276" y="1140"/>
                </a:lnTo>
                <a:lnTo>
                  <a:pt x="276" y="1146"/>
                </a:lnTo>
                <a:lnTo>
                  <a:pt x="276" y="1140"/>
                </a:lnTo>
                <a:lnTo>
                  <a:pt x="276" y="1146"/>
                </a:lnTo>
                <a:lnTo>
                  <a:pt x="276" y="1140"/>
                </a:lnTo>
                <a:lnTo>
                  <a:pt x="276" y="1146"/>
                </a:lnTo>
                <a:lnTo>
                  <a:pt x="276" y="1152"/>
                </a:lnTo>
                <a:lnTo>
                  <a:pt x="276" y="1146"/>
                </a:lnTo>
                <a:lnTo>
                  <a:pt x="276" y="1152"/>
                </a:lnTo>
                <a:lnTo>
                  <a:pt x="276" y="1158"/>
                </a:lnTo>
                <a:lnTo>
                  <a:pt x="276" y="1164"/>
                </a:lnTo>
                <a:lnTo>
                  <a:pt x="276" y="1158"/>
                </a:lnTo>
                <a:lnTo>
                  <a:pt x="282" y="1158"/>
                </a:lnTo>
                <a:lnTo>
                  <a:pt x="282" y="1164"/>
                </a:lnTo>
                <a:lnTo>
                  <a:pt x="276" y="1164"/>
                </a:lnTo>
                <a:lnTo>
                  <a:pt x="276" y="1170"/>
                </a:lnTo>
                <a:lnTo>
                  <a:pt x="276" y="1176"/>
                </a:lnTo>
                <a:lnTo>
                  <a:pt x="270" y="1176"/>
                </a:lnTo>
                <a:lnTo>
                  <a:pt x="276" y="1176"/>
                </a:lnTo>
                <a:lnTo>
                  <a:pt x="270" y="1176"/>
                </a:lnTo>
                <a:lnTo>
                  <a:pt x="276" y="1176"/>
                </a:lnTo>
                <a:lnTo>
                  <a:pt x="270" y="1176"/>
                </a:lnTo>
                <a:lnTo>
                  <a:pt x="270" y="1182"/>
                </a:lnTo>
                <a:lnTo>
                  <a:pt x="270" y="1188"/>
                </a:lnTo>
                <a:lnTo>
                  <a:pt x="264" y="1188"/>
                </a:lnTo>
                <a:lnTo>
                  <a:pt x="264" y="1194"/>
                </a:lnTo>
                <a:lnTo>
                  <a:pt x="264" y="1200"/>
                </a:lnTo>
                <a:lnTo>
                  <a:pt x="264" y="1206"/>
                </a:lnTo>
                <a:lnTo>
                  <a:pt x="264" y="1212"/>
                </a:lnTo>
                <a:lnTo>
                  <a:pt x="258" y="1212"/>
                </a:lnTo>
                <a:lnTo>
                  <a:pt x="264" y="1212"/>
                </a:lnTo>
                <a:lnTo>
                  <a:pt x="258" y="1212"/>
                </a:lnTo>
                <a:lnTo>
                  <a:pt x="264" y="1212"/>
                </a:lnTo>
                <a:lnTo>
                  <a:pt x="258" y="1212"/>
                </a:lnTo>
                <a:lnTo>
                  <a:pt x="258" y="1218"/>
                </a:lnTo>
                <a:lnTo>
                  <a:pt x="258" y="1224"/>
                </a:lnTo>
                <a:lnTo>
                  <a:pt x="252" y="1224"/>
                </a:lnTo>
                <a:lnTo>
                  <a:pt x="252" y="1230"/>
                </a:lnTo>
                <a:lnTo>
                  <a:pt x="252" y="1224"/>
                </a:lnTo>
                <a:lnTo>
                  <a:pt x="252" y="1230"/>
                </a:lnTo>
                <a:lnTo>
                  <a:pt x="252" y="1224"/>
                </a:lnTo>
                <a:lnTo>
                  <a:pt x="252" y="1230"/>
                </a:lnTo>
                <a:lnTo>
                  <a:pt x="252" y="1224"/>
                </a:lnTo>
                <a:lnTo>
                  <a:pt x="252" y="1218"/>
                </a:lnTo>
                <a:lnTo>
                  <a:pt x="252" y="1224"/>
                </a:lnTo>
                <a:lnTo>
                  <a:pt x="246" y="1224"/>
                </a:lnTo>
                <a:lnTo>
                  <a:pt x="246" y="1218"/>
                </a:lnTo>
                <a:lnTo>
                  <a:pt x="246" y="1224"/>
                </a:lnTo>
                <a:lnTo>
                  <a:pt x="240" y="1224"/>
                </a:lnTo>
                <a:lnTo>
                  <a:pt x="246" y="1224"/>
                </a:lnTo>
                <a:lnTo>
                  <a:pt x="240" y="1224"/>
                </a:lnTo>
                <a:lnTo>
                  <a:pt x="240" y="1218"/>
                </a:lnTo>
                <a:lnTo>
                  <a:pt x="240" y="1224"/>
                </a:lnTo>
                <a:lnTo>
                  <a:pt x="240" y="1218"/>
                </a:lnTo>
                <a:lnTo>
                  <a:pt x="240" y="1224"/>
                </a:lnTo>
                <a:lnTo>
                  <a:pt x="240" y="1218"/>
                </a:lnTo>
                <a:lnTo>
                  <a:pt x="234" y="1218"/>
                </a:lnTo>
                <a:lnTo>
                  <a:pt x="234" y="1224"/>
                </a:lnTo>
                <a:lnTo>
                  <a:pt x="228" y="1224"/>
                </a:lnTo>
                <a:lnTo>
                  <a:pt x="234" y="1224"/>
                </a:lnTo>
                <a:lnTo>
                  <a:pt x="234" y="1218"/>
                </a:lnTo>
                <a:lnTo>
                  <a:pt x="234" y="1224"/>
                </a:lnTo>
                <a:lnTo>
                  <a:pt x="228" y="1224"/>
                </a:lnTo>
                <a:lnTo>
                  <a:pt x="228" y="1218"/>
                </a:lnTo>
                <a:lnTo>
                  <a:pt x="228" y="1224"/>
                </a:lnTo>
                <a:lnTo>
                  <a:pt x="222" y="1224"/>
                </a:lnTo>
                <a:lnTo>
                  <a:pt x="228" y="1224"/>
                </a:lnTo>
                <a:lnTo>
                  <a:pt x="222" y="1224"/>
                </a:lnTo>
                <a:lnTo>
                  <a:pt x="216" y="1224"/>
                </a:lnTo>
                <a:lnTo>
                  <a:pt x="210" y="1224"/>
                </a:lnTo>
                <a:lnTo>
                  <a:pt x="216" y="1224"/>
                </a:lnTo>
                <a:lnTo>
                  <a:pt x="210" y="1224"/>
                </a:lnTo>
                <a:lnTo>
                  <a:pt x="216" y="1224"/>
                </a:lnTo>
                <a:lnTo>
                  <a:pt x="210" y="1224"/>
                </a:lnTo>
                <a:lnTo>
                  <a:pt x="204" y="1224"/>
                </a:lnTo>
                <a:lnTo>
                  <a:pt x="204" y="1230"/>
                </a:lnTo>
                <a:lnTo>
                  <a:pt x="204" y="1224"/>
                </a:lnTo>
                <a:lnTo>
                  <a:pt x="198" y="1224"/>
                </a:lnTo>
                <a:lnTo>
                  <a:pt x="192" y="1224"/>
                </a:lnTo>
                <a:lnTo>
                  <a:pt x="192" y="1230"/>
                </a:lnTo>
                <a:lnTo>
                  <a:pt x="198" y="1230"/>
                </a:lnTo>
                <a:lnTo>
                  <a:pt x="198" y="1236"/>
                </a:lnTo>
                <a:lnTo>
                  <a:pt x="198" y="1242"/>
                </a:lnTo>
                <a:lnTo>
                  <a:pt x="198" y="1236"/>
                </a:lnTo>
                <a:lnTo>
                  <a:pt x="198" y="1242"/>
                </a:lnTo>
                <a:lnTo>
                  <a:pt x="192" y="1242"/>
                </a:lnTo>
                <a:lnTo>
                  <a:pt x="192" y="1236"/>
                </a:lnTo>
                <a:lnTo>
                  <a:pt x="186" y="1236"/>
                </a:lnTo>
                <a:lnTo>
                  <a:pt x="186" y="1242"/>
                </a:lnTo>
                <a:lnTo>
                  <a:pt x="180" y="1242"/>
                </a:lnTo>
                <a:lnTo>
                  <a:pt x="180" y="1248"/>
                </a:lnTo>
                <a:lnTo>
                  <a:pt x="180" y="1242"/>
                </a:lnTo>
                <a:lnTo>
                  <a:pt x="180" y="1248"/>
                </a:lnTo>
                <a:lnTo>
                  <a:pt x="174" y="1248"/>
                </a:lnTo>
                <a:lnTo>
                  <a:pt x="180" y="1248"/>
                </a:lnTo>
                <a:lnTo>
                  <a:pt x="174" y="1248"/>
                </a:lnTo>
                <a:lnTo>
                  <a:pt x="174" y="1254"/>
                </a:lnTo>
                <a:lnTo>
                  <a:pt x="174" y="1260"/>
                </a:lnTo>
                <a:lnTo>
                  <a:pt x="174" y="1266"/>
                </a:lnTo>
                <a:lnTo>
                  <a:pt x="174" y="1272"/>
                </a:lnTo>
                <a:lnTo>
                  <a:pt x="174" y="1278"/>
                </a:lnTo>
                <a:lnTo>
                  <a:pt x="180" y="1278"/>
                </a:lnTo>
                <a:lnTo>
                  <a:pt x="180" y="1284"/>
                </a:lnTo>
                <a:lnTo>
                  <a:pt x="180" y="1290"/>
                </a:lnTo>
                <a:lnTo>
                  <a:pt x="174" y="1290"/>
                </a:lnTo>
                <a:lnTo>
                  <a:pt x="174" y="1296"/>
                </a:lnTo>
                <a:lnTo>
                  <a:pt x="168" y="1296"/>
                </a:lnTo>
                <a:lnTo>
                  <a:pt x="162" y="1296"/>
                </a:lnTo>
                <a:lnTo>
                  <a:pt x="156" y="1296"/>
                </a:lnTo>
                <a:lnTo>
                  <a:pt x="150" y="1296"/>
                </a:lnTo>
                <a:lnTo>
                  <a:pt x="144" y="1296"/>
                </a:lnTo>
                <a:lnTo>
                  <a:pt x="144" y="1302"/>
                </a:lnTo>
                <a:lnTo>
                  <a:pt x="138" y="1302"/>
                </a:lnTo>
                <a:lnTo>
                  <a:pt x="132" y="1302"/>
                </a:lnTo>
                <a:lnTo>
                  <a:pt x="126" y="1302"/>
                </a:lnTo>
                <a:lnTo>
                  <a:pt x="120" y="1302"/>
                </a:lnTo>
                <a:lnTo>
                  <a:pt x="114" y="1302"/>
                </a:lnTo>
                <a:lnTo>
                  <a:pt x="108" y="1302"/>
                </a:lnTo>
                <a:lnTo>
                  <a:pt x="102" y="1302"/>
                </a:lnTo>
                <a:lnTo>
                  <a:pt x="102" y="1296"/>
                </a:lnTo>
                <a:lnTo>
                  <a:pt x="108" y="1302"/>
                </a:lnTo>
                <a:lnTo>
                  <a:pt x="108" y="1296"/>
                </a:lnTo>
                <a:lnTo>
                  <a:pt x="108" y="1290"/>
                </a:lnTo>
                <a:lnTo>
                  <a:pt x="102" y="1290"/>
                </a:lnTo>
                <a:lnTo>
                  <a:pt x="108" y="1290"/>
                </a:lnTo>
                <a:lnTo>
                  <a:pt x="108" y="1284"/>
                </a:lnTo>
                <a:lnTo>
                  <a:pt x="102" y="1284"/>
                </a:lnTo>
                <a:lnTo>
                  <a:pt x="108" y="1284"/>
                </a:lnTo>
                <a:lnTo>
                  <a:pt x="108" y="1278"/>
                </a:lnTo>
                <a:lnTo>
                  <a:pt x="114" y="1278"/>
                </a:lnTo>
                <a:lnTo>
                  <a:pt x="108" y="1278"/>
                </a:lnTo>
                <a:lnTo>
                  <a:pt x="114" y="1278"/>
                </a:lnTo>
                <a:lnTo>
                  <a:pt x="114" y="1272"/>
                </a:lnTo>
                <a:lnTo>
                  <a:pt x="108" y="1272"/>
                </a:lnTo>
                <a:lnTo>
                  <a:pt x="108" y="1266"/>
                </a:lnTo>
                <a:lnTo>
                  <a:pt x="102" y="1266"/>
                </a:lnTo>
                <a:lnTo>
                  <a:pt x="108" y="1266"/>
                </a:lnTo>
                <a:lnTo>
                  <a:pt x="108" y="1260"/>
                </a:lnTo>
                <a:lnTo>
                  <a:pt x="102" y="1260"/>
                </a:lnTo>
                <a:lnTo>
                  <a:pt x="102" y="1254"/>
                </a:lnTo>
                <a:lnTo>
                  <a:pt x="96" y="1254"/>
                </a:lnTo>
                <a:lnTo>
                  <a:pt x="96" y="1248"/>
                </a:lnTo>
                <a:lnTo>
                  <a:pt x="96" y="1242"/>
                </a:lnTo>
                <a:lnTo>
                  <a:pt x="90" y="1242"/>
                </a:lnTo>
                <a:lnTo>
                  <a:pt x="90" y="1236"/>
                </a:lnTo>
                <a:lnTo>
                  <a:pt x="84" y="1236"/>
                </a:lnTo>
                <a:lnTo>
                  <a:pt x="84" y="1230"/>
                </a:lnTo>
                <a:lnTo>
                  <a:pt x="84" y="1224"/>
                </a:lnTo>
                <a:lnTo>
                  <a:pt x="84" y="1218"/>
                </a:lnTo>
                <a:lnTo>
                  <a:pt x="78" y="1218"/>
                </a:lnTo>
                <a:lnTo>
                  <a:pt x="84" y="1218"/>
                </a:lnTo>
                <a:lnTo>
                  <a:pt x="90" y="1218"/>
                </a:lnTo>
                <a:lnTo>
                  <a:pt x="90" y="1224"/>
                </a:lnTo>
                <a:lnTo>
                  <a:pt x="96" y="1224"/>
                </a:lnTo>
                <a:lnTo>
                  <a:pt x="102" y="1218"/>
                </a:lnTo>
                <a:lnTo>
                  <a:pt x="96" y="1218"/>
                </a:lnTo>
                <a:lnTo>
                  <a:pt x="96" y="1212"/>
                </a:lnTo>
                <a:lnTo>
                  <a:pt x="90" y="1212"/>
                </a:lnTo>
                <a:lnTo>
                  <a:pt x="90" y="1206"/>
                </a:lnTo>
                <a:lnTo>
                  <a:pt x="90" y="1200"/>
                </a:lnTo>
                <a:lnTo>
                  <a:pt x="96" y="1200"/>
                </a:lnTo>
                <a:lnTo>
                  <a:pt x="96" y="1206"/>
                </a:lnTo>
                <a:lnTo>
                  <a:pt x="102" y="1206"/>
                </a:lnTo>
                <a:lnTo>
                  <a:pt x="102" y="1200"/>
                </a:lnTo>
                <a:lnTo>
                  <a:pt x="102" y="1194"/>
                </a:lnTo>
                <a:lnTo>
                  <a:pt x="102" y="1188"/>
                </a:lnTo>
                <a:lnTo>
                  <a:pt x="102" y="1182"/>
                </a:lnTo>
                <a:lnTo>
                  <a:pt x="96" y="1182"/>
                </a:lnTo>
                <a:lnTo>
                  <a:pt x="96" y="1188"/>
                </a:lnTo>
                <a:lnTo>
                  <a:pt x="96" y="1182"/>
                </a:lnTo>
                <a:lnTo>
                  <a:pt x="96" y="1188"/>
                </a:lnTo>
                <a:lnTo>
                  <a:pt x="90" y="1188"/>
                </a:lnTo>
                <a:lnTo>
                  <a:pt x="90" y="1182"/>
                </a:lnTo>
                <a:lnTo>
                  <a:pt x="90" y="1176"/>
                </a:lnTo>
                <a:lnTo>
                  <a:pt x="84" y="1176"/>
                </a:lnTo>
                <a:lnTo>
                  <a:pt x="90" y="1176"/>
                </a:lnTo>
                <a:lnTo>
                  <a:pt x="84" y="1176"/>
                </a:lnTo>
                <a:lnTo>
                  <a:pt x="84" y="1170"/>
                </a:lnTo>
                <a:lnTo>
                  <a:pt x="84" y="1164"/>
                </a:lnTo>
                <a:lnTo>
                  <a:pt x="78" y="1164"/>
                </a:lnTo>
                <a:lnTo>
                  <a:pt x="84" y="1164"/>
                </a:lnTo>
                <a:lnTo>
                  <a:pt x="78" y="1164"/>
                </a:lnTo>
                <a:lnTo>
                  <a:pt x="72" y="1164"/>
                </a:lnTo>
                <a:lnTo>
                  <a:pt x="72" y="1158"/>
                </a:lnTo>
                <a:lnTo>
                  <a:pt x="72" y="1152"/>
                </a:lnTo>
                <a:lnTo>
                  <a:pt x="66" y="1152"/>
                </a:lnTo>
                <a:lnTo>
                  <a:pt x="66" y="1146"/>
                </a:lnTo>
                <a:lnTo>
                  <a:pt x="66" y="1140"/>
                </a:lnTo>
                <a:lnTo>
                  <a:pt x="60" y="1140"/>
                </a:lnTo>
                <a:lnTo>
                  <a:pt x="60" y="1134"/>
                </a:lnTo>
                <a:lnTo>
                  <a:pt x="60" y="1140"/>
                </a:lnTo>
                <a:lnTo>
                  <a:pt x="60" y="1134"/>
                </a:lnTo>
                <a:lnTo>
                  <a:pt x="66" y="1134"/>
                </a:lnTo>
                <a:lnTo>
                  <a:pt x="60" y="1134"/>
                </a:lnTo>
                <a:lnTo>
                  <a:pt x="60" y="1128"/>
                </a:lnTo>
                <a:lnTo>
                  <a:pt x="60" y="1122"/>
                </a:lnTo>
                <a:lnTo>
                  <a:pt x="54" y="1122"/>
                </a:lnTo>
                <a:lnTo>
                  <a:pt x="60" y="1122"/>
                </a:lnTo>
                <a:lnTo>
                  <a:pt x="60" y="1116"/>
                </a:lnTo>
                <a:lnTo>
                  <a:pt x="54" y="1116"/>
                </a:lnTo>
                <a:lnTo>
                  <a:pt x="60" y="1116"/>
                </a:lnTo>
                <a:lnTo>
                  <a:pt x="60" y="1110"/>
                </a:lnTo>
                <a:lnTo>
                  <a:pt x="54" y="1110"/>
                </a:lnTo>
                <a:lnTo>
                  <a:pt x="54" y="1116"/>
                </a:lnTo>
                <a:lnTo>
                  <a:pt x="54" y="1122"/>
                </a:lnTo>
                <a:lnTo>
                  <a:pt x="48" y="1122"/>
                </a:lnTo>
                <a:lnTo>
                  <a:pt x="54" y="1122"/>
                </a:lnTo>
                <a:lnTo>
                  <a:pt x="48" y="1122"/>
                </a:lnTo>
                <a:lnTo>
                  <a:pt x="54" y="1122"/>
                </a:lnTo>
                <a:lnTo>
                  <a:pt x="54" y="1116"/>
                </a:lnTo>
                <a:lnTo>
                  <a:pt x="48" y="1122"/>
                </a:lnTo>
                <a:lnTo>
                  <a:pt x="48" y="1116"/>
                </a:lnTo>
                <a:lnTo>
                  <a:pt x="48" y="1122"/>
                </a:lnTo>
                <a:lnTo>
                  <a:pt x="48" y="1116"/>
                </a:lnTo>
                <a:lnTo>
                  <a:pt x="48" y="1110"/>
                </a:lnTo>
                <a:lnTo>
                  <a:pt x="54" y="1110"/>
                </a:lnTo>
                <a:lnTo>
                  <a:pt x="48" y="1110"/>
                </a:lnTo>
                <a:lnTo>
                  <a:pt x="54" y="1110"/>
                </a:lnTo>
                <a:lnTo>
                  <a:pt x="48" y="1110"/>
                </a:lnTo>
                <a:lnTo>
                  <a:pt x="48" y="1104"/>
                </a:lnTo>
                <a:lnTo>
                  <a:pt x="48" y="1110"/>
                </a:lnTo>
                <a:lnTo>
                  <a:pt x="48" y="1104"/>
                </a:lnTo>
                <a:lnTo>
                  <a:pt x="48" y="1098"/>
                </a:lnTo>
                <a:lnTo>
                  <a:pt x="48" y="1104"/>
                </a:lnTo>
                <a:lnTo>
                  <a:pt x="48" y="1098"/>
                </a:lnTo>
                <a:lnTo>
                  <a:pt x="48" y="1104"/>
                </a:lnTo>
                <a:lnTo>
                  <a:pt x="48" y="1098"/>
                </a:lnTo>
                <a:lnTo>
                  <a:pt x="48" y="1104"/>
                </a:lnTo>
                <a:lnTo>
                  <a:pt x="48" y="1098"/>
                </a:lnTo>
                <a:lnTo>
                  <a:pt x="48" y="1092"/>
                </a:lnTo>
                <a:lnTo>
                  <a:pt x="42" y="1098"/>
                </a:lnTo>
                <a:lnTo>
                  <a:pt x="42" y="1092"/>
                </a:lnTo>
                <a:lnTo>
                  <a:pt x="48" y="1092"/>
                </a:lnTo>
                <a:lnTo>
                  <a:pt x="42" y="1092"/>
                </a:lnTo>
                <a:lnTo>
                  <a:pt x="48" y="1092"/>
                </a:lnTo>
                <a:lnTo>
                  <a:pt x="42" y="1092"/>
                </a:lnTo>
                <a:lnTo>
                  <a:pt x="36" y="1092"/>
                </a:lnTo>
                <a:lnTo>
                  <a:pt x="36" y="1086"/>
                </a:lnTo>
                <a:lnTo>
                  <a:pt x="42" y="1086"/>
                </a:lnTo>
                <a:lnTo>
                  <a:pt x="36" y="1086"/>
                </a:lnTo>
                <a:lnTo>
                  <a:pt x="42" y="1086"/>
                </a:lnTo>
                <a:lnTo>
                  <a:pt x="42" y="1080"/>
                </a:lnTo>
                <a:lnTo>
                  <a:pt x="48" y="1080"/>
                </a:lnTo>
                <a:lnTo>
                  <a:pt x="42" y="1080"/>
                </a:lnTo>
                <a:lnTo>
                  <a:pt x="42" y="1086"/>
                </a:lnTo>
                <a:lnTo>
                  <a:pt x="42" y="1080"/>
                </a:lnTo>
                <a:lnTo>
                  <a:pt x="36" y="1080"/>
                </a:lnTo>
                <a:lnTo>
                  <a:pt x="42" y="1080"/>
                </a:lnTo>
                <a:lnTo>
                  <a:pt x="36" y="1080"/>
                </a:lnTo>
                <a:lnTo>
                  <a:pt x="36" y="1074"/>
                </a:lnTo>
                <a:lnTo>
                  <a:pt x="36" y="1080"/>
                </a:lnTo>
                <a:lnTo>
                  <a:pt x="36" y="1074"/>
                </a:lnTo>
                <a:lnTo>
                  <a:pt x="36" y="1080"/>
                </a:lnTo>
                <a:lnTo>
                  <a:pt x="36" y="1074"/>
                </a:lnTo>
                <a:lnTo>
                  <a:pt x="42" y="1074"/>
                </a:lnTo>
                <a:lnTo>
                  <a:pt x="42" y="1068"/>
                </a:lnTo>
                <a:lnTo>
                  <a:pt x="42" y="1062"/>
                </a:lnTo>
                <a:lnTo>
                  <a:pt x="42" y="1056"/>
                </a:lnTo>
                <a:lnTo>
                  <a:pt x="42" y="1050"/>
                </a:lnTo>
                <a:lnTo>
                  <a:pt x="42" y="1056"/>
                </a:lnTo>
                <a:lnTo>
                  <a:pt x="42" y="1050"/>
                </a:lnTo>
                <a:lnTo>
                  <a:pt x="36" y="1050"/>
                </a:lnTo>
                <a:lnTo>
                  <a:pt x="36" y="1056"/>
                </a:lnTo>
                <a:lnTo>
                  <a:pt x="42" y="1056"/>
                </a:lnTo>
                <a:lnTo>
                  <a:pt x="36" y="1056"/>
                </a:lnTo>
                <a:lnTo>
                  <a:pt x="42" y="1056"/>
                </a:lnTo>
                <a:lnTo>
                  <a:pt x="42" y="1062"/>
                </a:lnTo>
                <a:lnTo>
                  <a:pt x="42" y="1056"/>
                </a:lnTo>
                <a:lnTo>
                  <a:pt x="42" y="1062"/>
                </a:lnTo>
                <a:lnTo>
                  <a:pt x="42" y="1056"/>
                </a:lnTo>
                <a:lnTo>
                  <a:pt x="42" y="1062"/>
                </a:lnTo>
                <a:lnTo>
                  <a:pt x="36" y="1062"/>
                </a:lnTo>
                <a:lnTo>
                  <a:pt x="36" y="1068"/>
                </a:lnTo>
                <a:lnTo>
                  <a:pt x="30" y="1068"/>
                </a:lnTo>
                <a:lnTo>
                  <a:pt x="30" y="1062"/>
                </a:lnTo>
                <a:lnTo>
                  <a:pt x="30" y="1068"/>
                </a:lnTo>
                <a:lnTo>
                  <a:pt x="30" y="1062"/>
                </a:lnTo>
                <a:lnTo>
                  <a:pt x="24" y="1062"/>
                </a:lnTo>
                <a:lnTo>
                  <a:pt x="30" y="1062"/>
                </a:lnTo>
                <a:lnTo>
                  <a:pt x="30" y="1056"/>
                </a:lnTo>
                <a:lnTo>
                  <a:pt x="36" y="1056"/>
                </a:lnTo>
                <a:lnTo>
                  <a:pt x="30" y="1056"/>
                </a:lnTo>
                <a:lnTo>
                  <a:pt x="36" y="1056"/>
                </a:lnTo>
                <a:lnTo>
                  <a:pt x="36" y="1050"/>
                </a:lnTo>
                <a:lnTo>
                  <a:pt x="36" y="1056"/>
                </a:lnTo>
                <a:lnTo>
                  <a:pt x="36" y="1050"/>
                </a:lnTo>
                <a:lnTo>
                  <a:pt x="36" y="1056"/>
                </a:lnTo>
                <a:lnTo>
                  <a:pt x="36" y="1050"/>
                </a:lnTo>
                <a:lnTo>
                  <a:pt x="30" y="1050"/>
                </a:lnTo>
                <a:lnTo>
                  <a:pt x="30" y="1056"/>
                </a:lnTo>
                <a:lnTo>
                  <a:pt x="24" y="1056"/>
                </a:lnTo>
                <a:lnTo>
                  <a:pt x="24" y="1050"/>
                </a:lnTo>
                <a:lnTo>
                  <a:pt x="24" y="1044"/>
                </a:lnTo>
                <a:lnTo>
                  <a:pt x="24" y="1050"/>
                </a:lnTo>
                <a:lnTo>
                  <a:pt x="24" y="1044"/>
                </a:lnTo>
                <a:lnTo>
                  <a:pt x="24" y="1050"/>
                </a:lnTo>
                <a:lnTo>
                  <a:pt x="24" y="1044"/>
                </a:lnTo>
                <a:lnTo>
                  <a:pt x="24" y="1050"/>
                </a:lnTo>
                <a:lnTo>
                  <a:pt x="24" y="1044"/>
                </a:lnTo>
                <a:lnTo>
                  <a:pt x="24" y="1038"/>
                </a:lnTo>
                <a:lnTo>
                  <a:pt x="30" y="1038"/>
                </a:lnTo>
                <a:lnTo>
                  <a:pt x="30" y="1032"/>
                </a:lnTo>
                <a:lnTo>
                  <a:pt x="30" y="1026"/>
                </a:lnTo>
                <a:lnTo>
                  <a:pt x="36" y="1026"/>
                </a:lnTo>
                <a:lnTo>
                  <a:pt x="30" y="1026"/>
                </a:lnTo>
                <a:lnTo>
                  <a:pt x="30" y="1032"/>
                </a:lnTo>
                <a:lnTo>
                  <a:pt x="30" y="1038"/>
                </a:lnTo>
                <a:lnTo>
                  <a:pt x="24" y="1038"/>
                </a:lnTo>
                <a:lnTo>
                  <a:pt x="24" y="1032"/>
                </a:lnTo>
                <a:lnTo>
                  <a:pt x="18" y="1032"/>
                </a:lnTo>
                <a:lnTo>
                  <a:pt x="24" y="1032"/>
                </a:lnTo>
                <a:lnTo>
                  <a:pt x="18" y="1032"/>
                </a:lnTo>
                <a:lnTo>
                  <a:pt x="12" y="1032"/>
                </a:lnTo>
                <a:lnTo>
                  <a:pt x="12" y="1026"/>
                </a:lnTo>
                <a:lnTo>
                  <a:pt x="12" y="1020"/>
                </a:lnTo>
                <a:lnTo>
                  <a:pt x="18" y="1020"/>
                </a:lnTo>
                <a:lnTo>
                  <a:pt x="18" y="1026"/>
                </a:lnTo>
                <a:lnTo>
                  <a:pt x="18" y="1020"/>
                </a:lnTo>
                <a:lnTo>
                  <a:pt x="18" y="1014"/>
                </a:lnTo>
                <a:lnTo>
                  <a:pt x="12" y="1014"/>
                </a:lnTo>
                <a:lnTo>
                  <a:pt x="18" y="1014"/>
                </a:lnTo>
                <a:lnTo>
                  <a:pt x="12" y="1014"/>
                </a:lnTo>
                <a:lnTo>
                  <a:pt x="18" y="1014"/>
                </a:lnTo>
                <a:lnTo>
                  <a:pt x="12" y="1014"/>
                </a:lnTo>
                <a:lnTo>
                  <a:pt x="18" y="1014"/>
                </a:lnTo>
                <a:lnTo>
                  <a:pt x="18" y="1008"/>
                </a:lnTo>
                <a:lnTo>
                  <a:pt x="18" y="1014"/>
                </a:lnTo>
                <a:lnTo>
                  <a:pt x="18" y="1008"/>
                </a:lnTo>
                <a:lnTo>
                  <a:pt x="18" y="1002"/>
                </a:lnTo>
                <a:lnTo>
                  <a:pt x="12" y="1002"/>
                </a:lnTo>
                <a:lnTo>
                  <a:pt x="12" y="996"/>
                </a:lnTo>
                <a:lnTo>
                  <a:pt x="12" y="990"/>
                </a:lnTo>
                <a:lnTo>
                  <a:pt x="12" y="984"/>
                </a:lnTo>
                <a:lnTo>
                  <a:pt x="12" y="990"/>
                </a:lnTo>
                <a:lnTo>
                  <a:pt x="6" y="990"/>
                </a:lnTo>
                <a:lnTo>
                  <a:pt x="6" y="984"/>
                </a:lnTo>
                <a:lnTo>
                  <a:pt x="12" y="984"/>
                </a:lnTo>
                <a:lnTo>
                  <a:pt x="6" y="984"/>
                </a:lnTo>
                <a:lnTo>
                  <a:pt x="12" y="984"/>
                </a:lnTo>
                <a:lnTo>
                  <a:pt x="6" y="984"/>
                </a:lnTo>
                <a:lnTo>
                  <a:pt x="12" y="984"/>
                </a:lnTo>
                <a:lnTo>
                  <a:pt x="6" y="984"/>
                </a:lnTo>
                <a:lnTo>
                  <a:pt x="12" y="984"/>
                </a:lnTo>
                <a:lnTo>
                  <a:pt x="6" y="984"/>
                </a:lnTo>
                <a:lnTo>
                  <a:pt x="12" y="984"/>
                </a:lnTo>
                <a:lnTo>
                  <a:pt x="12" y="978"/>
                </a:lnTo>
                <a:lnTo>
                  <a:pt x="6" y="978"/>
                </a:lnTo>
                <a:lnTo>
                  <a:pt x="12" y="978"/>
                </a:lnTo>
                <a:lnTo>
                  <a:pt x="6" y="978"/>
                </a:lnTo>
                <a:lnTo>
                  <a:pt x="6" y="972"/>
                </a:lnTo>
                <a:lnTo>
                  <a:pt x="12" y="972"/>
                </a:lnTo>
                <a:lnTo>
                  <a:pt x="6" y="972"/>
                </a:lnTo>
                <a:lnTo>
                  <a:pt x="6" y="966"/>
                </a:lnTo>
                <a:lnTo>
                  <a:pt x="12" y="966"/>
                </a:lnTo>
                <a:lnTo>
                  <a:pt x="12" y="960"/>
                </a:lnTo>
                <a:lnTo>
                  <a:pt x="18" y="960"/>
                </a:lnTo>
                <a:lnTo>
                  <a:pt x="18" y="966"/>
                </a:lnTo>
                <a:lnTo>
                  <a:pt x="24" y="966"/>
                </a:lnTo>
                <a:lnTo>
                  <a:pt x="24" y="972"/>
                </a:lnTo>
                <a:lnTo>
                  <a:pt x="24" y="978"/>
                </a:lnTo>
                <a:lnTo>
                  <a:pt x="24" y="984"/>
                </a:lnTo>
                <a:lnTo>
                  <a:pt x="30" y="984"/>
                </a:lnTo>
                <a:lnTo>
                  <a:pt x="30" y="978"/>
                </a:lnTo>
                <a:lnTo>
                  <a:pt x="36" y="978"/>
                </a:lnTo>
                <a:lnTo>
                  <a:pt x="36" y="972"/>
                </a:lnTo>
                <a:lnTo>
                  <a:pt x="36" y="966"/>
                </a:lnTo>
                <a:lnTo>
                  <a:pt x="42" y="960"/>
                </a:lnTo>
                <a:lnTo>
                  <a:pt x="36" y="960"/>
                </a:lnTo>
                <a:lnTo>
                  <a:pt x="42" y="960"/>
                </a:lnTo>
                <a:lnTo>
                  <a:pt x="42" y="954"/>
                </a:lnTo>
                <a:lnTo>
                  <a:pt x="42" y="948"/>
                </a:lnTo>
                <a:lnTo>
                  <a:pt x="42" y="942"/>
                </a:lnTo>
                <a:lnTo>
                  <a:pt x="42" y="936"/>
                </a:lnTo>
                <a:lnTo>
                  <a:pt x="36" y="936"/>
                </a:lnTo>
                <a:lnTo>
                  <a:pt x="36" y="930"/>
                </a:lnTo>
                <a:lnTo>
                  <a:pt x="36" y="924"/>
                </a:lnTo>
                <a:lnTo>
                  <a:pt x="36" y="918"/>
                </a:lnTo>
                <a:lnTo>
                  <a:pt x="36" y="912"/>
                </a:lnTo>
                <a:lnTo>
                  <a:pt x="42" y="912"/>
                </a:lnTo>
                <a:lnTo>
                  <a:pt x="42" y="906"/>
                </a:lnTo>
                <a:lnTo>
                  <a:pt x="42" y="900"/>
                </a:lnTo>
                <a:lnTo>
                  <a:pt x="42" y="894"/>
                </a:lnTo>
                <a:lnTo>
                  <a:pt x="42" y="888"/>
                </a:lnTo>
                <a:lnTo>
                  <a:pt x="48" y="888"/>
                </a:lnTo>
                <a:lnTo>
                  <a:pt x="54" y="888"/>
                </a:lnTo>
                <a:lnTo>
                  <a:pt x="60" y="888"/>
                </a:lnTo>
                <a:lnTo>
                  <a:pt x="60" y="882"/>
                </a:lnTo>
                <a:lnTo>
                  <a:pt x="66" y="882"/>
                </a:lnTo>
                <a:lnTo>
                  <a:pt x="66" y="876"/>
                </a:lnTo>
                <a:lnTo>
                  <a:pt x="66" y="870"/>
                </a:lnTo>
                <a:lnTo>
                  <a:pt x="72" y="870"/>
                </a:lnTo>
                <a:lnTo>
                  <a:pt x="72" y="864"/>
                </a:lnTo>
                <a:lnTo>
                  <a:pt x="72" y="858"/>
                </a:lnTo>
                <a:lnTo>
                  <a:pt x="72" y="852"/>
                </a:lnTo>
                <a:lnTo>
                  <a:pt x="66" y="852"/>
                </a:lnTo>
                <a:lnTo>
                  <a:pt x="72" y="846"/>
                </a:lnTo>
                <a:lnTo>
                  <a:pt x="72" y="840"/>
                </a:lnTo>
                <a:lnTo>
                  <a:pt x="72" y="834"/>
                </a:lnTo>
                <a:lnTo>
                  <a:pt x="72" y="828"/>
                </a:lnTo>
                <a:lnTo>
                  <a:pt x="72" y="822"/>
                </a:lnTo>
                <a:lnTo>
                  <a:pt x="66" y="822"/>
                </a:lnTo>
                <a:lnTo>
                  <a:pt x="66" y="816"/>
                </a:lnTo>
                <a:lnTo>
                  <a:pt x="66" y="810"/>
                </a:lnTo>
                <a:lnTo>
                  <a:pt x="60" y="810"/>
                </a:lnTo>
                <a:lnTo>
                  <a:pt x="60" y="804"/>
                </a:lnTo>
                <a:lnTo>
                  <a:pt x="60" y="798"/>
                </a:lnTo>
                <a:lnTo>
                  <a:pt x="60" y="792"/>
                </a:lnTo>
                <a:lnTo>
                  <a:pt x="54" y="786"/>
                </a:lnTo>
                <a:lnTo>
                  <a:pt x="60" y="786"/>
                </a:lnTo>
                <a:lnTo>
                  <a:pt x="60" y="780"/>
                </a:lnTo>
                <a:lnTo>
                  <a:pt x="66" y="780"/>
                </a:lnTo>
                <a:lnTo>
                  <a:pt x="72" y="780"/>
                </a:lnTo>
                <a:lnTo>
                  <a:pt x="78" y="780"/>
                </a:lnTo>
                <a:lnTo>
                  <a:pt x="78" y="774"/>
                </a:lnTo>
                <a:lnTo>
                  <a:pt x="78" y="768"/>
                </a:lnTo>
                <a:lnTo>
                  <a:pt x="78" y="762"/>
                </a:lnTo>
                <a:lnTo>
                  <a:pt x="84" y="762"/>
                </a:lnTo>
                <a:lnTo>
                  <a:pt x="84" y="756"/>
                </a:lnTo>
                <a:lnTo>
                  <a:pt x="84" y="750"/>
                </a:lnTo>
                <a:lnTo>
                  <a:pt x="78" y="750"/>
                </a:lnTo>
                <a:lnTo>
                  <a:pt x="78" y="744"/>
                </a:lnTo>
                <a:lnTo>
                  <a:pt x="72" y="744"/>
                </a:lnTo>
                <a:lnTo>
                  <a:pt x="72" y="738"/>
                </a:lnTo>
                <a:lnTo>
                  <a:pt x="72" y="732"/>
                </a:lnTo>
                <a:lnTo>
                  <a:pt x="66" y="732"/>
                </a:lnTo>
                <a:lnTo>
                  <a:pt x="60" y="732"/>
                </a:lnTo>
                <a:lnTo>
                  <a:pt x="60" y="726"/>
                </a:lnTo>
                <a:lnTo>
                  <a:pt x="54" y="696"/>
                </a:lnTo>
                <a:lnTo>
                  <a:pt x="54" y="666"/>
                </a:lnTo>
                <a:lnTo>
                  <a:pt x="54" y="660"/>
                </a:lnTo>
                <a:lnTo>
                  <a:pt x="42" y="636"/>
                </a:lnTo>
                <a:lnTo>
                  <a:pt x="48" y="624"/>
                </a:lnTo>
                <a:lnTo>
                  <a:pt x="42" y="612"/>
                </a:lnTo>
                <a:lnTo>
                  <a:pt x="48" y="600"/>
                </a:lnTo>
                <a:lnTo>
                  <a:pt x="48" y="594"/>
                </a:lnTo>
                <a:lnTo>
                  <a:pt x="42" y="594"/>
                </a:lnTo>
                <a:lnTo>
                  <a:pt x="42" y="588"/>
                </a:lnTo>
                <a:lnTo>
                  <a:pt x="42" y="582"/>
                </a:lnTo>
                <a:lnTo>
                  <a:pt x="42" y="576"/>
                </a:lnTo>
                <a:lnTo>
                  <a:pt x="36" y="570"/>
                </a:lnTo>
                <a:lnTo>
                  <a:pt x="48" y="558"/>
                </a:lnTo>
                <a:lnTo>
                  <a:pt x="42" y="546"/>
                </a:lnTo>
                <a:lnTo>
                  <a:pt x="48" y="540"/>
                </a:lnTo>
                <a:lnTo>
                  <a:pt x="48" y="534"/>
                </a:lnTo>
                <a:lnTo>
                  <a:pt x="54" y="534"/>
                </a:lnTo>
                <a:lnTo>
                  <a:pt x="54" y="528"/>
                </a:lnTo>
                <a:lnTo>
                  <a:pt x="54" y="522"/>
                </a:lnTo>
                <a:lnTo>
                  <a:pt x="60" y="522"/>
                </a:lnTo>
                <a:lnTo>
                  <a:pt x="60" y="516"/>
                </a:lnTo>
                <a:lnTo>
                  <a:pt x="60" y="510"/>
                </a:lnTo>
                <a:lnTo>
                  <a:pt x="66" y="510"/>
                </a:lnTo>
                <a:lnTo>
                  <a:pt x="66" y="504"/>
                </a:lnTo>
                <a:lnTo>
                  <a:pt x="72" y="504"/>
                </a:lnTo>
                <a:lnTo>
                  <a:pt x="78" y="498"/>
                </a:lnTo>
                <a:lnTo>
                  <a:pt x="84" y="498"/>
                </a:lnTo>
                <a:lnTo>
                  <a:pt x="90" y="498"/>
                </a:lnTo>
                <a:lnTo>
                  <a:pt x="96" y="498"/>
                </a:lnTo>
                <a:lnTo>
                  <a:pt x="102" y="498"/>
                </a:lnTo>
                <a:lnTo>
                  <a:pt x="108" y="498"/>
                </a:lnTo>
                <a:lnTo>
                  <a:pt x="108" y="504"/>
                </a:lnTo>
                <a:lnTo>
                  <a:pt x="114" y="504"/>
                </a:lnTo>
                <a:lnTo>
                  <a:pt x="120" y="498"/>
                </a:lnTo>
                <a:lnTo>
                  <a:pt x="120" y="468"/>
                </a:lnTo>
                <a:lnTo>
                  <a:pt x="120" y="462"/>
                </a:lnTo>
                <a:lnTo>
                  <a:pt x="114" y="456"/>
                </a:lnTo>
                <a:lnTo>
                  <a:pt x="108" y="456"/>
                </a:lnTo>
                <a:lnTo>
                  <a:pt x="102" y="450"/>
                </a:lnTo>
                <a:lnTo>
                  <a:pt x="102" y="444"/>
                </a:lnTo>
                <a:lnTo>
                  <a:pt x="102" y="438"/>
                </a:lnTo>
                <a:lnTo>
                  <a:pt x="108" y="438"/>
                </a:lnTo>
                <a:lnTo>
                  <a:pt x="108" y="432"/>
                </a:lnTo>
                <a:lnTo>
                  <a:pt x="108" y="426"/>
                </a:lnTo>
                <a:lnTo>
                  <a:pt x="114" y="426"/>
                </a:lnTo>
                <a:lnTo>
                  <a:pt x="114" y="420"/>
                </a:lnTo>
                <a:lnTo>
                  <a:pt x="114" y="414"/>
                </a:lnTo>
                <a:lnTo>
                  <a:pt x="120" y="414"/>
                </a:lnTo>
                <a:lnTo>
                  <a:pt x="120" y="408"/>
                </a:lnTo>
                <a:lnTo>
                  <a:pt x="120" y="402"/>
                </a:lnTo>
                <a:lnTo>
                  <a:pt x="126" y="402"/>
                </a:lnTo>
                <a:lnTo>
                  <a:pt x="126" y="396"/>
                </a:lnTo>
                <a:lnTo>
                  <a:pt x="126" y="384"/>
                </a:lnTo>
                <a:lnTo>
                  <a:pt x="132" y="378"/>
                </a:lnTo>
                <a:lnTo>
                  <a:pt x="132" y="372"/>
                </a:lnTo>
                <a:lnTo>
                  <a:pt x="132" y="366"/>
                </a:lnTo>
                <a:lnTo>
                  <a:pt x="132" y="360"/>
                </a:lnTo>
                <a:lnTo>
                  <a:pt x="132" y="354"/>
                </a:lnTo>
                <a:lnTo>
                  <a:pt x="132" y="348"/>
                </a:lnTo>
                <a:lnTo>
                  <a:pt x="132" y="342"/>
                </a:lnTo>
                <a:lnTo>
                  <a:pt x="132" y="336"/>
                </a:lnTo>
                <a:lnTo>
                  <a:pt x="132" y="330"/>
                </a:lnTo>
                <a:lnTo>
                  <a:pt x="132" y="324"/>
                </a:lnTo>
                <a:lnTo>
                  <a:pt x="132" y="318"/>
                </a:lnTo>
                <a:lnTo>
                  <a:pt x="132" y="312"/>
                </a:lnTo>
                <a:lnTo>
                  <a:pt x="126" y="312"/>
                </a:lnTo>
                <a:lnTo>
                  <a:pt x="126" y="306"/>
                </a:lnTo>
                <a:lnTo>
                  <a:pt x="126" y="300"/>
                </a:lnTo>
                <a:lnTo>
                  <a:pt x="144" y="300"/>
                </a:lnTo>
                <a:lnTo>
                  <a:pt x="162" y="288"/>
                </a:lnTo>
                <a:lnTo>
                  <a:pt x="162" y="282"/>
                </a:lnTo>
                <a:lnTo>
                  <a:pt x="156" y="264"/>
                </a:lnTo>
                <a:lnTo>
                  <a:pt x="162" y="264"/>
                </a:lnTo>
                <a:lnTo>
                  <a:pt x="162" y="258"/>
                </a:lnTo>
                <a:lnTo>
                  <a:pt x="168" y="258"/>
                </a:lnTo>
                <a:lnTo>
                  <a:pt x="168" y="252"/>
                </a:lnTo>
                <a:lnTo>
                  <a:pt x="168" y="246"/>
                </a:lnTo>
                <a:lnTo>
                  <a:pt x="174" y="246"/>
                </a:lnTo>
                <a:lnTo>
                  <a:pt x="174" y="240"/>
                </a:lnTo>
                <a:lnTo>
                  <a:pt x="174" y="234"/>
                </a:lnTo>
                <a:lnTo>
                  <a:pt x="180" y="228"/>
                </a:lnTo>
                <a:lnTo>
                  <a:pt x="180" y="222"/>
                </a:lnTo>
                <a:lnTo>
                  <a:pt x="186" y="222"/>
                </a:lnTo>
                <a:lnTo>
                  <a:pt x="186" y="216"/>
                </a:lnTo>
                <a:lnTo>
                  <a:pt x="192" y="210"/>
                </a:lnTo>
                <a:lnTo>
                  <a:pt x="192" y="198"/>
                </a:lnTo>
                <a:lnTo>
                  <a:pt x="186" y="192"/>
                </a:lnTo>
                <a:lnTo>
                  <a:pt x="174" y="174"/>
                </a:lnTo>
                <a:lnTo>
                  <a:pt x="180" y="168"/>
                </a:lnTo>
                <a:lnTo>
                  <a:pt x="186" y="168"/>
                </a:lnTo>
                <a:lnTo>
                  <a:pt x="186" y="162"/>
                </a:lnTo>
                <a:lnTo>
                  <a:pt x="192" y="162"/>
                </a:lnTo>
                <a:lnTo>
                  <a:pt x="192" y="156"/>
                </a:lnTo>
                <a:lnTo>
                  <a:pt x="192" y="150"/>
                </a:lnTo>
                <a:lnTo>
                  <a:pt x="192" y="144"/>
                </a:lnTo>
                <a:lnTo>
                  <a:pt x="192" y="138"/>
                </a:lnTo>
                <a:lnTo>
                  <a:pt x="192" y="132"/>
                </a:lnTo>
                <a:lnTo>
                  <a:pt x="198" y="132"/>
                </a:lnTo>
                <a:lnTo>
                  <a:pt x="198" y="126"/>
                </a:lnTo>
                <a:lnTo>
                  <a:pt x="204" y="120"/>
                </a:lnTo>
                <a:lnTo>
                  <a:pt x="204" y="114"/>
                </a:lnTo>
                <a:lnTo>
                  <a:pt x="210" y="114"/>
                </a:lnTo>
                <a:lnTo>
                  <a:pt x="210" y="108"/>
                </a:lnTo>
                <a:lnTo>
                  <a:pt x="216" y="108"/>
                </a:lnTo>
                <a:lnTo>
                  <a:pt x="222" y="108"/>
                </a:lnTo>
                <a:lnTo>
                  <a:pt x="228" y="114"/>
                </a:lnTo>
                <a:lnTo>
                  <a:pt x="234" y="114"/>
                </a:lnTo>
                <a:lnTo>
                  <a:pt x="234" y="120"/>
                </a:lnTo>
                <a:lnTo>
                  <a:pt x="240" y="114"/>
                </a:lnTo>
                <a:lnTo>
                  <a:pt x="240" y="102"/>
                </a:lnTo>
                <a:lnTo>
                  <a:pt x="240" y="96"/>
                </a:lnTo>
                <a:lnTo>
                  <a:pt x="246" y="96"/>
                </a:lnTo>
                <a:lnTo>
                  <a:pt x="240" y="84"/>
                </a:lnTo>
                <a:lnTo>
                  <a:pt x="240" y="78"/>
                </a:lnTo>
                <a:lnTo>
                  <a:pt x="240" y="72"/>
                </a:lnTo>
                <a:lnTo>
                  <a:pt x="240" y="66"/>
                </a:lnTo>
                <a:lnTo>
                  <a:pt x="240" y="60"/>
                </a:lnTo>
                <a:lnTo>
                  <a:pt x="246" y="60"/>
                </a:lnTo>
                <a:lnTo>
                  <a:pt x="258" y="66"/>
                </a:lnTo>
                <a:lnTo>
                  <a:pt x="270" y="60"/>
                </a:lnTo>
                <a:lnTo>
                  <a:pt x="306" y="72"/>
                </a:lnTo>
                <a:lnTo>
                  <a:pt x="306" y="66"/>
                </a:lnTo>
                <a:lnTo>
                  <a:pt x="312" y="66"/>
                </a:lnTo>
                <a:lnTo>
                  <a:pt x="312" y="60"/>
                </a:lnTo>
                <a:lnTo>
                  <a:pt x="312" y="54"/>
                </a:lnTo>
                <a:lnTo>
                  <a:pt x="306" y="54"/>
                </a:lnTo>
                <a:lnTo>
                  <a:pt x="300" y="54"/>
                </a:lnTo>
                <a:lnTo>
                  <a:pt x="306" y="54"/>
                </a:lnTo>
                <a:lnTo>
                  <a:pt x="306" y="48"/>
                </a:lnTo>
                <a:lnTo>
                  <a:pt x="306" y="42"/>
                </a:lnTo>
                <a:lnTo>
                  <a:pt x="312" y="36"/>
                </a:lnTo>
                <a:lnTo>
                  <a:pt x="312" y="30"/>
                </a:lnTo>
                <a:lnTo>
                  <a:pt x="312" y="24"/>
                </a:lnTo>
                <a:lnTo>
                  <a:pt x="312" y="18"/>
                </a:lnTo>
                <a:lnTo>
                  <a:pt x="306" y="12"/>
                </a:lnTo>
                <a:lnTo>
                  <a:pt x="300" y="6"/>
                </a:lnTo>
                <a:lnTo>
                  <a:pt x="306" y="6"/>
                </a:lnTo>
                <a:lnTo>
                  <a:pt x="312" y="6"/>
                </a:lnTo>
                <a:lnTo>
                  <a:pt x="312" y="0"/>
                </a:lnTo>
                <a:lnTo>
                  <a:pt x="318" y="0"/>
                </a:lnTo>
                <a:lnTo>
                  <a:pt x="318" y="6"/>
                </a:lnTo>
                <a:lnTo>
                  <a:pt x="324" y="6"/>
                </a:lnTo>
                <a:lnTo>
                  <a:pt x="330" y="6"/>
                </a:lnTo>
                <a:lnTo>
                  <a:pt x="330" y="12"/>
                </a:lnTo>
                <a:lnTo>
                  <a:pt x="330" y="18"/>
                </a:lnTo>
                <a:lnTo>
                  <a:pt x="336" y="18"/>
                </a:lnTo>
                <a:lnTo>
                  <a:pt x="342" y="18"/>
                </a:lnTo>
                <a:lnTo>
                  <a:pt x="342" y="24"/>
                </a:lnTo>
                <a:lnTo>
                  <a:pt x="348" y="24"/>
                </a:lnTo>
                <a:lnTo>
                  <a:pt x="348" y="30"/>
                </a:lnTo>
                <a:lnTo>
                  <a:pt x="354" y="30"/>
                </a:lnTo>
                <a:lnTo>
                  <a:pt x="354" y="36"/>
                </a:lnTo>
                <a:lnTo>
                  <a:pt x="360" y="36"/>
                </a:lnTo>
                <a:lnTo>
                  <a:pt x="360" y="42"/>
                </a:lnTo>
                <a:lnTo>
                  <a:pt x="366" y="42"/>
                </a:lnTo>
                <a:lnTo>
                  <a:pt x="372" y="42"/>
                </a:lnTo>
                <a:lnTo>
                  <a:pt x="372" y="48"/>
                </a:lnTo>
                <a:lnTo>
                  <a:pt x="378" y="48"/>
                </a:lnTo>
                <a:lnTo>
                  <a:pt x="384" y="48"/>
                </a:lnTo>
                <a:lnTo>
                  <a:pt x="390" y="48"/>
                </a:lnTo>
                <a:lnTo>
                  <a:pt x="396" y="54"/>
                </a:lnTo>
                <a:lnTo>
                  <a:pt x="402" y="54"/>
                </a:lnTo>
                <a:lnTo>
                  <a:pt x="408" y="54"/>
                </a:lnTo>
                <a:lnTo>
                  <a:pt x="408" y="60"/>
                </a:lnTo>
                <a:lnTo>
                  <a:pt x="414" y="60"/>
                </a:lnTo>
                <a:lnTo>
                  <a:pt x="414" y="66"/>
                </a:lnTo>
                <a:lnTo>
                  <a:pt x="420" y="66"/>
                </a:lnTo>
                <a:lnTo>
                  <a:pt x="420" y="72"/>
                </a:lnTo>
                <a:lnTo>
                  <a:pt x="420" y="78"/>
                </a:lnTo>
                <a:lnTo>
                  <a:pt x="420" y="72"/>
                </a:lnTo>
                <a:lnTo>
                  <a:pt x="426" y="72"/>
                </a:lnTo>
                <a:lnTo>
                  <a:pt x="432" y="84"/>
                </a:lnTo>
                <a:lnTo>
                  <a:pt x="438" y="84"/>
                </a:lnTo>
                <a:lnTo>
                  <a:pt x="438" y="90"/>
                </a:lnTo>
                <a:lnTo>
                  <a:pt x="444" y="90"/>
                </a:lnTo>
                <a:lnTo>
                  <a:pt x="438" y="96"/>
                </a:lnTo>
                <a:lnTo>
                  <a:pt x="438" y="102"/>
                </a:lnTo>
                <a:lnTo>
                  <a:pt x="438" y="108"/>
                </a:lnTo>
                <a:lnTo>
                  <a:pt x="438" y="114"/>
                </a:lnTo>
                <a:lnTo>
                  <a:pt x="438" y="120"/>
                </a:lnTo>
                <a:lnTo>
                  <a:pt x="444" y="120"/>
                </a:lnTo>
                <a:lnTo>
                  <a:pt x="444" y="126"/>
                </a:lnTo>
                <a:lnTo>
                  <a:pt x="438" y="126"/>
                </a:lnTo>
                <a:lnTo>
                  <a:pt x="444" y="126"/>
                </a:lnTo>
                <a:lnTo>
                  <a:pt x="444" y="132"/>
                </a:lnTo>
                <a:lnTo>
                  <a:pt x="438" y="132"/>
                </a:lnTo>
                <a:lnTo>
                  <a:pt x="444" y="138"/>
                </a:lnTo>
                <a:lnTo>
                  <a:pt x="450" y="138"/>
                </a:lnTo>
                <a:lnTo>
                  <a:pt x="456" y="138"/>
                </a:lnTo>
                <a:lnTo>
                  <a:pt x="456" y="144"/>
                </a:lnTo>
                <a:lnTo>
                  <a:pt x="456" y="150"/>
                </a:lnTo>
                <a:lnTo>
                  <a:pt x="450" y="150"/>
                </a:lnTo>
                <a:lnTo>
                  <a:pt x="450" y="156"/>
                </a:lnTo>
                <a:lnTo>
                  <a:pt x="456" y="162"/>
                </a:lnTo>
                <a:lnTo>
                  <a:pt x="450" y="162"/>
                </a:lnTo>
                <a:lnTo>
                  <a:pt x="456" y="168"/>
                </a:lnTo>
                <a:lnTo>
                  <a:pt x="456" y="174"/>
                </a:lnTo>
                <a:lnTo>
                  <a:pt x="462" y="174"/>
                </a:lnTo>
                <a:lnTo>
                  <a:pt x="462" y="180"/>
                </a:lnTo>
                <a:lnTo>
                  <a:pt x="468" y="180"/>
                </a:lnTo>
                <a:lnTo>
                  <a:pt x="468" y="186"/>
                </a:lnTo>
                <a:lnTo>
                  <a:pt x="474" y="186"/>
                </a:lnTo>
                <a:lnTo>
                  <a:pt x="474" y="192"/>
                </a:lnTo>
                <a:lnTo>
                  <a:pt x="474" y="198"/>
                </a:lnTo>
                <a:lnTo>
                  <a:pt x="474" y="204"/>
                </a:lnTo>
                <a:lnTo>
                  <a:pt x="474" y="210"/>
                </a:lnTo>
                <a:lnTo>
                  <a:pt x="474" y="216"/>
                </a:lnTo>
                <a:lnTo>
                  <a:pt x="474" y="222"/>
                </a:lnTo>
                <a:lnTo>
                  <a:pt x="468" y="222"/>
                </a:lnTo>
                <a:lnTo>
                  <a:pt x="468" y="228"/>
                </a:lnTo>
                <a:lnTo>
                  <a:pt x="468" y="234"/>
                </a:lnTo>
                <a:lnTo>
                  <a:pt x="468" y="240"/>
                </a:lnTo>
                <a:lnTo>
                  <a:pt x="468" y="246"/>
                </a:lnTo>
                <a:lnTo>
                  <a:pt x="474" y="246"/>
                </a:lnTo>
                <a:lnTo>
                  <a:pt x="474" y="252"/>
                </a:lnTo>
                <a:lnTo>
                  <a:pt x="480" y="252"/>
                </a:lnTo>
                <a:lnTo>
                  <a:pt x="486" y="252"/>
                </a:lnTo>
                <a:lnTo>
                  <a:pt x="486" y="258"/>
                </a:lnTo>
                <a:lnTo>
                  <a:pt x="486" y="264"/>
                </a:lnTo>
                <a:lnTo>
                  <a:pt x="492" y="270"/>
                </a:lnTo>
                <a:lnTo>
                  <a:pt x="492" y="276"/>
                </a:lnTo>
                <a:lnTo>
                  <a:pt x="498" y="276"/>
                </a:lnTo>
                <a:lnTo>
                  <a:pt x="498" y="282"/>
                </a:lnTo>
                <a:close/>
                <a:moveTo>
                  <a:pt x="186" y="1242"/>
                </a:moveTo>
                <a:lnTo>
                  <a:pt x="186" y="1236"/>
                </a:lnTo>
                <a:lnTo>
                  <a:pt x="186" y="1242"/>
                </a:lnTo>
                <a:close/>
                <a:moveTo>
                  <a:pt x="192" y="1230"/>
                </a:moveTo>
                <a:lnTo>
                  <a:pt x="198" y="1230"/>
                </a:lnTo>
                <a:lnTo>
                  <a:pt x="192" y="1230"/>
                </a:lnTo>
                <a:close/>
                <a:moveTo>
                  <a:pt x="204" y="1236"/>
                </a:moveTo>
                <a:lnTo>
                  <a:pt x="204" y="1242"/>
                </a:lnTo>
                <a:lnTo>
                  <a:pt x="204" y="1236"/>
                </a:lnTo>
                <a:close/>
                <a:moveTo>
                  <a:pt x="210" y="1230"/>
                </a:moveTo>
                <a:lnTo>
                  <a:pt x="210" y="1224"/>
                </a:lnTo>
                <a:lnTo>
                  <a:pt x="210" y="1230"/>
                </a:lnTo>
                <a:close/>
                <a:moveTo>
                  <a:pt x="210" y="1230"/>
                </a:moveTo>
                <a:lnTo>
                  <a:pt x="210" y="1224"/>
                </a:lnTo>
                <a:lnTo>
                  <a:pt x="210" y="1230"/>
                </a:lnTo>
                <a:close/>
                <a:moveTo>
                  <a:pt x="228" y="1224"/>
                </a:moveTo>
                <a:lnTo>
                  <a:pt x="234" y="1224"/>
                </a:lnTo>
                <a:lnTo>
                  <a:pt x="228" y="1224"/>
                </a:lnTo>
                <a:lnTo>
                  <a:pt x="234" y="1224"/>
                </a:lnTo>
                <a:lnTo>
                  <a:pt x="228" y="1224"/>
                </a:lnTo>
                <a:close/>
                <a:moveTo>
                  <a:pt x="228" y="1224"/>
                </a:moveTo>
                <a:lnTo>
                  <a:pt x="234" y="1224"/>
                </a:lnTo>
                <a:lnTo>
                  <a:pt x="228" y="1224"/>
                </a:lnTo>
                <a:close/>
                <a:moveTo>
                  <a:pt x="234" y="1230"/>
                </a:moveTo>
                <a:lnTo>
                  <a:pt x="234" y="1224"/>
                </a:lnTo>
                <a:lnTo>
                  <a:pt x="234" y="1230"/>
                </a:lnTo>
                <a:lnTo>
                  <a:pt x="234" y="1224"/>
                </a:lnTo>
                <a:lnTo>
                  <a:pt x="234" y="1230"/>
                </a:lnTo>
                <a:close/>
                <a:moveTo>
                  <a:pt x="234" y="1230"/>
                </a:moveTo>
                <a:lnTo>
                  <a:pt x="234" y="1224"/>
                </a:lnTo>
                <a:lnTo>
                  <a:pt x="234" y="1230"/>
                </a:lnTo>
                <a:close/>
                <a:moveTo>
                  <a:pt x="234" y="1224"/>
                </a:moveTo>
                <a:lnTo>
                  <a:pt x="240" y="1224"/>
                </a:lnTo>
                <a:lnTo>
                  <a:pt x="240" y="1230"/>
                </a:lnTo>
                <a:lnTo>
                  <a:pt x="234" y="1230"/>
                </a:lnTo>
                <a:lnTo>
                  <a:pt x="234" y="1224"/>
                </a:lnTo>
                <a:close/>
                <a:moveTo>
                  <a:pt x="240" y="1224"/>
                </a:moveTo>
                <a:lnTo>
                  <a:pt x="240" y="1218"/>
                </a:lnTo>
                <a:lnTo>
                  <a:pt x="240" y="1224"/>
                </a:lnTo>
                <a:close/>
                <a:moveTo>
                  <a:pt x="240" y="1230"/>
                </a:moveTo>
                <a:lnTo>
                  <a:pt x="240" y="1224"/>
                </a:lnTo>
                <a:lnTo>
                  <a:pt x="240" y="1230"/>
                </a:lnTo>
                <a:close/>
                <a:moveTo>
                  <a:pt x="240" y="1224"/>
                </a:moveTo>
                <a:lnTo>
                  <a:pt x="240" y="1230"/>
                </a:lnTo>
                <a:lnTo>
                  <a:pt x="240" y="1224"/>
                </a:lnTo>
                <a:close/>
                <a:moveTo>
                  <a:pt x="240" y="1230"/>
                </a:moveTo>
                <a:lnTo>
                  <a:pt x="240" y="1224"/>
                </a:lnTo>
                <a:lnTo>
                  <a:pt x="246" y="1224"/>
                </a:lnTo>
                <a:lnTo>
                  <a:pt x="246" y="1230"/>
                </a:lnTo>
                <a:lnTo>
                  <a:pt x="246" y="1224"/>
                </a:lnTo>
                <a:lnTo>
                  <a:pt x="246" y="1230"/>
                </a:lnTo>
                <a:lnTo>
                  <a:pt x="240" y="1230"/>
                </a:lnTo>
                <a:close/>
                <a:moveTo>
                  <a:pt x="246" y="1230"/>
                </a:moveTo>
                <a:lnTo>
                  <a:pt x="246" y="1224"/>
                </a:lnTo>
                <a:lnTo>
                  <a:pt x="246" y="1230"/>
                </a:lnTo>
                <a:close/>
                <a:moveTo>
                  <a:pt x="246" y="1224"/>
                </a:moveTo>
                <a:lnTo>
                  <a:pt x="252" y="1224"/>
                </a:lnTo>
                <a:lnTo>
                  <a:pt x="246" y="1224"/>
                </a:lnTo>
                <a:close/>
                <a:moveTo>
                  <a:pt x="246" y="1230"/>
                </a:moveTo>
                <a:lnTo>
                  <a:pt x="252" y="1230"/>
                </a:lnTo>
                <a:lnTo>
                  <a:pt x="252" y="1224"/>
                </a:lnTo>
                <a:lnTo>
                  <a:pt x="252" y="1230"/>
                </a:lnTo>
                <a:lnTo>
                  <a:pt x="246" y="1230"/>
                </a:lnTo>
                <a:close/>
                <a:moveTo>
                  <a:pt x="252" y="1236"/>
                </a:moveTo>
                <a:lnTo>
                  <a:pt x="252" y="1230"/>
                </a:lnTo>
                <a:lnTo>
                  <a:pt x="252" y="1236"/>
                </a:lnTo>
                <a:lnTo>
                  <a:pt x="252" y="1230"/>
                </a:lnTo>
                <a:lnTo>
                  <a:pt x="252" y="1236"/>
                </a:lnTo>
                <a:close/>
                <a:moveTo>
                  <a:pt x="252" y="996"/>
                </a:moveTo>
                <a:lnTo>
                  <a:pt x="252" y="990"/>
                </a:lnTo>
                <a:lnTo>
                  <a:pt x="258" y="996"/>
                </a:lnTo>
                <a:lnTo>
                  <a:pt x="252" y="996"/>
                </a:lnTo>
                <a:close/>
                <a:moveTo>
                  <a:pt x="252" y="990"/>
                </a:moveTo>
                <a:lnTo>
                  <a:pt x="258" y="990"/>
                </a:lnTo>
                <a:lnTo>
                  <a:pt x="252" y="990"/>
                </a:lnTo>
                <a:close/>
                <a:moveTo>
                  <a:pt x="252" y="990"/>
                </a:moveTo>
                <a:lnTo>
                  <a:pt x="258" y="990"/>
                </a:lnTo>
                <a:lnTo>
                  <a:pt x="252" y="990"/>
                </a:lnTo>
                <a:close/>
                <a:moveTo>
                  <a:pt x="258" y="996"/>
                </a:moveTo>
                <a:lnTo>
                  <a:pt x="264" y="996"/>
                </a:lnTo>
                <a:lnTo>
                  <a:pt x="258" y="996"/>
                </a:lnTo>
                <a:close/>
                <a:moveTo>
                  <a:pt x="258" y="996"/>
                </a:moveTo>
                <a:lnTo>
                  <a:pt x="264" y="996"/>
                </a:lnTo>
                <a:lnTo>
                  <a:pt x="258" y="996"/>
                </a:lnTo>
                <a:close/>
                <a:moveTo>
                  <a:pt x="258" y="996"/>
                </a:moveTo>
                <a:lnTo>
                  <a:pt x="264" y="996"/>
                </a:lnTo>
                <a:lnTo>
                  <a:pt x="258" y="996"/>
                </a:lnTo>
                <a:close/>
                <a:moveTo>
                  <a:pt x="258" y="990"/>
                </a:moveTo>
                <a:lnTo>
                  <a:pt x="264" y="990"/>
                </a:lnTo>
                <a:lnTo>
                  <a:pt x="264" y="996"/>
                </a:lnTo>
                <a:lnTo>
                  <a:pt x="258" y="990"/>
                </a:lnTo>
                <a:close/>
                <a:moveTo>
                  <a:pt x="264" y="1212"/>
                </a:moveTo>
                <a:lnTo>
                  <a:pt x="264" y="1206"/>
                </a:lnTo>
                <a:lnTo>
                  <a:pt x="264" y="1212"/>
                </a:lnTo>
                <a:close/>
                <a:moveTo>
                  <a:pt x="264" y="990"/>
                </a:moveTo>
                <a:lnTo>
                  <a:pt x="270" y="990"/>
                </a:lnTo>
                <a:lnTo>
                  <a:pt x="264" y="990"/>
                </a:lnTo>
                <a:close/>
                <a:moveTo>
                  <a:pt x="264" y="990"/>
                </a:moveTo>
                <a:lnTo>
                  <a:pt x="270" y="990"/>
                </a:lnTo>
                <a:lnTo>
                  <a:pt x="264" y="990"/>
                </a:lnTo>
                <a:close/>
                <a:moveTo>
                  <a:pt x="270" y="996"/>
                </a:moveTo>
                <a:lnTo>
                  <a:pt x="270" y="990"/>
                </a:lnTo>
                <a:lnTo>
                  <a:pt x="270" y="996"/>
                </a:lnTo>
                <a:close/>
                <a:moveTo>
                  <a:pt x="270" y="1182"/>
                </a:moveTo>
                <a:lnTo>
                  <a:pt x="270" y="1176"/>
                </a:lnTo>
                <a:lnTo>
                  <a:pt x="270" y="1182"/>
                </a:lnTo>
                <a:close/>
                <a:moveTo>
                  <a:pt x="270" y="1182"/>
                </a:moveTo>
                <a:lnTo>
                  <a:pt x="270" y="1176"/>
                </a:lnTo>
                <a:lnTo>
                  <a:pt x="270" y="1182"/>
                </a:lnTo>
                <a:close/>
                <a:moveTo>
                  <a:pt x="270" y="720"/>
                </a:moveTo>
                <a:lnTo>
                  <a:pt x="276" y="720"/>
                </a:lnTo>
                <a:lnTo>
                  <a:pt x="276" y="726"/>
                </a:lnTo>
                <a:lnTo>
                  <a:pt x="270" y="726"/>
                </a:lnTo>
                <a:lnTo>
                  <a:pt x="270" y="720"/>
                </a:lnTo>
                <a:close/>
                <a:moveTo>
                  <a:pt x="270" y="714"/>
                </a:moveTo>
                <a:lnTo>
                  <a:pt x="276" y="714"/>
                </a:lnTo>
                <a:lnTo>
                  <a:pt x="270" y="714"/>
                </a:lnTo>
                <a:lnTo>
                  <a:pt x="276" y="714"/>
                </a:lnTo>
                <a:lnTo>
                  <a:pt x="270" y="714"/>
                </a:lnTo>
                <a:close/>
                <a:moveTo>
                  <a:pt x="270" y="720"/>
                </a:moveTo>
                <a:lnTo>
                  <a:pt x="276" y="720"/>
                </a:lnTo>
                <a:lnTo>
                  <a:pt x="276" y="714"/>
                </a:lnTo>
                <a:lnTo>
                  <a:pt x="276" y="720"/>
                </a:lnTo>
                <a:lnTo>
                  <a:pt x="270" y="720"/>
                </a:lnTo>
                <a:close/>
                <a:moveTo>
                  <a:pt x="276" y="720"/>
                </a:moveTo>
                <a:lnTo>
                  <a:pt x="270" y="720"/>
                </a:lnTo>
                <a:lnTo>
                  <a:pt x="276" y="720"/>
                </a:lnTo>
                <a:close/>
                <a:moveTo>
                  <a:pt x="270" y="714"/>
                </a:moveTo>
                <a:lnTo>
                  <a:pt x="270" y="708"/>
                </a:lnTo>
                <a:lnTo>
                  <a:pt x="276" y="708"/>
                </a:lnTo>
                <a:lnTo>
                  <a:pt x="276" y="714"/>
                </a:lnTo>
                <a:lnTo>
                  <a:pt x="276" y="708"/>
                </a:lnTo>
                <a:lnTo>
                  <a:pt x="276" y="714"/>
                </a:lnTo>
                <a:lnTo>
                  <a:pt x="270" y="714"/>
                </a:lnTo>
                <a:lnTo>
                  <a:pt x="276" y="714"/>
                </a:lnTo>
                <a:lnTo>
                  <a:pt x="270" y="714"/>
                </a:lnTo>
                <a:close/>
                <a:moveTo>
                  <a:pt x="270" y="636"/>
                </a:moveTo>
                <a:lnTo>
                  <a:pt x="276" y="636"/>
                </a:lnTo>
                <a:lnTo>
                  <a:pt x="276" y="642"/>
                </a:lnTo>
                <a:lnTo>
                  <a:pt x="276" y="648"/>
                </a:lnTo>
                <a:lnTo>
                  <a:pt x="276" y="642"/>
                </a:lnTo>
                <a:lnTo>
                  <a:pt x="276" y="636"/>
                </a:lnTo>
                <a:lnTo>
                  <a:pt x="270" y="636"/>
                </a:lnTo>
                <a:close/>
                <a:moveTo>
                  <a:pt x="276" y="1008"/>
                </a:moveTo>
                <a:lnTo>
                  <a:pt x="276" y="1014"/>
                </a:lnTo>
                <a:lnTo>
                  <a:pt x="276" y="1008"/>
                </a:lnTo>
                <a:close/>
                <a:moveTo>
                  <a:pt x="276" y="780"/>
                </a:moveTo>
                <a:lnTo>
                  <a:pt x="276" y="774"/>
                </a:lnTo>
                <a:lnTo>
                  <a:pt x="276" y="780"/>
                </a:lnTo>
                <a:close/>
                <a:moveTo>
                  <a:pt x="276" y="1056"/>
                </a:moveTo>
                <a:lnTo>
                  <a:pt x="276" y="1062"/>
                </a:lnTo>
                <a:lnTo>
                  <a:pt x="276" y="1056"/>
                </a:lnTo>
                <a:close/>
                <a:moveTo>
                  <a:pt x="276" y="720"/>
                </a:moveTo>
                <a:lnTo>
                  <a:pt x="276" y="714"/>
                </a:lnTo>
                <a:lnTo>
                  <a:pt x="276" y="720"/>
                </a:lnTo>
                <a:close/>
                <a:moveTo>
                  <a:pt x="276" y="1062"/>
                </a:moveTo>
                <a:lnTo>
                  <a:pt x="276" y="1068"/>
                </a:lnTo>
                <a:lnTo>
                  <a:pt x="276" y="1062"/>
                </a:lnTo>
                <a:close/>
                <a:moveTo>
                  <a:pt x="276" y="768"/>
                </a:moveTo>
                <a:lnTo>
                  <a:pt x="282" y="768"/>
                </a:lnTo>
                <a:lnTo>
                  <a:pt x="276" y="768"/>
                </a:lnTo>
                <a:lnTo>
                  <a:pt x="282" y="768"/>
                </a:lnTo>
                <a:lnTo>
                  <a:pt x="276" y="768"/>
                </a:lnTo>
                <a:close/>
                <a:moveTo>
                  <a:pt x="276" y="750"/>
                </a:moveTo>
                <a:lnTo>
                  <a:pt x="282" y="750"/>
                </a:lnTo>
                <a:lnTo>
                  <a:pt x="276" y="750"/>
                </a:lnTo>
                <a:close/>
                <a:moveTo>
                  <a:pt x="276" y="720"/>
                </a:moveTo>
                <a:lnTo>
                  <a:pt x="282" y="720"/>
                </a:lnTo>
                <a:lnTo>
                  <a:pt x="276" y="720"/>
                </a:lnTo>
                <a:lnTo>
                  <a:pt x="282" y="720"/>
                </a:lnTo>
                <a:lnTo>
                  <a:pt x="276" y="720"/>
                </a:lnTo>
                <a:close/>
                <a:moveTo>
                  <a:pt x="276" y="636"/>
                </a:moveTo>
                <a:lnTo>
                  <a:pt x="282" y="636"/>
                </a:lnTo>
                <a:lnTo>
                  <a:pt x="276" y="636"/>
                </a:lnTo>
                <a:close/>
                <a:moveTo>
                  <a:pt x="276" y="1146"/>
                </a:moveTo>
                <a:lnTo>
                  <a:pt x="282" y="1146"/>
                </a:lnTo>
                <a:lnTo>
                  <a:pt x="276" y="1146"/>
                </a:lnTo>
                <a:lnTo>
                  <a:pt x="282" y="1146"/>
                </a:lnTo>
                <a:lnTo>
                  <a:pt x="276" y="1146"/>
                </a:lnTo>
                <a:close/>
                <a:moveTo>
                  <a:pt x="276" y="1158"/>
                </a:moveTo>
                <a:lnTo>
                  <a:pt x="282" y="1158"/>
                </a:lnTo>
                <a:lnTo>
                  <a:pt x="276" y="1158"/>
                </a:lnTo>
                <a:close/>
                <a:moveTo>
                  <a:pt x="276" y="1116"/>
                </a:moveTo>
                <a:lnTo>
                  <a:pt x="282" y="1116"/>
                </a:lnTo>
                <a:lnTo>
                  <a:pt x="276" y="1116"/>
                </a:lnTo>
                <a:close/>
                <a:moveTo>
                  <a:pt x="276" y="1170"/>
                </a:moveTo>
                <a:lnTo>
                  <a:pt x="282" y="1170"/>
                </a:lnTo>
                <a:lnTo>
                  <a:pt x="276" y="1170"/>
                </a:lnTo>
                <a:close/>
                <a:moveTo>
                  <a:pt x="276" y="1146"/>
                </a:moveTo>
                <a:lnTo>
                  <a:pt x="282" y="1146"/>
                </a:lnTo>
                <a:lnTo>
                  <a:pt x="276" y="1146"/>
                </a:lnTo>
                <a:close/>
                <a:moveTo>
                  <a:pt x="276" y="642"/>
                </a:moveTo>
                <a:lnTo>
                  <a:pt x="282" y="642"/>
                </a:lnTo>
                <a:lnTo>
                  <a:pt x="276" y="642"/>
                </a:lnTo>
                <a:close/>
                <a:moveTo>
                  <a:pt x="276" y="1014"/>
                </a:moveTo>
                <a:lnTo>
                  <a:pt x="282" y="1014"/>
                </a:lnTo>
                <a:lnTo>
                  <a:pt x="276" y="1014"/>
                </a:lnTo>
                <a:close/>
                <a:moveTo>
                  <a:pt x="276" y="1068"/>
                </a:moveTo>
                <a:lnTo>
                  <a:pt x="282" y="1068"/>
                </a:lnTo>
                <a:lnTo>
                  <a:pt x="276" y="1068"/>
                </a:lnTo>
                <a:close/>
                <a:moveTo>
                  <a:pt x="276" y="1062"/>
                </a:moveTo>
                <a:lnTo>
                  <a:pt x="282" y="1062"/>
                </a:lnTo>
                <a:lnTo>
                  <a:pt x="276" y="1062"/>
                </a:lnTo>
                <a:close/>
                <a:moveTo>
                  <a:pt x="282" y="1062"/>
                </a:moveTo>
                <a:lnTo>
                  <a:pt x="282" y="1068"/>
                </a:lnTo>
                <a:lnTo>
                  <a:pt x="282" y="1062"/>
                </a:lnTo>
                <a:close/>
                <a:moveTo>
                  <a:pt x="276" y="714"/>
                </a:moveTo>
                <a:lnTo>
                  <a:pt x="276" y="708"/>
                </a:lnTo>
                <a:lnTo>
                  <a:pt x="282" y="708"/>
                </a:lnTo>
                <a:lnTo>
                  <a:pt x="276" y="708"/>
                </a:lnTo>
                <a:lnTo>
                  <a:pt x="282" y="708"/>
                </a:lnTo>
                <a:lnTo>
                  <a:pt x="282" y="714"/>
                </a:lnTo>
                <a:lnTo>
                  <a:pt x="276" y="714"/>
                </a:lnTo>
                <a:close/>
                <a:moveTo>
                  <a:pt x="282" y="648"/>
                </a:moveTo>
                <a:lnTo>
                  <a:pt x="282" y="642"/>
                </a:lnTo>
                <a:lnTo>
                  <a:pt x="282" y="648"/>
                </a:lnTo>
                <a:close/>
                <a:moveTo>
                  <a:pt x="282" y="996"/>
                </a:moveTo>
                <a:lnTo>
                  <a:pt x="282" y="990"/>
                </a:lnTo>
                <a:lnTo>
                  <a:pt x="282" y="996"/>
                </a:lnTo>
                <a:close/>
                <a:moveTo>
                  <a:pt x="282" y="768"/>
                </a:moveTo>
                <a:lnTo>
                  <a:pt x="282" y="762"/>
                </a:lnTo>
                <a:lnTo>
                  <a:pt x="282" y="768"/>
                </a:lnTo>
                <a:lnTo>
                  <a:pt x="282" y="762"/>
                </a:lnTo>
                <a:lnTo>
                  <a:pt x="282" y="768"/>
                </a:lnTo>
                <a:close/>
                <a:moveTo>
                  <a:pt x="282" y="768"/>
                </a:moveTo>
                <a:lnTo>
                  <a:pt x="282" y="774"/>
                </a:lnTo>
                <a:lnTo>
                  <a:pt x="282" y="768"/>
                </a:lnTo>
                <a:close/>
                <a:moveTo>
                  <a:pt x="282" y="1128"/>
                </a:moveTo>
                <a:lnTo>
                  <a:pt x="282" y="1122"/>
                </a:lnTo>
                <a:lnTo>
                  <a:pt x="282" y="1128"/>
                </a:lnTo>
                <a:close/>
                <a:moveTo>
                  <a:pt x="282" y="990"/>
                </a:moveTo>
                <a:lnTo>
                  <a:pt x="282" y="996"/>
                </a:lnTo>
                <a:lnTo>
                  <a:pt x="282" y="990"/>
                </a:lnTo>
                <a:close/>
                <a:moveTo>
                  <a:pt x="282" y="1218"/>
                </a:moveTo>
                <a:lnTo>
                  <a:pt x="282" y="1212"/>
                </a:lnTo>
                <a:lnTo>
                  <a:pt x="282" y="1218"/>
                </a:lnTo>
                <a:close/>
                <a:moveTo>
                  <a:pt x="282" y="1092"/>
                </a:moveTo>
                <a:lnTo>
                  <a:pt x="282" y="1086"/>
                </a:lnTo>
                <a:lnTo>
                  <a:pt x="282" y="1092"/>
                </a:lnTo>
                <a:close/>
                <a:moveTo>
                  <a:pt x="282" y="1128"/>
                </a:moveTo>
                <a:lnTo>
                  <a:pt x="282" y="1134"/>
                </a:lnTo>
                <a:lnTo>
                  <a:pt x="282" y="1128"/>
                </a:lnTo>
                <a:close/>
                <a:moveTo>
                  <a:pt x="282" y="1068"/>
                </a:moveTo>
                <a:lnTo>
                  <a:pt x="282" y="1062"/>
                </a:lnTo>
                <a:lnTo>
                  <a:pt x="282" y="1068"/>
                </a:lnTo>
                <a:close/>
                <a:moveTo>
                  <a:pt x="282" y="1014"/>
                </a:moveTo>
                <a:lnTo>
                  <a:pt x="282" y="1008"/>
                </a:lnTo>
                <a:lnTo>
                  <a:pt x="282" y="1014"/>
                </a:lnTo>
                <a:lnTo>
                  <a:pt x="282" y="1008"/>
                </a:lnTo>
                <a:lnTo>
                  <a:pt x="282" y="1014"/>
                </a:lnTo>
                <a:close/>
                <a:moveTo>
                  <a:pt x="282" y="684"/>
                </a:moveTo>
                <a:lnTo>
                  <a:pt x="282" y="678"/>
                </a:lnTo>
                <a:lnTo>
                  <a:pt x="282" y="684"/>
                </a:lnTo>
                <a:close/>
                <a:moveTo>
                  <a:pt x="282" y="1020"/>
                </a:moveTo>
                <a:lnTo>
                  <a:pt x="282" y="1026"/>
                </a:lnTo>
                <a:lnTo>
                  <a:pt x="282" y="1020"/>
                </a:lnTo>
                <a:close/>
                <a:moveTo>
                  <a:pt x="282" y="1008"/>
                </a:moveTo>
                <a:lnTo>
                  <a:pt x="282" y="1014"/>
                </a:lnTo>
                <a:lnTo>
                  <a:pt x="282" y="1008"/>
                </a:lnTo>
                <a:close/>
                <a:moveTo>
                  <a:pt x="282" y="1026"/>
                </a:moveTo>
                <a:lnTo>
                  <a:pt x="282" y="1020"/>
                </a:lnTo>
                <a:lnTo>
                  <a:pt x="282" y="1026"/>
                </a:lnTo>
                <a:close/>
                <a:moveTo>
                  <a:pt x="282" y="1086"/>
                </a:moveTo>
                <a:lnTo>
                  <a:pt x="288" y="1086"/>
                </a:lnTo>
                <a:lnTo>
                  <a:pt x="282" y="1086"/>
                </a:lnTo>
                <a:close/>
                <a:moveTo>
                  <a:pt x="282" y="1128"/>
                </a:moveTo>
                <a:lnTo>
                  <a:pt x="282" y="1134"/>
                </a:lnTo>
                <a:lnTo>
                  <a:pt x="288" y="1134"/>
                </a:lnTo>
                <a:lnTo>
                  <a:pt x="282" y="1134"/>
                </a:lnTo>
                <a:lnTo>
                  <a:pt x="282" y="1128"/>
                </a:lnTo>
                <a:close/>
                <a:moveTo>
                  <a:pt x="282" y="1062"/>
                </a:moveTo>
                <a:lnTo>
                  <a:pt x="288" y="1062"/>
                </a:lnTo>
                <a:lnTo>
                  <a:pt x="282" y="1062"/>
                </a:lnTo>
                <a:lnTo>
                  <a:pt x="288" y="1062"/>
                </a:lnTo>
                <a:lnTo>
                  <a:pt x="288" y="1068"/>
                </a:lnTo>
                <a:lnTo>
                  <a:pt x="282" y="1068"/>
                </a:lnTo>
                <a:lnTo>
                  <a:pt x="282" y="1062"/>
                </a:lnTo>
                <a:close/>
                <a:moveTo>
                  <a:pt x="282" y="1020"/>
                </a:moveTo>
                <a:lnTo>
                  <a:pt x="282" y="1026"/>
                </a:lnTo>
                <a:lnTo>
                  <a:pt x="282" y="1020"/>
                </a:lnTo>
                <a:close/>
                <a:moveTo>
                  <a:pt x="282" y="1092"/>
                </a:moveTo>
                <a:lnTo>
                  <a:pt x="288" y="1092"/>
                </a:lnTo>
                <a:lnTo>
                  <a:pt x="282" y="1092"/>
                </a:lnTo>
                <a:close/>
                <a:moveTo>
                  <a:pt x="282" y="1026"/>
                </a:moveTo>
                <a:lnTo>
                  <a:pt x="288" y="1026"/>
                </a:lnTo>
                <a:lnTo>
                  <a:pt x="282" y="1026"/>
                </a:lnTo>
                <a:close/>
                <a:moveTo>
                  <a:pt x="282" y="1080"/>
                </a:moveTo>
                <a:lnTo>
                  <a:pt x="288" y="1080"/>
                </a:lnTo>
                <a:lnTo>
                  <a:pt x="282" y="1080"/>
                </a:lnTo>
                <a:close/>
                <a:moveTo>
                  <a:pt x="282" y="1092"/>
                </a:moveTo>
                <a:lnTo>
                  <a:pt x="288" y="1092"/>
                </a:lnTo>
                <a:lnTo>
                  <a:pt x="282" y="1092"/>
                </a:lnTo>
                <a:close/>
                <a:moveTo>
                  <a:pt x="282" y="1026"/>
                </a:moveTo>
                <a:lnTo>
                  <a:pt x="288" y="1026"/>
                </a:lnTo>
                <a:lnTo>
                  <a:pt x="282" y="1026"/>
                </a:lnTo>
                <a:close/>
                <a:moveTo>
                  <a:pt x="282" y="1068"/>
                </a:moveTo>
                <a:lnTo>
                  <a:pt x="288" y="1068"/>
                </a:lnTo>
                <a:lnTo>
                  <a:pt x="282" y="1068"/>
                </a:lnTo>
                <a:close/>
                <a:moveTo>
                  <a:pt x="282" y="1092"/>
                </a:moveTo>
                <a:lnTo>
                  <a:pt x="288" y="1092"/>
                </a:lnTo>
                <a:lnTo>
                  <a:pt x="282" y="1092"/>
                </a:lnTo>
                <a:close/>
                <a:moveTo>
                  <a:pt x="282" y="798"/>
                </a:moveTo>
                <a:lnTo>
                  <a:pt x="288" y="798"/>
                </a:lnTo>
                <a:lnTo>
                  <a:pt x="282" y="798"/>
                </a:lnTo>
                <a:close/>
                <a:moveTo>
                  <a:pt x="282" y="996"/>
                </a:moveTo>
                <a:lnTo>
                  <a:pt x="288" y="996"/>
                </a:lnTo>
                <a:lnTo>
                  <a:pt x="282" y="996"/>
                </a:lnTo>
                <a:close/>
                <a:moveTo>
                  <a:pt x="282" y="1014"/>
                </a:moveTo>
                <a:lnTo>
                  <a:pt x="288" y="1014"/>
                </a:lnTo>
                <a:lnTo>
                  <a:pt x="282" y="1014"/>
                </a:lnTo>
                <a:lnTo>
                  <a:pt x="288" y="1014"/>
                </a:lnTo>
                <a:lnTo>
                  <a:pt x="282" y="1014"/>
                </a:lnTo>
                <a:lnTo>
                  <a:pt x="288" y="1014"/>
                </a:lnTo>
                <a:lnTo>
                  <a:pt x="288" y="1020"/>
                </a:lnTo>
                <a:lnTo>
                  <a:pt x="282" y="1020"/>
                </a:lnTo>
                <a:lnTo>
                  <a:pt x="288" y="1020"/>
                </a:lnTo>
                <a:lnTo>
                  <a:pt x="288" y="1014"/>
                </a:lnTo>
                <a:lnTo>
                  <a:pt x="288" y="1020"/>
                </a:lnTo>
                <a:lnTo>
                  <a:pt x="288" y="1014"/>
                </a:lnTo>
                <a:lnTo>
                  <a:pt x="288" y="1020"/>
                </a:lnTo>
                <a:lnTo>
                  <a:pt x="282" y="1020"/>
                </a:lnTo>
                <a:lnTo>
                  <a:pt x="282" y="1014"/>
                </a:lnTo>
                <a:close/>
                <a:moveTo>
                  <a:pt x="282" y="1026"/>
                </a:moveTo>
                <a:lnTo>
                  <a:pt x="288" y="1026"/>
                </a:lnTo>
                <a:lnTo>
                  <a:pt x="282" y="1026"/>
                </a:lnTo>
                <a:close/>
                <a:moveTo>
                  <a:pt x="282" y="1092"/>
                </a:moveTo>
                <a:lnTo>
                  <a:pt x="288" y="1092"/>
                </a:lnTo>
                <a:lnTo>
                  <a:pt x="282" y="1092"/>
                </a:lnTo>
                <a:close/>
                <a:moveTo>
                  <a:pt x="282" y="1008"/>
                </a:moveTo>
                <a:lnTo>
                  <a:pt x="288" y="1008"/>
                </a:lnTo>
                <a:lnTo>
                  <a:pt x="282" y="1008"/>
                </a:lnTo>
                <a:close/>
                <a:moveTo>
                  <a:pt x="282" y="1092"/>
                </a:moveTo>
                <a:lnTo>
                  <a:pt x="288" y="1092"/>
                </a:lnTo>
                <a:lnTo>
                  <a:pt x="282" y="1092"/>
                </a:lnTo>
                <a:close/>
                <a:moveTo>
                  <a:pt x="282" y="1056"/>
                </a:moveTo>
                <a:lnTo>
                  <a:pt x="288" y="1056"/>
                </a:lnTo>
                <a:lnTo>
                  <a:pt x="282" y="1056"/>
                </a:lnTo>
                <a:close/>
                <a:moveTo>
                  <a:pt x="282" y="1032"/>
                </a:moveTo>
                <a:lnTo>
                  <a:pt x="288" y="1032"/>
                </a:lnTo>
                <a:lnTo>
                  <a:pt x="282" y="1032"/>
                </a:lnTo>
                <a:close/>
                <a:moveTo>
                  <a:pt x="282" y="1050"/>
                </a:moveTo>
                <a:lnTo>
                  <a:pt x="288" y="1050"/>
                </a:lnTo>
                <a:lnTo>
                  <a:pt x="282" y="1050"/>
                </a:lnTo>
                <a:lnTo>
                  <a:pt x="288" y="1050"/>
                </a:lnTo>
                <a:lnTo>
                  <a:pt x="282" y="1050"/>
                </a:lnTo>
                <a:close/>
                <a:moveTo>
                  <a:pt x="282" y="1008"/>
                </a:moveTo>
                <a:lnTo>
                  <a:pt x="288" y="1008"/>
                </a:lnTo>
                <a:lnTo>
                  <a:pt x="282" y="1008"/>
                </a:lnTo>
                <a:close/>
                <a:moveTo>
                  <a:pt x="282" y="1038"/>
                </a:moveTo>
                <a:lnTo>
                  <a:pt x="288" y="1038"/>
                </a:lnTo>
                <a:lnTo>
                  <a:pt x="282" y="1038"/>
                </a:lnTo>
                <a:lnTo>
                  <a:pt x="288" y="1038"/>
                </a:lnTo>
                <a:lnTo>
                  <a:pt x="282" y="1038"/>
                </a:lnTo>
                <a:close/>
                <a:moveTo>
                  <a:pt x="282" y="1026"/>
                </a:moveTo>
                <a:lnTo>
                  <a:pt x="288" y="1026"/>
                </a:lnTo>
                <a:lnTo>
                  <a:pt x="282" y="1026"/>
                </a:lnTo>
                <a:close/>
                <a:moveTo>
                  <a:pt x="282" y="1056"/>
                </a:moveTo>
                <a:lnTo>
                  <a:pt x="282" y="1050"/>
                </a:lnTo>
                <a:lnTo>
                  <a:pt x="288" y="1050"/>
                </a:lnTo>
                <a:lnTo>
                  <a:pt x="288" y="1056"/>
                </a:lnTo>
                <a:lnTo>
                  <a:pt x="282" y="1056"/>
                </a:lnTo>
                <a:close/>
                <a:moveTo>
                  <a:pt x="282" y="702"/>
                </a:moveTo>
                <a:lnTo>
                  <a:pt x="288" y="702"/>
                </a:lnTo>
                <a:lnTo>
                  <a:pt x="282" y="702"/>
                </a:lnTo>
                <a:close/>
                <a:moveTo>
                  <a:pt x="282" y="1008"/>
                </a:moveTo>
                <a:lnTo>
                  <a:pt x="288" y="1008"/>
                </a:lnTo>
                <a:lnTo>
                  <a:pt x="282" y="1008"/>
                </a:lnTo>
                <a:close/>
                <a:moveTo>
                  <a:pt x="282" y="804"/>
                </a:moveTo>
                <a:lnTo>
                  <a:pt x="282" y="798"/>
                </a:lnTo>
                <a:lnTo>
                  <a:pt x="288" y="798"/>
                </a:lnTo>
                <a:lnTo>
                  <a:pt x="288" y="804"/>
                </a:lnTo>
                <a:lnTo>
                  <a:pt x="282" y="804"/>
                </a:lnTo>
                <a:close/>
                <a:moveTo>
                  <a:pt x="282" y="1020"/>
                </a:moveTo>
                <a:lnTo>
                  <a:pt x="288" y="1020"/>
                </a:lnTo>
                <a:lnTo>
                  <a:pt x="288" y="1026"/>
                </a:lnTo>
                <a:lnTo>
                  <a:pt x="288" y="1020"/>
                </a:lnTo>
                <a:lnTo>
                  <a:pt x="282" y="1020"/>
                </a:lnTo>
                <a:close/>
                <a:moveTo>
                  <a:pt x="288" y="1056"/>
                </a:moveTo>
                <a:lnTo>
                  <a:pt x="288" y="1050"/>
                </a:lnTo>
                <a:lnTo>
                  <a:pt x="288" y="1056"/>
                </a:lnTo>
                <a:close/>
                <a:moveTo>
                  <a:pt x="288" y="1014"/>
                </a:moveTo>
                <a:lnTo>
                  <a:pt x="288" y="1008"/>
                </a:lnTo>
                <a:lnTo>
                  <a:pt x="288" y="1014"/>
                </a:lnTo>
                <a:close/>
                <a:moveTo>
                  <a:pt x="288" y="1044"/>
                </a:moveTo>
                <a:lnTo>
                  <a:pt x="288" y="1038"/>
                </a:lnTo>
                <a:lnTo>
                  <a:pt x="288" y="1044"/>
                </a:lnTo>
                <a:close/>
                <a:moveTo>
                  <a:pt x="288" y="1056"/>
                </a:moveTo>
                <a:lnTo>
                  <a:pt x="288" y="1062"/>
                </a:lnTo>
                <a:lnTo>
                  <a:pt x="288" y="1056"/>
                </a:lnTo>
                <a:close/>
                <a:moveTo>
                  <a:pt x="288" y="1068"/>
                </a:moveTo>
                <a:lnTo>
                  <a:pt x="288" y="1062"/>
                </a:lnTo>
                <a:lnTo>
                  <a:pt x="288" y="1068"/>
                </a:lnTo>
                <a:close/>
                <a:moveTo>
                  <a:pt x="288" y="1038"/>
                </a:moveTo>
                <a:lnTo>
                  <a:pt x="288" y="1032"/>
                </a:lnTo>
                <a:lnTo>
                  <a:pt x="288" y="1038"/>
                </a:lnTo>
                <a:close/>
                <a:moveTo>
                  <a:pt x="288" y="1032"/>
                </a:moveTo>
                <a:lnTo>
                  <a:pt x="288" y="1026"/>
                </a:lnTo>
                <a:lnTo>
                  <a:pt x="288" y="1032"/>
                </a:lnTo>
                <a:close/>
                <a:moveTo>
                  <a:pt x="288" y="1002"/>
                </a:moveTo>
                <a:lnTo>
                  <a:pt x="288" y="996"/>
                </a:lnTo>
                <a:lnTo>
                  <a:pt x="288" y="1002"/>
                </a:lnTo>
                <a:close/>
                <a:moveTo>
                  <a:pt x="288" y="1026"/>
                </a:moveTo>
                <a:lnTo>
                  <a:pt x="288" y="1020"/>
                </a:lnTo>
                <a:lnTo>
                  <a:pt x="288" y="1026"/>
                </a:lnTo>
                <a:lnTo>
                  <a:pt x="288" y="1020"/>
                </a:lnTo>
                <a:lnTo>
                  <a:pt x="288" y="1026"/>
                </a:lnTo>
                <a:close/>
                <a:moveTo>
                  <a:pt x="288" y="660"/>
                </a:moveTo>
                <a:lnTo>
                  <a:pt x="288" y="654"/>
                </a:lnTo>
                <a:lnTo>
                  <a:pt x="288" y="660"/>
                </a:lnTo>
                <a:close/>
                <a:moveTo>
                  <a:pt x="288" y="1014"/>
                </a:moveTo>
                <a:lnTo>
                  <a:pt x="288" y="1008"/>
                </a:lnTo>
                <a:lnTo>
                  <a:pt x="288" y="1014"/>
                </a:lnTo>
                <a:close/>
                <a:moveTo>
                  <a:pt x="288" y="1020"/>
                </a:moveTo>
                <a:lnTo>
                  <a:pt x="288" y="1014"/>
                </a:lnTo>
                <a:lnTo>
                  <a:pt x="288" y="1020"/>
                </a:lnTo>
                <a:close/>
                <a:moveTo>
                  <a:pt x="288" y="1032"/>
                </a:moveTo>
                <a:lnTo>
                  <a:pt x="288" y="1026"/>
                </a:lnTo>
                <a:lnTo>
                  <a:pt x="288" y="1032"/>
                </a:lnTo>
                <a:close/>
                <a:moveTo>
                  <a:pt x="288" y="1014"/>
                </a:moveTo>
                <a:lnTo>
                  <a:pt x="288" y="1008"/>
                </a:lnTo>
                <a:lnTo>
                  <a:pt x="288" y="1014"/>
                </a:lnTo>
                <a:close/>
                <a:moveTo>
                  <a:pt x="288" y="996"/>
                </a:moveTo>
                <a:lnTo>
                  <a:pt x="288" y="1002"/>
                </a:lnTo>
                <a:lnTo>
                  <a:pt x="288" y="996"/>
                </a:lnTo>
                <a:close/>
                <a:moveTo>
                  <a:pt x="288" y="1026"/>
                </a:moveTo>
                <a:lnTo>
                  <a:pt x="294" y="1026"/>
                </a:lnTo>
                <a:lnTo>
                  <a:pt x="288" y="1026"/>
                </a:lnTo>
                <a:close/>
                <a:moveTo>
                  <a:pt x="288" y="1032"/>
                </a:moveTo>
                <a:lnTo>
                  <a:pt x="294" y="1032"/>
                </a:lnTo>
                <a:lnTo>
                  <a:pt x="288" y="1032"/>
                </a:lnTo>
                <a:close/>
                <a:moveTo>
                  <a:pt x="288" y="1026"/>
                </a:moveTo>
                <a:lnTo>
                  <a:pt x="288" y="1020"/>
                </a:lnTo>
                <a:lnTo>
                  <a:pt x="288" y="1026"/>
                </a:lnTo>
                <a:close/>
                <a:moveTo>
                  <a:pt x="288" y="792"/>
                </a:moveTo>
                <a:lnTo>
                  <a:pt x="294" y="792"/>
                </a:lnTo>
                <a:lnTo>
                  <a:pt x="288" y="792"/>
                </a:lnTo>
                <a:close/>
                <a:moveTo>
                  <a:pt x="288" y="600"/>
                </a:moveTo>
                <a:lnTo>
                  <a:pt x="294" y="600"/>
                </a:lnTo>
                <a:lnTo>
                  <a:pt x="288" y="600"/>
                </a:lnTo>
                <a:close/>
                <a:moveTo>
                  <a:pt x="288" y="1032"/>
                </a:moveTo>
                <a:lnTo>
                  <a:pt x="294" y="1032"/>
                </a:lnTo>
                <a:lnTo>
                  <a:pt x="288" y="1032"/>
                </a:lnTo>
                <a:close/>
                <a:moveTo>
                  <a:pt x="288" y="1014"/>
                </a:moveTo>
                <a:lnTo>
                  <a:pt x="294" y="1014"/>
                </a:lnTo>
                <a:lnTo>
                  <a:pt x="294" y="1020"/>
                </a:lnTo>
                <a:lnTo>
                  <a:pt x="288" y="1020"/>
                </a:lnTo>
                <a:lnTo>
                  <a:pt x="288" y="1014"/>
                </a:lnTo>
                <a:close/>
                <a:moveTo>
                  <a:pt x="288" y="996"/>
                </a:moveTo>
                <a:lnTo>
                  <a:pt x="294" y="996"/>
                </a:lnTo>
                <a:lnTo>
                  <a:pt x="288" y="996"/>
                </a:lnTo>
                <a:close/>
                <a:moveTo>
                  <a:pt x="288" y="1008"/>
                </a:moveTo>
                <a:lnTo>
                  <a:pt x="294" y="1008"/>
                </a:lnTo>
                <a:lnTo>
                  <a:pt x="288" y="1008"/>
                </a:lnTo>
                <a:close/>
                <a:moveTo>
                  <a:pt x="294" y="1014"/>
                </a:moveTo>
                <a:lnTo>
                  <a:pt x="288" y="1014"/>
                </a:lnTo>
                <a:lnTo>
                  <a:pt x="294" y="1014"/>
                </a:lnTo>
                <a:close/>
                <a:moveTo>
                  <a:pt x="288" y="1026"/>
                </a:moveTo>
                <a:lnTo>
                  <a:pt x="294" y="1026"/>
                </a:lnTo>
                <a:lnTo>
                  <a:pt x="288" y="1026"/>
                </a:lnTo>
                <a:lnTo>
                  <a:pt x="294" y="1026"/>
                </a:lnTo>
                <a:lnTo>
                  <a:pt x="288" y="1026"/>
                </a:lnTo>
                <a:close/>
                <a:moveTo>
                  <a:pt x="288" y="1002"/>
                </a:moveTo>
                <a:lnTo>
                  <a:pt x="294" y="1002"/>
                </a:lnTo>
                <a:lnTo>
                  <a:pt x="288" y="1002"/>
                </a:lnTo>
                <a:close/>
                <a:moveTo>
                  <a:pt x="288" y="1026"/>
                </a:moveTo>
                <a:lnTo>
                  <a:pt x="294" y="1026"/>
                </a:lnTo>
                <a:lnTo>
                  <a:pt x="288" y="1026"/>
                </a:lnTo>
                <a:close/>
                <a:moveTo>
                  <a:pt x="294" y="990"/>
                </a:moveTo>
                <a:lnTo>
                  <a:pt x="288" y="990"/>
                </a:lnTo>
                <a:lnTo>
                  <a:pt x="294" y="990"/>
                </a:lnTo>
                <a:close/>
                <a:moveTo>
                  <a:pt x="294" y="1020"/>
                </a:moveTo>
                <a:lnTo>
                  <a:pt x="294" y="1026"/>
                </a:lnTo>
                <a:lnTo>
                  <a:pt x="294" y="1020"/>
                </a:lnTo>
                <a:close/>
                <a:moveTo>
                  <a:pt x="294" y="1032"/>
                </a:moveTo>
                <a:lnTo>
                  <a:pt x="294" y="1026"/>
                </a:lnTo>
                <a:lnTo>
                  <a:pt x="294" y="1032"/>
                </a:lnTo>
                <a:close/>
                <a:moveTo>
                  <a:pt x="294" y="990"/>
                </a:moveTo>
                <a:lnTo>
                  <a:pt x="294" y="984"/>
                </a:lnTo>
                <a:lnTo>
                  <a:pt x="294" y="990"/>
                </a:lnTo>
                <a:close/>
                <a:moveTo>
                  <a:pt x="276" y="1188"/>
                </a:moveTo>
                <a:lnTo>
                  <a:pt x="276" y="1182"/>
                </a:lnTo>
                <a:lnTo>
                  <a:pt x="276" y="1176"/>
                </a:lnTo>
                <a:lnTo>
                  <a:pt x="282" y="1176"/>
                </a:lnTo>
                <a:lnTo>
                  <a:pt x="276" y="1176"/>
                </a:lnTo>
                <a:lnTo>
                  <a:pt x="282" y="1176"/>
                </a:lnTo>
                <a:lnTo>
                  <a:pt x="282" y="1170"/>
                </a:lnTo>
                <a:lnTo>
                  <a:pt x="282" y="1164"/>
                </a:lnTo>
                <a:lnTo>
                  <a:pt x="282" y="1158"/>
                </a:lnTo>
                <a:lnTo>
                  <a:pt x="288" y="1158"/>
                </a:lnTo>
                <a:lnTo>
                  <a:pt x="288" y="1152"/>
                </a:lnTo>
                <a:lnTo>
                  <a:pt x="294" y="1152"/>
                </a:lnTo>
                <a:lnTo>
                  <a:pt x="294" y="1146"/>
                </a:lnTo>
                <a:lnTo>
                  <a:pt x="294" y="1140"/>
                </a:lnTo>
                <a:lnTo>
                  <a:pt x="294" y="1134"/>
                </a:lnTo>
                <a:lnTo>
                  <a:pt x="300" y="1134"/>
                </a:lnTo>
                <a:lnTo>
                  <a:pt x="300" y="1128"/>
                </a:lnTo>
                <a:lnTo>
                  <a:pt x="300" y="1122"/>
                </a:lnTo>
                <a:lnTo>
                  <a:pt x="300" y="1116"/>
                </a:lnTo>
                <a:lnTo>
                  <a:pt x="300" y="1110"/>
                </a:lnTo>
                <a:lnTo>
                  <a:pt x="300" y="1104"/>
                </a:lnTo>
                <a:lnTo>
                  <a:pt x="306" y="1104"/>
                </a:lnTo>
                <a:lnTo>
                  <a:pt x="306" y="1110"/>
                </a:lnTo>
                <a:lnTo>
                  <a:pt x="306" y="1104"/>
                </a:lnTo>
                <a:lnTo>
                  <a:pt x="306" y="1110"/>
                </a:lnTo>
                <a:lnTo>
                  <a:pt x="306" y="1116"/>
                </a:lnTo>
                <a:lnTo>
                  <a:pt x="306" y="1122"/>
                </a:lnTo>
                <a:lnTo>
                  <a:pt x="306" y="1128"/>
                </a:lnTo>
                <a:lnTo>
                  <a:pt x="300" y="1128"/>
                </a:lnTo>
                <a:lnTo>
                  <a:pt x="306" y="1128"/>
                </a:lnTo>
                <a:lnTo>
                  <a:pt x="300" y="1128"/>
                </a:lnTo>
                <a:lnTo>
                  <a:pt x="300" y="1134"/>
                </a:lnTo>
                <a:lnTo>
                  <a:pt x="300" y="1140"/>
                </a:lnTo>
                <a:lnTo>
                  <a:pt x="300" y="1146"/>
                </a:lnTo>
                <a:lnTo>
                  <a:pt x="300" y="1152"/>
                </a:lnTo>
                <a:lnTo>
                  <a:pt x="300" y="1158"/>
                </a:lnTo>
                <a:lnTo>
                  <a:pt x="294" y="1158"/>
                </a:lnTo>
                <a:lnTo>
                  <a:pt x="294" y="1164"/>
                </a:lnTo>
                <a:lnTo>
                  <a:pt x="294" y="1170"/>
                </a:lnTo>
                <a:lnTo>
                  <a:pt x="294" y="1176"/>
                </a:lnTo>
                <a:lnTo>
                  <a:pt x="294" y="1182"/>
                </a:lnTo>
                <a:lnTo>
                  <a:pt x="288" y="1182"/>
                </a:lnTo>
                <a:lnTo>
                  <a:pt x="288" y="1188"/>
                </a:lnTo>
                <a:lnTo>
                  <a:pt x="288" y="1194"/>
                </a:lnTo>
                <a:lnTo>
                  <a:pt x="288" y="1200"/>
                </a:lnTo>
                <a:lnTo>
                  <a:pt x="288" y="1206"/>
                </a:lnTo>
                <a:lnTo>
                  <a:pt x="282" y="1206"/>
                </a:lnTo>
                <a:lnTo>
                  <a:pt x="282" y="1212"/>
                </a:lnTo>
                <a:lnTo>
                  <a:pt x="282" y="1218"/>
                </a:lnTo>
                <a:lnTo>
                  <a:pt x="282" y="1212"/>
                </a:lnTo>
                <a:lnTo>
                  <a:pt x="282" y="1206"/>
                </a:lnTo>
                <a:lnTo>
                  <a:pt x="282" y="1200"/>
                </a:lnTo>
                <a:lnTo>
                  <a:pt x="282" y="1194"/>
                </a:lnTo>
                <a:lnTo>
                  <a:pt x="276" y="1194"/>
                </a:lnTo>
                <a:lnTo>
                  <a:pt x="276" y="1188"/>
                </a:lnTo>
                <a:close/>
                <a:moveTo>
                  <a:pt x="294" y="1026"/>
                </a:moveTo>
                <a:lnTo>
                  <a:pt x="294" y="1020"/>
                </a:lnTo>
                <a:lnTo>
                  <a:pt x="294" y="1026"/>
                </a:lnTo>
                <a:lnTo>
                  <a:pt x="294" y="1020"/>
                </a:lnTo>
                <a:lnTo>
                  <a:pt x="294" y="1026"/>
                </a:lnTo>
                <a:close/>
                <a:moveTo>
                  <a:pt x="294" y="600"/>
                </a:moveTo>
                <a:lnTo>
                  <a:pt x="294" y="606"/>
                </a:lnTo>
                <a:lnTo>
                  <a:pt x="294" y="600"/>
                </a:lnTo>
                <a:close/>
                <a:moveTo>
                  <a:pt x="294" y="1026"/>
                </a:moveTo>
                <a:lnTo>
                  <a:pt x="294" y="1020"/>
                </a:lnTo>
                <a:lnTo>
                  <a:pt x="294" y="1026"/>
                </a:lnTo>
                <a:close/>
                <a:moveTo>
                  <a:pt x="294" y="792"/>
                </a:moveTo>
                <a:lnTo>
                  <a:pt x="294" y="798"/>
                </a:lnTo>
                <a:lnTo>
                  <a:pt x="294" y="792"/>
                </a:lnTo>
                <a:close/>
                <a:moveTo>
                  <a:pt x="294" y="990"/>
                </a:moveTo>
                <a:lnTo>
                  <a:pt x="294" y="984"/>
                </a:lnTo>
                <a:lnTo>
                  <a:pt x="294" y="990"/>
                </a:lnTo>
                <a:close/>
                <a:moveTo>
                  <a:pt x="294" y="804"/>
                </a:moveTo>
                <a:lnTo>
                  <a:pt x="294" y="798"/>
                </a:lnTo>
                <a:lnTo>
                  <a:pt x="294" y="804"/>
                </a:lnTo>
                <a:lnTo>
                  <a:pt x="294" y="798"/>
                </a:lnTo>
                <a:lnTo>
                  <a:pt x="294" y="804"/>
                </a:lnTo>
                <a:lnTo>
                  <a:pt x="300" y="804"/>
                </a:lnTo>
                <a:lnTo>
                  <a:pt x="294" y="804"/>
                </a:lnTo>
                <a:close/>
                <a:moveTo>
                  <a:pt x="294" y="990"/>
                </a:moveTo>
                <a:lnTo>
                  <a:pt x="300" y="990"/>
                </a:lnTo>
                <a:lnTo>
                  <a:pt x="294" y="990"/>
                </a:lnTo>
                <a:close/>
                <a:moveTo>
                  <a:pt x="294" y="978"/>
                </a:moveTo>
                <a:lnTo>
                  <a:pt x="300" y="978"/>
                </a:lnTo>
                <a:lnTo>
                  <a:pt x="294" y="978"/>
                </a:lnTo>
                <a:close/>
                <a:moveTo>
                  <a:pt x="294" y="984"/>
                </a:moveTo>
                <a:lnTo>
                  <a:pt x="300" y="984"/>
                </a:lnTo>
                <a:lnTo>
                  <a:pt x="294" y="984"/>
                </a:lnTo>
                <a:close/>
                <a:moveTo>
                  <a:pt x="294" y="600"/>
                </a:moveTo>
                <a:lnTo>
                  <a:pt x="300" y="600"/>
                </a:lnTo>
                <a:lnTo>
                  <a:pt x="294" y="600"/>
                </a:lnTo>
                <a:close/>
                <a:moveTo>
                  <a:pt x="294" y="600"/>
                </a:moveTo>
                <a:lnTo>
                  <a:pt x="300" y="600"/>
                </a:lnTo>
                <a:lnTo>
                  <a:pt x="294" y="600"/>
                </a:lnTo>
                <a:close/>
                <a:moveTo>
                  <a:pt x="294" y="984"/>
                </a:moveTo>
                <a:lnTo>
                  <a:pt x="294" y="978"/>
                </a:lnTo>
                <a:lnTo>
                  <a:pt x="300" y="978"/>
                </a:lnTo>
                <a:lnTo>
                  <a:pt x="300" y="984"/>
                </a:lnTo>
                <a:lnTo>
                  <a:pt x="294" y="984"/>
                </a:lnTo>
                <a:close/>
                <a:moveTo>
                  <a:pt x="294" y="984"/>
                </a:moveTo>
                <a:lnTo>
                  <a:pt x="300" y="984"/>
                </a:lnTo>
                <a:lnTo>
                  <a:pt x="294" y="984"/>
                </a:lnTo>
                <a:close/>
                <a:moveTo>
                  <a:pt x="300" y="984"/>
                </a:moveTo>
                <a:lnTo>
                  <a:pt x="300" y="990"/>
                </a:lnTo>
                <a:lnTo>
                  <a:pt x="300" y="984"/>
                </a:lnTo>
                <a:close/>
                <a:moveTo>
                  <a:pt x="294" y="612"/>
                </a:moveTo>
                <a:lnTo>
                  <a:pt x="300" y="612"/>
                </a:lnTo>
                <a:lnTo>
                  <a:pt x="300" y="618"/>
                </a:lnTo>
                <a:lnTo>
                  <a:pt x="300" y="612"/>
                </a:lnTo>
                <a:lnTo>
                  <a:pt x="294" y="612"/>
                </a:lnTo>
                <a:close/>
                <a:moveTo>
                  <a:pt x="300" y="984"/>
                </a:moveTo>
                <a:lnTo>
                  <a:pt x="300" y="978"/>
                </a:lnTo>
                <a:lnTo>
                  <a:pt x="300" y="984"/>
                </a:lnTo>
                <a:close/>
                <a:moveTo>
                  <a:pt x="294" y="612"/>
                </a:moveTo>
                <a:lnTo>
                  <a:pt x="294" y="606"/>
                </a:lnTo>
                <a:lnTo>
                  <a:pt x="300" y="606"/>
                </a:lnTo>
                <a:lnTo>
                  <a:pt x="300" y="612"/>
                </a:lnTo>
                <a:lnTo>
                  <a:pt x="294" y="612"/>
                </a:lnTo>
                <a:close/>
                <a:moveTo>
                  <a:pt x="300" y="1146"/>
                </a:moveTo>
                <a:lnTo>
                  <a:pt x="300" y="1140"/>
                </a:lnTo>
                <a:lnTo>
                  <a:pt x="300" y="1146"/>
                </a:lnTo>
                <a:close/>
                <a:moveTo>
                  <a:pt x="300" y="984"/>
                </a:moveTo>
                <a:lnTo>
                  <a:pt x="300" y="978"/>
                </a:lnTo>
                <a:lnTo>
                  <a:pt x="300" y="984"/>
                </a:lnTo>
                <a:close/>
                <a:moveTo>
                  <a:pt x="300" y="978"/>
                </a:moveTo>
                <a:lnTo>
                  <a:pt x="306" y="978"/>
                </a:lnTo>
                <a:lnTo>
                  <a:pt x="300" y="978"/>
                </a:lnTo>
                <a:close/>
                <a:moveTo>
                  <a:pt x="300" y="810"/>
                </a:moveTo>
                <a:lnTo>
                  <a:pt x="306" y="810"/>
                </a:lnTo>
                <a:lnTo>
                  <a:pt x="300" y="810"/>
                </a:lnTo>
                <a:close/>
                <a:moveTo>
                  <a:pt x="300" y="978"/>
                </a:moveTo>
                <a:lnTo>
                  <a:pt x="306" y="978"/>
                </a:lnTo>
                <a:lnTo>
                  <a:pt x="300" y="978"/>
                </a:lnTo>
                <a:close/>
                <a:moveTo>
                  <a:pt x="300" y="978"/>
                </a:moveTo>
                <a:lnTo>
                  <a:pt x="306" y="978"/>
                </a:lnTo>
                <a:lnTo>
                  <a:pt x="300" y="978"/>
                </a:lnTo>
                <a:close/>
                <a:moveTo>
                  <a:pt x="300" y="996"/>
                </a:moveTo>
                <a:lnTo>
                  <a:pt x="306" y="996"/>
                </a:lnTo>
                <a:lnTo>
                  <a:pt x="300" y="996"/>
                </a:lnTo>
                <a:close/>
                <a:moveTo>
                  <a:pt x="306" y="984"/>
                </a:moveTo>
                <a:lnTo>
                  <a:pt x="300" y="984"/>
                </a:lnTo>
                <a:lnTo>
                  <a:pt x="306" y="984"/>
                </a:lnTo>
                <a:close/>
                <a:moveTo>
                  <a:pt x="300" y="978"/>
                </a:moveTo>
                <a:lnTo>
                  <a:pt x="306" y="978"/>
                </a:lnTo>
                <a:lnTo>
                  <a:pt x="300" y="978"/>
                </a:lnTo>
                <a:close/>
                <a:moveTo>
                  <a:pt x="300" y="816"/>
                </a:moveTo>
                <a:lnTo>
                  <a:pt x="306" y="810"/>
                </a:lnTo>
                <a:lnTo>
                  <a:pt x="306" y="816"/>
                </a:lnTo>
                <a:lnTo>
                  <a:pt x="306" y="810"/>
                </a:lnTo>
                <a:lnTo>
                  <a:pt x="306" y="816"/>
                </a:lnTo>
                <a:lnTo>
                  <a:pt x="300" y="816"/>
                </a:lnTo>
                <a:close/>
                <a:moveTo>
                  <a:pt x="306" y="606"/>
                </a:moveTo>
                <a:lnTo>
                  <a:pt x="306" y="600"/>
                </a:lnTo>
                <a:lnTo>
                  <a:pt x="306" y="606"/>
                </a:lnTo>
                <a:close/>
                <a:moveTo>
                  <a:pt x="306" y="816"/>
                </a:moveTo>
                <a:lnTo>
                  <a:pt x="306" y="810"/>
                </a:lnTo>
                <a:lnTo>
                  <a:pt x="306" y="816"/>
                </a:lnTo>
                <a:close/>
                <a:moveTo>
                  <a:pt x="306" y="594"/>
                </a:moveTo>
                <a:lnTo>
                  <a:pt x="306" y="600"/>
                </a:lnTo>
                <a:lnTo>
                  <a:pt x="306" y="594"/>
                </a:lnTo>
                <a:close/>
                <a:moveTo>
                  <a:pt x="306" y="594"/>
                </a:moveTo>
                <a:lnTo>
                  <a:pt x="306" y="600"/>
                </a:lnTo>
                <a:lnTo>
                  <a:pt x="306" y="594"/>
                </a:lnTo>
                <a:close/>
                <a:moveTo>
                  <a:pt x="312" y="978"/>
                </a:moveTo>
                <a:lnTo>
                  <a:pt x="312" y="972"/>
                </a:lnTo>
                <a:lnTo>
                  <a:pt x="312" y="978"/>
                </a:lnTo>
                <a:close/>
                <a:moveTo>
                  <a:pt x="306" y="978"/>
                </a:moveTo>
                <a:lnTo>
                  <a:pt x="312" y="978"/>
                </a:lnTo>
                <a:lnTo>
                  <a:pt x="306" y="978"/>
                </a:lnTo>
                <a:close/>
                <a:moveTo>
                  <a:pt x="312" y="978"/>
                </a:moveTo>
                <a:lnTo>
                  <a:pt x="312" y="984"/>
                </a:lnTo>
                <a:lnTo>
                  <a:pt x="312" y="978"/>
                </a:lnTo>
                <a:close/>
                <a:moveTo>
                  <a:pt x="312" y="966"/>
                </a:moveTo>
                <a:lnTo>
                  <a:pt x="312" y="972"/>
                </a:lnTo>
                <a:lnTo>
                  <a:pt x="312" y="966"/>
                </a:lnTo>
                <a:close/>
                <a:moveTo>
                  <a:pt x="312" y="576"/>
                </a:moveTo>
                <a:lnTo>
                  <a:pt x="318" y="576"/>
                </a:lnTo>
                <a:lnTo>
                  <a:pt x="312" y="576"/>
                </a:lnTo>
                <a:lnTo>
                  <a:pt x="318" y="576"/>
                </a:lnTo>
                <a:lnTo>
                  <a:pt x="312" y="576"/>
                </a:lnTo>
                <a:close/>
                <a:moveTo>
                  <a:pt x="312" y="966"/>
                </a:moveTo>
                <a:lnTo>
                  <a:pt x="318" y="966"/>
                </a:lnTo>
                <a:lnTo>
                  <a:pt x="312" y="966"/>
                </a:lnTo>
                <a:close/>
                <a:moveTo>
                  <a:pt x="312" y="984"/>
                </a:moveTo>
                <a:lnTo>
                  <a:pt x="318" y="984"/>
                </a:lnTo>
                <a:lnTo>
                  <a:pt x="312" y="984"/>
                </a:lnTo>
                <a:close/>
                <a:moveTo>
                  <a:pt x="312" y="804"/>
                </a:moveTo>
                <a:lnTo>
                  <a:pt x="318" y="804"/>
                </a:lnTo>
                <a:lnTo>
                  <a:pt x="312" y="804"/>
                </a:lnTo>
                <a:close/>
                <a:moveTo>
                  <a:pt x="312" y="966"/>
                </a:moveTo>
                <a:lnTo>
                  <a:pt x="318" y="966"/>
                </a:lnTo>
                <a:lnTo>
                  <a:pt x="312" y="966"/>
                </a:lnTo>
                <a:close/>
                <a:moveTo>
                  <a:pt x="318" y="804"/>
                </a:moveTo>
                <a:lnTo>
                  <a:pt x="318" y="798"/>
                </a:lnTo>
                <a:lnTo>
                  <a:pt x="318" y="804"/>
                </a:lnTo>
                <a:close/>
                <a:moveTo>
                  <a:pt x="318" y="966"/>
                </a:moveTo>
                <a:lnTo>
                  <a:pt x="318" y="972"/>
                </a:lnTo>
                <a:lnTo>
                  <a:pt x="318" y="966"/>
                </a:lnTo>
                <a:close/>
                <a:moveTo>
                  <a:pt x="318" y="966"/>
                </a:moveTo>
                <a:lnTo>
                  <a:pt x="318" y="960"/>
                </a:lnTo>
                <a:lnTo>
                  <a:pt x="318" y="966"/>
                </a:lnTo>
                <a:close/>
                <a:moveTo>
                  <a:pt x="318" y="576"/>
                </a:moveTo>
                <a:lnTo>
                  <a:pt x="318" y="570"/>
                </a:lnTo>
                <a:lnTo>
                  <a:pt x="318" y="576"/>
                </a:lnTo>
                <a:close/>
                <a:moveTo>
                  <a:pt x="318" y="966"/>
                </a:moveTo>
                <a:lnTo>
                  <a:pt x="318" y="972"/>
                </a:lnTo>
                <a:lnTo>
                  <a:pt x="324" y="972"/>
                </a:lnTo>
                <a:lnTo>
                  <a:pt x="318" y="972"/>
                </a:lnTo>
                <a:lnTo>
                  <a:pt x="318" y="966"/>
                </a:lnTo>
                <a:close/>
                <a:moveTo>
                  <a:pt x="318" y="564"/>
                </a:moveTo>
                <a:lnTo>
                  <a:pt x="318" y="570"/>
                </a:lnTo>
                <a:lnTo>
                  <a:pt x="318" y="564"/>
                </a:lnTo>
                <a:close/>
                <a:moveTo>
                  <a:pt x="318" y="960"/>
                </a:moveTo>
                <a:lnTo>
                  <a:pt x="318" y="966"/>
                </a:lnTo>
                <a:lnTo>
                  <a:pt x="318" y="960"/>
                </a:lnTo>
                <a:close/>
                <a:moveTo>
                  <a:pt x="318" y="576"/>
                </a:moveTo>
                <a:lnTo>
                  <a:pt x="318" y="570"/>
                </a:lnTo>
                <a:lnTo>
                  <a:pt x="318" y="576"/>
                </a:lnTo>
                <a:lnTo>
                  <a:pt x="324" y="576"/>
                </a:lnTo>
                <a:lnTo>
                  <a:pt x="318" y="576"/>
                </a:lnTo>
                <a:lnTo>
                  <a:pt x="318" y="582"/>
                </a:lnTo>
                <a:lnTo>
                  <a:pt x="318" y="576"/>
                </a:lnTo>
                <a:close/>
                <a:moveTo>
                  <a:pt x="318" y="954"/>
                </a:moveTo>
                <a:lnTo>
                  <a:pt x="324" y="954"/>
                </a:lnTo>
                <a:lnTo>
                  <a:pt x="318" y="954"/>
                </a:lnTo>
                <a:close/>
                <a:moveTo>
                  <a:pt x="318" y="960"/>
                </a:moveTo>
                <a:lnTo>
                  <a:pt x="324" y="960"/>
                </a:lnTo>
                <a:lnTo>
                  <a:pt x="318" y="960"/>
                </a:lnTo>
                <a:close/>
                <a:moveTo>
                  <a:pt x="324" y="960"/>
                </a:moveTo>
                <a:lnTo>
                  <a:pt x="318" y="960"/>
                </a:lnTo>
                <a:lnTo>
                  <a:pt x="324" y="960"/>
                </a:lnTo>
                <a:close/>
                <a:moveTo>
                  <a:pt x="318" y="966"/>
                </a:moveTo>
                <a:lnTo>
                  <a:pt x="324" y="966"/>
                </a:lnTo>
                <a:lnTo>
                  <a:pt x="318" y="966"/>
                </a:lnTo>
                <a:close/>
                <a:moveTo>
                  <a:pt x="324" y="966"/>
                </a:moveTo>
                <a:lnTo>
                  <a:pt x="324" y="960"/>
                </a:lnTo>
                <a:lnTo>
                  <a:pt x="324" y="966"/>
                </a:lnTo>
                <a:close/>
                <a:moveTo>
                  <a:pt x="324" y="570"/>
                </a:moveTo>
                <a:lnTo>
                  <a:pt x="324" y="576"/>
                </a:lnTo>
                <a:lnTo>
                  <a:pt x="324" y="570"/>
                </a:lnTo>
                <a:close/>
                <a:moveTo>
                  <a:pt x="324" y="576"/>
                </a:moveTo>
                <a:lnTo>
                  <a:pt x="324" y="570"/>
                </a:lnTo>
                <a:lnTo>
                  <a:pt x="324" y="576"/>
                </a:lnTo>
                <a:close/>
                <a:moveTo>
                  <a:pt x="324" y="570"/>
                </a:moveTo>
                <a:lnTo>
                  <a:pt x="324" y="564"/>
                </a:lnTo>
                <a:lnTo>
                  <a:pt x="324" y="570"/>
                </a:lnTo>
                <a:close/>
                <a:moveTo>
                  <a:pt x="324" y="552"/>
                </a:moveTo>
                <a:lnTo>
                  <a:pt x="324" y="558"/>
                </a:lnTo>
                <a:lnTo>
                  <a:pt x="324" y="552"/>
                </a:lnTo>
                <a:close/>
                <a:moveTo>
                  <a:pt x="324" y="972"/>
                </a:moveTo>
                <a:lnTo>
                  <a:pt x="324" y="966"/>
                </a:lnTo>
                <a:lnTo>
                  <a:pt x="324" y="972"/>
                </a:lnTo>
                <a:close/>
                <a:moveTo>
                  <a:pt x="324" y="816"/>
                </a:moveTo>
                <a:lnTo>
                  <a:pt x="324" y="822"/>
                </a:lnTo>
                <a:lnTo>
                  <a:pt x="324" y="816"/>
                </a:lnTo>
                <a:close/>
                <a:moveTo>
                  <a:pt x="324" y="564"/>
                </a:moveTo>
                <a:lnTo>
                  <a:pt x="330" y="564"/>
                </a:lnTo>
                <a:lnTo>
                  <a:pt x="324" y="564"/>
                </a:lnTo>
                <a:close/>
                <a:moveTo>
                  <a:pt x="324" y="558"/>
                </a:moveTo>
                <a:lnTo>
                  <a:pt x="324" y="552"/>
                </a:lnTo>
                <a:lnTo>
                  <a:pt x="330" y="552"/>
                </a:lnTo>
                <a:lnTo>
                  <a:pt x="330" y="558"/>
                </a:lnTo>
                <a:lnTo>
                  <a:pt x="324" y="558"/>
                </a:lnTo>
                <a:close/>
                <a:moveTo>
                  <a:pt x="324" y="564"/>
                </a:moveTo>
                <a:lnTo>
                  <a:pt x="330" y="564"/>
                </a:lnTo>
                <a:lnTo>
                  <a:pt x="324" y="564"/>
                </a:lnTo>
                <a:close/>
                <a:moveTo>
                  <a:pt x="324" y="564"/>
                </a:moveTo>
                <a:lnTo>
                  <a:pt x="330" y="564"/>
                </a:lnTo>
                <a:lnTo>
                  <a:pt x="324" y="564"/>
                </a:lnTo>
                <a:lnTo>
                  <a:pt x="330" y="564"/>
                </a:lnTo>
                <a:lnTo>
                  <a:pt x="324" y="564"/>
                </a:lnTo>
                <a:close/>
                <a:moveTo>
                  <a:pt x="330" y="564"/>
                </a:moveTo>
                <a:lnTo>
                  <a:pt x="330" y="558"/>
                </a:lnTo>
                <a:lnTo>
                  <a:pt x="330" y="564"/>
                </a:lnTo>
                <a:close/>
                <a:moveTo>
                  <a:pt x="330" y="972"/>
                </a:moveTo>
                <a:lnTo>
                  <a:pt x="330" y="978"/>
                </a:lnTo>
                <a:lnTo>
                  <a:pt x="330" y="972"/>
                </a:lnTo>
                <a:close/>
                <a:moveTo>
                  <a:pt x="330" y="966"/>
                </a:moveTo>
                <a:lnTo>
                  <a:pt x="330" y="960"/>
                </a:lnTo>
                <a:lnTo>
                  <a:pt x="336" y="960"/>
                </a:lnTo>
                <a:lnTo>
                  <a:pt x="336" y="966"/>
                </a:lnTo>
                <a:lnTo>
                  <a:pt x="330" y="966"/>
                </a:lnTo>
                <a:close/>
                <a:moveTo>
                  <a:pt x="330" y="960"/>
                </a:moveTo>
                <a:lnTo>
                  <a:pt x="336" y="960"/>
                </a:lnTo>
                <a:lnTo>
                  <a:pt x="330" y="960"/>
                </a:lnTo>
                <a:lnTo>
                  <a:pt x="336" y="960"/>
                </a:lnTo>
                <a:lnTo>
                  <a:pt x="330" y="960"/>
                </a:lnTo>
                <a:lnTo>
                  <a:pt x="336" y="960"/>
                </a:lnTo>
                <a:lnTo>
                  <a:pt x="330" y="960"/>
                </a:lnTo>
                <a:close/>
                <a:moveTo>
                  <a:pt x="330" y="558"/>
                </a:moveTo>
                <a:lnTo>
                  <a:pt x="336" y="558"/>
                </a:lnTo>
                <a:lnTo>
                  <a:pt x="330" y="558"/>
                </a:lnTo>
                <a:close/>
                <a:moveTo>
                  <a:pt x="336" y="960"/>
                </a:moveTo>
                <a:lnTo>
                  <a:pt x="330" y="960"/>
                </a:lnTo>
                <a:lnTo>
                  <a:pt x="336" y="960"/>
                </a:lnTo>
                <a:close/>
                <a:moveTo>
                  <a:pt x="330" y="972"/>
                </a:moveTo>
                <a:lnTo>
                  <a:pt x="336" y="972"/>
                </a:lnTo>
                <a:lnTo>
                  <a:pt x="330" y="972"/>
                </a:lnTo>
                <a:close/>
                <a:moveTo>
                  <a:pt x="336" y="816"/>
                </a:moveTo>
                <a:lnTo>
                  <a:pt x="336" y="810"/>
                </a:lnTo>
                <a:lnTo>
                  <a:pt x="336" y="816"/>
                </a:lnTo>
                <a:close/>
                <a:moveTo>
                  <a:pt x="336" y="954"/>
                </a:moveTo>
                <a:lnTo>
                  <a:pt x="336" y="948"/>
                </a:lnTo>
                <a:lnTo>
                  <a:pt x="336" y="954"/>
                </a:lnTo>
                <a:close/>
                <a:moveTo>
                  <a:pt x="336" y="918"/>
                </a:moveTo>
                <a:lnTo>
                  <a:pt x="336" y="912"/>
                </a:lnTo>
                <a:lnTo>
                  <a:pt x="336" y="918"/>
                </a:lnTo>
                <a:lnTo>
                  <a:pt x="336" y="912"/>
                </a:lnTo>
                <a:lnTo>
                  <a:pt x="336" y="918"/>
                </a:lnTo>
                <a:lnTo>
                  <a:pt x="336" y="912"/>
                </a:lnTo>
                <a:lnTo>
                  <a:pt x="336" y="918"/>
                </a:lnTo>
                <a:lnTo>
                  <a:pt x="336" y="912"/>
                </a:lnTo>
                <a:lnTo>
                  <a:pt x="336" y="918"/>
                </a:lnTo>
                <a:lnTo>
                  <a:pt x="342" y="918"/>
                </a:lnTo>
                <a:lnTo>
                  <a:pt x="336" y="918"/>
                </a:lnTo>
                <a:lnTo>
                  <a:pt x="342" y="918"/>
                </a:lnTo>
                <a:lnTo>
                  <a:pt x="336" y="918"/>
                </a:lnTo>
                <a:lnTo>
                  <a:pt x="342" y="918"/>
                </a:lnTo>
                <a:lnTo>
                  <a:pt x="336" y="918"/>
                </a:lnTo>
                <a:close/>
                <a:moveTo>
                  <a:pt x="336" y="816"/>
                </a:moveTo>
                <a:lnTo>
                  <a:pt x="336" y="810"/>
                </a:lnTo>
                <a:lnTo>
                  <a:pt x="336" y="816"/>
                </a:lnTo>
                <a:close/>
                <a:moveTo>
                  <a:pt x="336" y="960"/>
                </a:moveTo>
                <a:lnTo>
                  <a:pt x="342" y="960"/>
                </a:lnTo>
                <a:lnTo>
                  <a:pt x="336" y="960"/>
                </a:lnTo>
                <a:close/>
                <a:moveTo>
                  <a:pt x="336" y="810"/>
                </a:moveTo>
                <a:lnTo>
                  <a:pt x="342" y="810"/>
                </a:lnTo>
                <a:lnTo>
                  <a:pt x="336" y="810"/>
                </a:lnTo>
                <a:close/>
                <a:moveTo>
                  <a:pt x="336" y="960"/>
                </a:moveTo>
                <a:lnTo>
                  <a:pt x="342" y="960"/>
                </a:lnTo>
                <a:lnTo>
                  <a:pt x="336" y="960"/>
                </a:lnTo>
                <a:close/>
                <a:moveTo>
                  <a:pt x="336" y="810"/>
                </a:moveTo>
                <a:lnTo>
                  <a:pt x="342" y="810"/>
                </a:lnTo>
                <a:lnTo>
                  <a:pt x="342" y="816"/>
                </a:lnTo>
                <a:lnTo>
                  <a:pt x="336" y="810"/>
                </a:lnTo>
                <a:close/>
                <a:moveTo>
                  <a:pt x="336" y="816"/>
                </a:moveTo>
                <a:lnTo>
                  <a:pt x="342" y="816"/>
                </a:lnTo>
                <a:lnTo>
                  <a:pt x="336" y="816"/>
                </a:lnTo>
                <a:close/>
                <a:moveTo>
                  <a:pt x="336" y="546"/>
                </a:moveTo>
                <a:lnTo>
                  <a:pt x="342" y="546"/>
                </a:lnTo>
                <a:lnTo>
                  <a:pt x="336" y="546"/>
                </a:lnTo>
                <a:close/>
                <a:moveTo>
                  <a:pt x="342" y="816"/>
                </a:moveTo>
                <a:lnTo>
                  <a:pt x="342" y="810"/>
                </a:lnTo>
                <a:lnTo>
                  <a:pt x="342" y="816"/>
                </a:lnTo>
                <a:close/>
                <a:moveTo>
                  <a:pt x="342" y="948"/>
                </a:moveTo>
                <a:lnTo>
                  <a:pt x="342" y="942"/>
                </a:lnTo>
                <a:lnTo>
                  <a:pt x="342" y="948"/>
                </a:lnTo>
                <a:close/>
                <a:moveTo>
                  <a:pt x="336" y="954"/>
                </a:moveTo>
                <a:lnTo>
                  <a:pt x="336" y="948"/>
                </a:lnTo>
                <a:lnTo>
                  <a:pt x="342" y="948"/>
                </a:lnTo>
                <a:lnTo>
                  <a:pt x="342" y="954"/>
                </a:lnTo>
                <a:lnTo>
                  <a:pt x="342" y="948"/>
                </a:lnTo>
                <a:lnTo>
                  <a:pt x="342" y="954"/>
                </a:lnTo>
                <a:lnTo>
                  <a:pt x="342" y="948"/>
                </a:lnTo>
                <a:lnTo>
                  <a:pt x="342" y="954"/>
                </a:lnTo>
                <a:lnTo>
                  <a:pt x="336" y="954"/>
                </a:lnTo>
                <a:close/>
                <a:moveTo>
                  <a:pt x="342" y="816"/>
                </a:moveTo>
                <a:lnTo>
                  <a:pt x="342" y="810"/>
                </a:lnTo>
                <a:lnTo>
                  <a:pt x="342" y="816"/>
                </a:lnTo>
                <a:close/>
                <a:moveTo>
                  <a:pt x="342" y="948"/>
                </a:moveTo>
                <a:lnTo>
                  <a:pt x="342" y="942"/>
                </a:lnTo>
                <a:lnTo>
                  <a:pt x="342" y="948"/>
                </a:lnTo>
                <a:close/>
                <a:moveTo>
                  <a:pt x="336" y="810"/>
                </a:moveTo>
                <a:lnTo>
                  <a:pt x="336" y="816"/>
                </a:lnTo>
                <a:lnTo>
                  <a:pt x="342" y="816"/>
                </a:lnTo>
                <a:lnTo>
                  <a:pt x="336" y="816"/>
                </a:lnTo>
                <a:lnTo>
                  <a:pt x="342" y="816"/>
                </a:lnTo>
                <a:lnTo>
                  <a:pt x="342" y="822"/>
                </a:lnTo>
                <a:lnTo>
                  <a:pt x="348" y="822"/>
                </a:lnTo>
                <a:lnTo>
                  <a:pt x="342" y="822"/>
                </a:lnTo>
                <a:lnTo>
                  <a:pt x="348" y="822"/>
                </a:lnTo>
                <a:lnTo>
                  <a:pt x="342" y="822"/>
                </a:lnTo>
                <a:lnTo>
                  <a:pt x="348" y="822"/>
                </a:lnTo>
                <a:lnTo>
                  <a:pt x="348" y="828"/>
                </a:lnTo>
                <a:lnTo>
                  <a:pt x="342" y="828"/>
                </a:lnTo>
                <a:lnTo>
                  <a:pt x="348" y="828"/>
                </a:lnTo>
                <a:lnTo>
                  <a:pt x="342" y="828"/>
                </a:lnTo>
                <a:lnTo>
                  <a:pt x="342" y="822"/>
                </a:lnTo>
                <a:lnTo>
                  <a:pt x="336" y="822"/>
                </a:lnTo>
                <a:lnTo>
                  <a:pt x="342" y="822"/>
                </a:lnTo>
                <a:lnTo>
                  <a:pt x="336" y="822"/>
                </a:lnTo>
                <a:lnTo>
                  <a:pt x="336" y="816"/>
                </a:lnTo>
                <a:lnTo>
                  <a:pt x="336" y="810"/>
                </a:lnTo>
                <a:lnTo>
                  <a:pt x="336" y="816"/>
                </a:lnTo>
                <a:lnTo>
                  <a:pt x="336" y="810"/>
                </a:lnTo>
                <a:close/>
                <a:moveTo>
                  <a:pt x="342" y="954"/>
                </a:moveTo>
                <a:lnTo>
                  <a:pt x="342" y="948"/>
                </a:lnTo>
                <a:lnTo>
                  <a:pt x="342" y="954"/>
                </a:lnTo>
                <a:close/>
                <a:moveTo>
                  <a:pt x="342" y="816"/>
                </a:moveTo>
                <a:lnTo>
                  <a:pt x="342" y="810"/>
                </a:lnTo>
                <a:lnTo>
                  <a:pt x="342" y="816"/>
                </a:lnTo>
                <a:close/>
                <a:moveTo>
                  <a:pt x="342" y="816"/>
                </a:moveTo>
                <a:lnTo>
                  <a:pt x="342" y="822"/>
                </a:lnTo>
                <a:lnTo>
                  <a:pt x="342" y="816"/>
                </a:lnTo>
                <a:close/>
                <a:moveTo>
                  <a:pt x="342" y="822"/>
                </a:moveTo>
                <a:lnTo>
                  <a:pt x="342" y="816"/>
                </a:lnTo>
                <a:lnTo>
                  <a:pt x="342" y="822"/>
                </a:lnTo>
                <a:close/>
                <a:moveTo>
                  <a:pt x="342" y="912"/>
                </a:moveTo>
                <a:lnTo>
                  <a:pt x="342" y="906"/>
                </a:lnTo>
                <a:lnTo>
                  <a:pt x="342" y="912"/>
                </a:lnTo>
                <a:lnTo>
                  <a:pt x="348" y="912"/>
                </a:lnTo>
                <a:lnTo>
                  <a:pt x="342" y="912"/>
                </a:lnTo>
                <a:close/>
                <a:moveTo>
                  <a:pt x="342" y="840"/>
                </a:moveTo>
                <a:lnTo>
                  <a:pt x="348" y="840"/>
                </a:lnTo>
                <a:lnTo>
                  <a:pt x="342" y="840"/>
                </a:lnTo>
                <a:close/>
                <a:moveTo>
                  <a:pt x="342" y="912"/>
                </a:moveTo>
                <a:lnTo>
                  <a:pt x="348" y="912"/>
                </a:lnTo>
                <a:lnTo>
                  <a:pt x="342" y="912"/>
                </a:lnTo>
                <a:close/>
                <a:moveTo>
                  <a:pt x="342" y="918"/>
                </a:moveTo>
                <a:lnTo>
                  <a:pt x="348" y="918"/>
                </a:lnTo>
                <a:lnTo>
                  <a:pt x="342" y="918"/>
                </a:lnTo>
                <a:close/>
                <a:moveTo>
                  <a:pt x="342" y="918"/>
                </a:moveTo>
                <a:lnTo>
                  <a:pt x="348" y="918"/>
                </a:lnTo>
                <a:lnTo>
                  <a:pt x="342" y="918"/>
                </a:lnTo>
                <a:close/>
                <a:moveTo>
                  <a:pt x="342" y="534"/>
                </a:moveTo>
                <a:lnTo>
                  <a:pt x="348" y="534"/>
                </a:lnTo>
                <a:lnTo>
                  <a:pt x="342" y="534"/>
                </a:lnTo>
                <a:close/>
                <a:moveTo>
                  <a:pt x="342" y="942"/>
                </a:moveTo>
                <a:lnTo>
                  <a:pt x="348" y="942"/>
                </a:lnTo>
                <a:lnTo>
                  <a:pt x="342" y="942"/>
                </a:lnTo>
                <a:close/>
                <a:moveTo>
                  <a:pt x="342" y="822"/>
                </a:moveTo>
                <a:lnTo>
                  <a:pt x="348" y="822"/>
                </a:lnTo>
                <a:lnTo>
                  <a:pt x="342" y="822"/>
                </a:lnTo>
                <a:close/>
                <a:moveTo>
                  <a:pt x="342" y="822"/>
                </a:moveTo>
                <a:lnTo>
                  <a:pt x="348" y="822"/>
                </a:lnTo>
                <a:lnTo>
                  <a:pt x="342" y="822"/>
                </a:lnTo>
                <a:close/>
                <a:moveTo>
                  <a:pt x="342" y="828"/>
                </a:moveTo>
                <a:lnTo>
                  <a:pt x="348" y="828"/>
                </a:lnTo>
                <a:lnTo>
                  <a:pt x="342" y="828"/>
                </a:lnTo>
                <a:close/>
                <a:moveTo>
                  <a:pt x="342" y="828"/>
                </a:moveTo>
                <a:lnTo>
                  <a:pt x="348" y="828"/>
                </a:lnTo>
                <a:lnTo>
                  <a:pt x="342" y="828"/>
                </a:lnTo>
                <a:close/>
                <a:moveTo>
                  <a:pt x="342" y="912"/>
                </a:moveTo>
                <a:lnTo>
                  <a:pt x="348" y="912"/>
                </a:lnTo>
                <a:lnTo>
                  <a:pt x="342" y="912"/>
                </a:lnTo>
                <a:close/>
                <a:moveTo>
                  <a:pt x="342" y="840"/>
                </a:moveTo>
                <a:lnTo>
                  <a:pt x="348" y="840"/>
                </a:lnTo>
                <a:lnTo>
                  <a:pt x="342" y="840"/>
                </a:lnTo>
                <a:close/>
                <a:moveTo>
                  <a:pt x="342" y="840"/>
                </a:moveTo>
                <a:lnTo>
                  <a:pt x="348" y="840"/>
                </a:lnTo>
                <a:lnTo>
                  <a:pt x="342" y="840"/>
                </a:lnTo>
                <a:close/>
                <a:moveTo>
                  <a:pt x="342" y="942"/>
                </a:moveTo>
                <a:lnTo>
                  <a:pt x="348" y="942"/>
                </a:lnTo>
                <a:lnTo>
                  <a:pt x="342" y="942"/>
                </a:lnTo>
                <a:close/>
                <a:moveTo>
                  <a:pt x="342" y="966"/>
                </a:moveTo>
                <a:lnTo>
                  <a:pt x="342" y="960"/>
                </a:lnTo>
                <a:lnTo>
                  <a:pt x="342" y="954"/>
                </a:lnTo>
                <a:lnTo>
                  <a:pt x="348" y="954"/>
                </a:lnTo>
                <a:lnTo>
                  <a:pt x="348" y="948"/>
                </a:lnTo>
                <a:lnTo>
                  <a:pt x="354" y="954"/>
                </a:lnTo>
                <a:lnTo>
                  <a:pt x="348" y="954"/>
                </a:lnTo>
                <a:lnTo>
                  <a:pt x="354" y="954"/>
                </a:lnTo>
                <a:lnTo>
                  <a:pt x="348" y="954"/>
                </a:lnTo>
                <a:lnTo>
                  <a:pt x="348" y="960"/>
                </a:lnTo>
                <a:lnTo>
                  <a:pt x="342" y="960"/>
                </a:lnTo>
                <a:lnTo>
                  <a:pt x="342" y="966"/>
                </a:lnTo>
                <a:close/>
                <a:moveTo>
                  <a:pt x="342" y="840"/>
                </a:moveTo>
                <a:lnTo>
                  <a:pt x="348" y="840"/>
                </a:lnTo>
                <a:lnTo>
                  <a:pt x="342" y="840"/>
                </a:lnTo>
                <a:close/>
                <a:moveTo>
                  <a:pt x="342" y="840"/>
                </a:moveTo>
                <a:lnTo>
                  <a:pt x="348" y="840"/>
                </a:lnTo>
                <a:lnTo>
                  <a:pt x="342" y="840"/>
                </a:lnTo>
                <a:close/>
                <a:moveTo>
                  <a:pt x="348" y="534"/>
                </a:moveTo>
                <a:lnTo>
                  <a:pt x="342" y="534"/>
                </a:lnTo>
                <a:lnTo>
                  <a:pt x="348" y="534"/>
                </a:lnTo>
                <a:close/>
                <a:moveTo>
                  <a:pt x="348" y="816"/>
                </a:moveTo>
                <a:lnTo>
                  <a:pt x="342" y="816"/>
                </a:lnTo>
                <a:lnTo>
                  <a:pt x="348" y="816"/>
                </a:lnTo>
                <a:close/>
                <a:moveTo>
                  <a:pt x="348" y="828"/>
                </a:moveTo>
                <a:lnTo>
                  <a:pt x="348" y="822"/>
                </a:lnTo>
                <a:lnTo>
                  <a:pt x="348" y="828"/>
                </a:lnTo>
                <a:close/>
                <a:moveTo>
                  <a:pt x="348" y="828"/>
                </a:moveTo>
                <a:lnTo>
                  <a:pt x="348" y="822"/>
                </a:lnTo>
                <a:lnTo>
                  <a:pt x="348" y="828"/>
                </a:lnTo>
                <a:close/>
                <a:moveTo>
                  <a:pt x="348" y="846"/>
                </a:moveTo>
                <a:lnTo>
                  <a:pt x="348" y="840"/>
                </a:lnTo>
                <a:lnTo>
                  <a:pt x="348" y="846"/>
                </a:lnTo>
                <a:close/>
                <a:moveTo>
                  <a:pt x="348" y="828"/>
                </a:moveTo>
                <a:lnTo>
                  <a:pt x="348" y="834"/>
                </a:lnTo>
                <a:lnTo>
                  <a:pt x="348" y="828"/>
                </a:lnTo>
                <a:close/>
                <a:moveTo>
                  <a:pt x="348" y="840"/>
                </a:moveTo>
                <a:lnTo>
                  <a:pt x="348" y="846"/>
                </a:lnTo>
                <a:lnTo>
                  <a:pt x="348" y="840"/>
                </a:lnTo>
                <a:close/>
                <a:moveTo>
                  <a:pt x="348" y="912"/>
                </a:moveTo>
                <a:lnTo>
                  <a:pt x="348" y="918"/>
                </a:lnTo>
                <a:lnTo>
                  <a:pt x="348" y="912"/>
                </a:lnTo>
                <a:close/>
                <a:moveTo>
                  <a:pt x="348" y="840"/>
                </a:moveTo>
                <a:lnTo>
                  <a:pt x="348" y="834"/>
                </a:lnTo>
                <a:lnTo>
                  <a:pt x="348" y="840"/>
                </a:lnTo>
                <a:lnTo>
                  <a:pt x="348" y="834"/>
                </a:lnTo>
                <a:lnTo>
                  <a:pt x="348" y="840"/>
                </a:lnTo>
                <a:close/>
                <a:moveTo>
                  <a:pt x="348" y="948"/>
                </a:moveTo>
                <a:lnTo>
                  <a:pt x="348" y="942"/>
                </a:lnTo>
                <a:lnTo>
                  <a:pt x="348" y="948"/>
                </a:lnTo>
                <a:lnTo>
                  <a:pt x="348" y="942"/>
                </a:lnTo>
                <a:lnTo>
                  <a:pt x="348" y="948"/>
                </a:lnTo>
                <a:close/>
                <a:moveTo>
                  <a:pt x="348" y="912"/>
                </a:moveTo>
                <a:lnTo>
                  <a:pt x="348" y="906"/>
                </a:lnTo>
                <a:lnTo>
                  <a:pt x="348" y="912"/>
                </a:lnTo>
                <a:close/>
                <a:moveTo>
                  <a:pt x="348" y="924"/>
                </a:moveTo>
                <a:lnTo>
                  <a:pt x="348" y="930"/>
                </a:lnTo>
                <a:lnTo>
                  <a:pt x="348" y="924"/>
                </a:lnTo>
                <a:close/>
                <a:moveTo>
                  <a:pt x="348" y="834"/>
                </a:moveTo>
                <a:lnTo>
                  <a:pt x="348" y="828"/>
                </a:lnTo>
                <a:lnTo>
                  <a:pt x="348" y="834"/>
                </a:lnTo>
                <a:close/>
                <a:moveTo>
                  <a:pt x="348" y="942"/>
                </a:moveTo>
                <a:lnTo>
                  <a:pt x="348" y="936"/>
                </a:lnTo>
                <a:lnTo>
                  <a:pt x="348" y="942"/>
                </a:lnTo>
                <a:close/>
                <a:moveTo>
                  <a:pt x="348" y="912"/>
                </a:moveTo>
                <a:lnTo>
                  <a:pt x="348" y="906"/>
                </a:lnTo>
                <a:lnTo>
                  <a:pt x="348" y="912"/>
                </a:lnTo>
                <a:close/>
                <a:moveTo>
                  <a:pt x="348" y="930"/>
                </a:moveTo>
                <a:lnTo>
                  <a:pt x="348" y="924"/>
                </a:lnTo>
                <a:lnTo>
                  <a:pt x="348" y="930"/>
                </a:lnTo>
                <a:close/>
                <a:moveTo>
                  <a:pt x="348" y="912"/>
                </a:moveTo>
                <a:lnTo>
                  <a:pt x="348" y="918"/>
                </a:lnTo>
                <a:lnTo>
                  <a:pt x="348" y="912"/>
                </a:lnTo>
                <a:close/>
                <a:moveTo>
                  <a:pt x="348" y="834"/>
                </a:moveTo>
                <a:lnTo>
                  <a:pt x="354" y="834"/>
                </a:lnTo>
                <a:lnTo>
                  <a:pt x="354" y="840"/>
                </a:lnTo>
                <a:lnTo>
                  <a:pt x="348" y="840"/>
                </a:lnTo>
                <a:lnTo>
                  <a:pt x="348" y="834"/>
                </a:lnTo>
                <a:close/>
                <a:moveTo>
                  <a:pt x="348" y="534"/>
                </a:moveTo>
                <a:lnTo>
                  <a:pt x="354" y="534"/>
                </a:lnTo>
                <a:lnTo>
                  <a:pt x="348" y="534"/>
                </a:lnTo>
                <a:close/>
                <a:moveTo>
                  <a:pt x="348" y="828"/>
                </a:moveTo>
                <a:lnTo>
                  <a:pt x="354" y="828"/>
                </a:lnTo>
                <a:lnTo>
                  <a:pt x="354" y="834"/>
                </a:lnTo>
                <a:lnTo>
                  <a:pt x="348" y="834"/>
                </a:lnTo>
                <a:lnTo>
                  <a:pt x="354" y="834"/>
                </a:lnTo>
                <a:lnTo>
                  <a:pt x="348" y="834"/>
                </a:lnTo>
                <a:lnTo>
                  <a:pt x="348" y="828"/>
                </a:lnTo>
                <a:close/>
                <a:moveTo>
                  <a:pt x="348" y="942"/>
                </a:moveTo>
                <a:lnTo>
                  <a:pt x="348" y="936"/>
                </a:lnTo>
                <a:lnTo>
                  <a:pt x="348" y="942"/>
                </a:lnTo>
                <a:close/>
                <a:moveTo>
                  <a:pt x="348" y="930"/>
                </a:moveTo>
                <a:lnTo>
                  <a:pt x="354" y="930"/>
                </a:lnTo>
                <a:lnTo>
                  <a:pt x="348" y="930"/>
                </a:lnTo>
                <a:close/>
                <a:moveTo>
                  <a:pt x="348" y="840"/>
                </a:moveTo>
                <a:lnTo>
                  <a:pt x="354" y="840"/>
                </a:lnTo>
                <a:lnTo>
                  <a:pt x="348" y="840"/>
                </a:lnTo>
                <a:close/>
                <a:moveTo>
                  <a:pt x="348" y="936"/>
                </a:moveTo>
                <a:lnTo>
                  <a:pt x="354" y="936"/>
                </a:lnTo>
                <a:lnTo>
                  <a:pt x="348" y="936"/>
                </a:lnTo>
                <a:close/>
                <a:moveTo>
                  <a:pt x="348" y="834"/>
                </a:moveTo>
                <a:lnTo>
                  <a:pt x="354" y="834"/>
                </a:lnTo>
                <a:lnTo>
                  <a:pt x="348" y="834"/>
                </a:lnTo>
                <a:close/>
                <a:moveTo>
                  <a:pt x="348" y="840"/>
                </a:moveTo>
                <a:lnTo>
                  <a:pt x="354" y="840"/>
                </a:lnTo>
                <a:lnTo>
                  <a:pt x="348" y="840"/>
                </a:lnTo>
                <a:close/>
                <a:moveTo>
                  <a:pt x="348" y="936"/>
                </a:moveTo>
                <a:lnTo>
                  <a:pt x="348" y="930"/>
                </a:lnTo>
                <a:lnTo>
                  <a:pt x="354" y="930"/>
                </a:lnTo>
                <a:lnTo>
                  <a:pt x="354" y="936"/>
                </a:lnTo>
                <a:lnTo>
                  <a:pt x="348" y="936"/>
                </a:lnTo>
                <a:close/>
                <a:moveTo>
                  <a:pt x="348" y="534"/>
                </a:moveTo>
                <a:lnTo>
                  <a:pt x="354" y="534"/>
                </a:lnTo>
                <a:lnTo>
                  <a:pt x="348" y="534"/>
                </a:lnTo>
                <a:close/>
                <a:moveTo>
                  <a:pt x="348" y="906"/>
                </a:moveTo>
                <a:lnTo>
                  <a:pt x="354" y="906"/>
                </a:lnTo>
                <a:lnTo>
                  <a:pt x="348" y="906"/>
                </a:lnTo>
                <a:close/>
                <a:moveTo>
                  <a:pt x="348" y="930"/>
                </a:moveTo>
                <a:lnTo>
                  <a:pt x="354" y="930"/>
                </a:lnTo>
                <a:lnTo>
                  <a:pt x="348" y="930"/>
                </a:lnTo>
                <a:close/>
                <a:moveTo>
                  <a:pt x="348" y="912"/>
                </a:moveTo>
                <a:lnTo>
                  <a:pt x="354" y="912"/>
                </a:lnTo>
                <a:lnTo>
                  <a:pt x="348" y="912"/>
                </a:lnTo>
                <a:close/>
                <a:moveTo>
                  <a:pt x="348" y="834"/>
                </a:moveTo>
                <a:lnTo>
                  <a:pt x="354" y="834"/>
                </a:lnTo>
                <a:lnTo>
                  <a:pt x="348" y="834"/>
                </a:lnTo>
                <a:close/>
                <a:moveTo>
                  <a:pt x="348" y="930"/>
                </a:moveTo>
                <a:lnTo>
                  <a:pt x="354" y="930"/>
                </a:lnTo>
                <a:lnTo>
                  <a:pt x="348" y="930"/>
                </a:lnTo>
                <a:close/>
                <a:moveTo>
                  <a:pt x="348" y="900"/>
                </a:moveTo>
                <a:lnTo>
                  <a:pt x="354" y="900"/>
                </a:lnTo>
                <a:lnTo>
                  <a:pt x="348" y="900"/>
                </a:lnTo>
                <a:close/>
                <a:moveTo>
                  <a:pt x="348" y="942"/>
                </a:moveTo>
                <a:lnTo>
                  <a:pt x="354" y="942"/>
                </a:lnTo>
                <a:lnTo>
                  <a:pt x="348" y="942"/>
                </a:lnTo>
                <a:close/>
                <a:moveTo>
                  <a:pt x="348" y="906"/>
                </a:moveTo>
                <a:lnTo>
                  <a:pt x="354" y="906"/>
                </a:lnTo>
                <a:lnTo>
                  <a:pt x="348" y="906"/>
                </a:lnTo>
                <a:close/>
                <a:moveTo>
                  <a:pt x="348" y="840"/>
                </a:moveTo>
                <a:lnTo>
                  <a:pt x="354" y="840"/>
                </a:lnTo>
                <a:lnTo>
                  <a:pt x="348" y="840"/>
                </a:lnTo>
                <a:close/>
                <a:moveTo>
                  <a:pt x="354" y="906"/>
                </a:moveTo>
                <a:lnTo>
                  <a:pt x="354" y="900"/>
                </a:lnTo>
                <a:lnTo>
                  <a:pt x="354" y="906"/>
                </a:lnTo>
                <a:close/>
                <a:moveTo>
                  <a:pt x="354" y="840"/>
                </a:moveTo>
                <a:lnTo>
                  <a:pt x="354" y="834"/>
                </a:lnTo>
                <a:lnTo>
                  <a:pt x="354" y="840"/>
                </a:lnTo>
                <a:close/>
                <a:moveTo>
                  <a:pt x="354" y="942"/>
                </a:moveTo>
                <a:lnTo>
                  <a:pt x="354" y="936"/>
                </a:lnTo>
                <a:lnTo>
                  <a:pt x="354" y="942"/>
                </a:lnTo>
                <a:close/>
                <a:moveTo>
                  <a:pt x="348" y="942"/>
                </a:moveTo>
                <a:lnTo>
                  <a:pt x="354" y="942"/>
                </a:lnTo>
                <a:lnTo>
                  <a:pt x="354" y="936"/>
                </a:lnTo>
                <a:lnTo>
                  <a:pt x="354" y="942"/>
                </a:lnTo>
                <a:lnTo>
                  <a:pt x="354" y="948"/>
                </a:lnTo>
                <a:lnTo>
                  <a:pt x="348" y="948"/>
                </a:lnTo>
                <a:lnTo>
                  <a:pt x="348" y="942"/>
                </a:lnTo>
                <a:lnTo>
                  <a:pt x="348" y="948"/>
                </a:lnTo>
                <a:lnTo>
                  <a:pt x="348" y="942"/>
                </a:lnTo>
                <a:close/>
                <a:moveTo>
                  <a:pt x="354" y="954"/>
                </a:moveTo>
                <a:lnTo>
                  <a:pt x="354" y="948"/>
                </a:lnTo>
                <a:lnTo>
                  <a:pt x="354" y="954"/>
                </a:lnTo>
                <a:close/>
                <a:moveTo>
                  <a:pt x="354" y="828"/>
                </a:moveTo>
                <a:lnTo>
                  <a:pt x="354" y="834"/>
                </a:lnTo>
                <a:lnTo>
                  <a:pt x="354" y="828"/>
                </a:lnTo>
                <a:close/>
                <a:moveTo>
                  <a:pt x="354" y="936"/>
                </a:moveTo>
                <a:lnTo>
                  <a:pt x="354" y="930"/>
                </a:lnTo>
                <a:lnTo>
                  <a:pt x="354" y="936"/>
                </a:lnTo>
                <a:close/>
                <a:moveTo>
                  <a:pt x="354" y="954"/>
                </a:moveTo>
                <a:lnTo>
                  <a:pt x="354" y="948"/>
                </a:lnTo>
                <a:lnTo>
                  <a:pt x="354" y="954"/>
                </a:lnTo>
                <a:close/>
                <a:moveTo>
                  <a:pt x="354" y="906"/>
                </a:moveTo>
                <a:lnTo>
                  <a:pt x="354" y="912"/>
                </a:lnTo>
                <a:lnTo>
                  <a:pt x="354" y="906"/>
                </a:lnTo>
                <a:close/>
                <a:moveTo>
                  <a:pt x="354" y="936"/>
                </a:moveTo>
                <a:lnTo>
                  <a:pt x="354" y="930"/>
                </a:lnTo>
                <a:lnTo>
                  <a:pt x="354" y="936"/>
                </a:lnTo>
                <a:close/>
                <a:moveTo>
                  <a:pt x="354" y="834"/>
                </a:moveTo>
                <a:lnTo>
                  <a:pt x="354" y="840"/>
                </a:lnTo>
                <a:lnTo>
                  <a:pt x="360" y="840"/>
                </a:lnTo>
                <a:lnTo>
                  <a:pt x="354" y="840"/>
                </a:lnTo>
                <a:lnTo>
                  <a:pt x="354" y="834"/>
                </a:lnTo>
                <a:close/>
                <a:moveTo>
                  <a:pt x="354" y="936"/>
                </a:moveTo>
                <a:lnTo>
                  <a:pt x="360" y="936"/>
                </a:lnTo>
                <a:lnTo>
                  <a:pt x="354" y="936"/>
                </a:lnTo>
                <a:lnTo>
                  <a:pt x="354" y="942"/>
                </a:lnTo>
                <a:lnTo>
                  <a:pt x="354" y="936"/>
                </a:lnTo>
                <a:close/>
                <a:moveTo>
                  <a:pt x="354" y="912"/>
                </a:moveTo>
                <a:lnTo>
                  <a:pt x="354" y="906"/>
                </a:lnTo>
                <a:lnTo>
                  <a:pt x="354" y="912"/>
                </a:lnTo>
                <a:lnTo>
                  <a:pt x="354" y="906"/>
                </a:lnTo>
                <a:lnTo>
                  <a:pt x="360" y="912"/>
                </a:lnTo>
                <a:lnTo>
                  <a:pt x="354" y="912"/>
                </a:lnTo>
                <a:lnTo>
                  <a:pt x="360" y="912"/>
                </a:lnTo>
                <a:lnTo>
                  <a:pt x="354" y="912"/>
                </a:lnTo>
                <a:close/>
                <a:moveTo>
                  <a:pt x="354" y="906"/>
                </a:moveTo>
                <a:lnTo>
                  <a:pt x="360" y="906"/>
                </a:lnTo>
                <a:lnTo>
                  <a:pt x="354" y="906"/>
                </a:lnTo>
                <a:close/>
                <a:moveTo>
                  <a:pt x="354" y="834"/>
                </a:moveTo>
                <a:lnTo>
                  <a:pt x="360" y="834"/>
                </a:lnTo>
                <a:lnTo>
                  <a:pt x="354" y="834"/>
                </a:lnTo>
                <a:close/>
                <a:moveTo>
                  <a:pt x="354" y="936"/>
                </a:moveTo>
                <a:lnTo>
                  <a:pt x="360" y="936"/>
                </a:lnTo>
                <a:lnTo>
                  <a:pt x="354" y="936"/>
                </a:lnTo>
                <a:close/>
                <a:moveTo>
                  <a:pt x="354" y="834"/>
                </a:moveTo>
                <a:lnTo>
                  <a:pt x="360" y="834"/>
                </a:lnTo>
                <a:lnTo>
                  <a:pt x="354" y="834"/>
                </a:lnTo>
                <a:close/>
                <a:moveTo>
                  <a:pt x="354" y="906"/>
                </a:moveTo>
                <a:lnTo>
                  <a:pt x="360" y="906"/>
                </a:lnTo>
                <a:lnTo>
                  <a:pt x="360" y="912"/>
                </a:lnTo>
                <a:lnTo>
                  <a:pt x="354" y="906"/>
                </a:lnTo>
                <a:close/>
                <a:moveTo>
                  <a:pt x="354" y="834"/>
                </a:moveTo>
                <a:lnTo>
                  <a:pt x="360" y="834"/>
                </a:lnTo>
                <a:lnTo>
                  <a:pt x="354" y="834"/>
                </a:lnTo>
                <a:close/>
                <a:moveTo>
                  <a:pt x="354" y="840"/>
                </a:moveTo>
                <a:lnTo>
                  <a:pt x="360" y="840"/>
                </a:lnTo>
                <a:lnTo>
                  <a:pt x="354" y="840"/>
                </a:lnTo>
                <a:close/>
                <a:moveTo>
                  <a:pt x="354" y="942"/>
                </a:moveTo>
                <a:lnTo>
                  <a:pt x="360" y="936"/>
                </a:lnTo>
                <a:lnTo>
                  <a:pt x="360" y="942"/>
                </a:lnTo>
                <a:lnTo>
                  <a:pt x="354" y="942"/>
                </a:lnTo>
                <a:close/>
                <a:moveTo>
                  <a:pt x="354" y="942"/>
                </a:moveTo>
                <a:lnTo>
                  <a:pt x="360" y="942"/>
                </a:lnTo>
                <a:lnTo>
                  <a:pt x="354" y="942"/>
                </a:lnTo>
                <a:close/>
                <a:moveTo>
                  <a:pt x="354" y="930"/>
                </a:moveTo>
                <a:lnTo>
                  <a:pt x="360" y="930"/>
                </a:lnTo>
                <a:lnTo>
                  <a:pt x="354" y="930"/>
                </a:lnTo>
                <a:close/>
                <a:moveTo>
                  <a:pt x="360" y="906"/>
                </a:moveTo>
                <a:lnTo>
                  <a:pt x="354" y="906"/>
                </a:lnTo>
                <a:lnTo>
                  <a:pt x="360" y="906"/>
                </a:lnTo>
                <a:close/>
                <a:moveTo>
                  <a:pt x="354" y="948"/>
                </a:moveTo>
                <a:lnTo>
                  <a:pt x="360" y="948"/>
                </a:lnTo>
                <a:lnTo>
                  <a:pt x="354" y="948"/>
                </a:lnTo>
                <a:lnTo>
                  <a:pt x="360" y="948"/>
                </a:lnTo>
                <a:lnTo>
                  <a:pt x="354" y="948"/>
                </a:lnTo>
                <a:close/>
                <a:moveTo>
                  <a:pt x="360" y="948"/>
                </a:moveTo>
                <a:lnTo>
                  <a:pt x="354" y="948"/>
                </a:lnTo>
                <a:lnTo>
                  <a:pt x="360" y="948"/>
                </a:lnTo>
                <a:close/>
                <a:moveTo>
                  <a:pt x="354" y="840"/>
                </a:moveTo>
                <a:lnTo>
                  <a:pt x="360" y="840"/>
                </a:lnTo>
                <a:lnTo>
                  <a:pt x="360" y="846"/>
                </a:lnTo>
                <a:lnTo>
                  <a:pt x="354" y="846"/>
                </a:lnTo>
                <a:lnTo>
                  <a:pt x="354" y="840"/>
                </a:lnTo>
                <a:close/>
                <a:moveTo>
                  <a:pt x="360" y="948"/>
                </a:moveTo>
                <a:lnTo>
                  <a:pt x="360" y="954"/>
                </a:lnTo>
                <a:lnTo>
                  <a:pt x="360" y="948"/>
                </a:lnTo>
                <a:close/>
                <a:moveTo>
                  <a:pt x="360" y="942"/>
                </a:moveTo>
                <a:lnTo>
                  <a:pt x="360" y="948"/>
                </a:lnTo>
                <a:lnTo>
                  <a:pt x="360" y="942"/>
                </a:lnTo>
                <a:close/>
                <a:moveTo>
                  <a:pt x="360" y="942"/>
                </a:moveTo>
                <a:lnTo>
                  <a:pt x="360" y="936"/>
                </a:lnTo>
                <a:lnTo>
                  <a:pt x="360" y="942"/>
                </a:lnTo>
                <a:close/>
                <a:moveTo>
                  <a:pt x="360" y="846"/>
                </a:moveTo>
                <a:lnTo>
                  <a:pt x="360" y="840"/>
                </a:lnTo>
                <a:lnTo>
                  <a:pt x="360" y="846"/>
                </a:lnTo>
                <a:close/>
                <a:moveTo>
                  <a:pt x="354" y="906"/>
                </a:moveTo>
                <a:lnTo>
                  <a:pt x="354" y="900"/>
                </a:lnTo>
                <a:lnTo>
                  <a:pt x="360" y="900"/>
                </a:lnTo>
                <a:lnTo>
                  <a:pt x="360" y="894"/>
                </a:lnTo>
                <a:lnTo>
                  <a:pt x="360" y="900"/>
                </a:lnTo>
                <a:lnTo>
                  <a:pt x="360" y="894"/>
                </a:lnTo>
                <a:lnTo>
                  <a:pt x="360" y="900"/>
                </a:lnTo>
                <a:lnTo>
                  <a:pt x="366" y="900"/>
                </a:lnTo>
                <a:lnTo>
                  <a:pt x="366" y="894"/>
                </a:lnTo>
                <a:lnTo>
                  <a:pt x="366" y="900"/>
                </a:lnTo>
                <a:lnTo>
                  <a:pt x="366" y="894"/>
                </a:lnTo>
                <a:lnTo>
                  <a:pt x="366" y="900"/>
                </a:lnTo>
                <a:lnTo>
                  <a:pt x="360" y="900"/>
                </a:lnTo>
                <a:lnTo>
                  <a:pt x="360" y="906"/>
                </a:lnTo>
                <a:lnTo>
                  <a:pt x="360" y="900"/>
                </a:lnTo>
                <a:lnTo>
                  <a:pt x="354" y="900"/>
                </a:lnTo>
                <a:lnTo>
                  <a:pt x="354" y="906"/>
                </a:lnTo>
                <a:lnTo>
                  <a:pt x="360" y="906"/>
                </a:lnTo>
                <a:lnTo>
                  <a:pt x="354" y="906"/>
                </a:lnTo>
                <a:lnTo>
                  <a:pt x="354" y="912"/>
                </a:lnTo>
                <a:lnTo>
                  <a:pt x="354" y="906"/>
                </a:lnTo>
                <a:close/>
                <a:moveTo>
                  <a:pt x="360" y="930"/>
                </a:moveTo>
                <a:lnTo>
                  <a:pt x="360" y="924"/>
                </a:lnTo>
                <a:lnTo>
                  <a:pt x="360" y="930"/>
                </a:lnTo>
                <a:lnTo>
                  <a:pt x="360" y="924"/>
                </a:lnTo>
                <a:lnTo>
                  <a:pt x="360" y="930"/>
                </a:lnTo>
                <a:close/>
                <a:moveTo>
                  <a:pt x="360" y="930"/>
                </a:moveTo>
                <a:lnTo>
                  <a:pt x="360" y="936"/>
                </a:lnTo>
                <a:lnTo>
                  <a:pt x="360" y="930"/>
                </a:lnTo>
                <a:close/>
                <a:moveTo>
                  <a:pt x="360" y="912"/>
                </a:moveTo>
                <a:lnTo>
                  <a:pt x="360" y="906"/>
                </a:lnTo>
                <a:lnTo>
                  <a:pt x="360" y="912"/>
                </a:lnTo>
                <a:close/>
                <a:moveTo>
                  <a:pt x="360" y="906"/>
                </a:moveTo>
                <a:lnTo>
                  <a:pt x="360" y="900"/>
                </a:lnTo>
                <a:lnTo>
                  <a:pt x="360" y="906"/>
                </a:lnTo>
                <a:close/>
                <a:moveTo>
                  <a:pt x="360" y="942"/>
                </a:moveTo>
                <a:lnTo>
                  <a:pt x="360" y="936"/>
                </a:lnTo>
                <a:lnTo>
                  <a:pt x="360" y="942"/>
                </a:lnTo>
                <a:close/>
                <a:moveTo>
                  <a:pt x="360" y="912"/>
                </a:moveTo>
                <a:lnTo>
                  <a:pt x="360" y="906"/>
                </a:lnTo>
                <a:lnTo>
                  <a:pt x="360" y="912"/>
                </a:lnTo>
                <a:close/>
                <a:moveTo>
                  <a:pt x="360" y="948"/>
                </a:moveTo>
                <a:lnTo>
                  <a:pt x="360" y="954"/>
                </a:lnTo>
                <a:lnTo>
                  <a:pt x="360" y="948"/>
                </a:lnTo>
                <a:close/>
                <a:moveTo>
                  <a:pt x="360" y="906"/>
                </a:moveTo>
                <a:lnTo>
                  <a:pt x="366" y="906"/>
                </a:lnTo>
                <a:lnTo>
                  <a:pt x="360" y="906"/>
                </a:lnTo>
                <a:close/>
                <a:moveTo>
                  <a:pt x="360" y="942"/>
                </a:moveTo>
                <a:lnTo>
                  <a:pt x="360" y="936"/>
                </a:lnTo>
                <a:lnTo>
                  <a:pt x="360" y="942"/>
                </a:lnTo>
                <a:close/>
                <a:moveTo>
                  <a:pt x="360" y="912"/>
                </a:moveTo>
                <a:lnTo>
                  <a:pt x="360" y="906"/>
                </a:lnTo>
                <a:lnTo>
                  <a:pt x="360" y="912"/>
                </a:lnTo>
                <a:close/>
                <a:moveTo>
                  <a:pt x="360" y="936"/>
                </a:moveTo>
                <a:lnTo>
                  <a:pt x="360" y="930"/>
                </a:lnTo>
                <a:lnTo>
                  <a:pt x="360" y="936"/>
                </a:lnTo>
                <a:close/>
                <a:moveTo>
                  <a:pt x="360" y="900"/>
                </a:moveTo>
                <a:lnTo>
                  <a:pt x="360" y="894"/>
                </a:lnTo>
                <a:lnTo>
                  <a:pt x="360" y="900"/>
                </a:lnTo>
                <a:close/>
                <a:moveTo>
                  <a:pt x="360" y="912"/>
                </a:moveTo>
                <a:lnTo>
                  <a:pt x="366" y="912"/>
                </a:lnTo>
                <a:lnTo>
                  <a:pt x="366" y="918"/>
                </a:lnTo>
                <a:lnTo>
                  <a:pt x="366" y="912"/>
                </a:lnTo>
                <a:lnTo>
                  <a:pt x="366" y="918"/>
                </a:lnTo>
                <a:lnTo>
                  <a:pt x="360" y="918"/>
                </a:lnTo>
                <a:lnTo>
                  <a:pt x="360" y="912"/>
                </a:lnTo>
                <a:close/>
                <a:moveTo>
                  <a:pt x="360" y="942"/>
                </a:moveTo>
                <a:lnTo>
                  <a:pt x="360" y="936"/>
                </a:lnTo>
                <a:lnTo>
                  <a:pt x="366" y="936"/>
                </a:lnTo>
                <a:lnTo>
                  <a:pt x="366" y="942"/>
                </a:lnTo>
                <a:lnTo>
                  <a:pt x="366" y="936"/>
                </a:lnTo>
                <a:lnTo>
                  <a:pt x="360" y="942"/>
                </a:lnTo>
                <a:close/>
                <a:moveTo>
                  <a:pt x="360" y="888"/>
                </a:moveTo>
                <a:lnTo>
                  <a:pt x="366" y="888"/>
                </a:lnTo>
                <a:lnTo>
                  <a:pt x="360" y="888"/>
                </a:lnTo>
                <a:close/>
                <a:moveTo>
                  <a:pt x="360" y="894"/>
                </a:moveTo>
                <a:lnTo>
                  <a:pt x="360" y="888"/>
                </a:lnTo>
                <a:lnTo>
                  <a:pt x="360" y="894"/>
                </a:lnTo>
                <a:close/>
                <a:moveTo>
                  <a:pt x="360" y="888"/>
                </a:moveTo>
                <a:lnTo>
                  <a:pt x="366" y="888"/>
                </a:lnTo>
                <a:lnTo>
                  <a:pt x="360" y="888"/>
                </a:lnTo>
                <a:close/>
                <a:moveTo>
                  <a:pt x="360" y="912"/>
                </a:moveTo>
                <a:lnTo>
                  <a:pt x="366" y="912"/>
                </a:lnTo>
                <a:lnTo>
                  <a:pt x="360" y="912"/>
                </a:lnTo>
                <a:close/>
                <a:moveTo>
                  <a:pt x="360" y="900"/>
                </a:moveTo>
                <a:lnTo>
                  <a:pt x="366" y="900"/>
                </a:lnTo>
                <a:lnTo>
                  <a:pt x="360" y="900"/>
                </a:lnTo>
                <a:lnTo>
                  <a:pt x="360" y="906"/>
                </a:lnTo>
                <a:lnTo>
                  <a:pt x="360" y="900"/>
                </a:lnTo>
                <a:close/>
                <a:moveTo>
                  <a:pt x="360" y="906"/>
                </a:moveTo>
                <a:lnTo>
                  <a:pt x="366" y="906"/>
                </a:lnTo>
                <a:lnTo>
                  <a:pt x="366" y="912"/>
                </a:lnTo>
                <a:lnTo>
                  <a:pt x="360" y="912"/>
                </a:lnTo>
                <a:lnTo>
                  <a:pt x="360" y="906"/>
                </a:lnTo>
                <a:close/>
                <a:moveTo>
                  <a:pt x="360" y="888"/>
                </a:moveTo>
                <a:lnTo>
                  <a:pt x="366" y="888"/>
                </a:lnTo>
                <a:lnTo>
                  <a:pt x="360" y="888"/>
                </a:lnTo>
                <a:lnTo>
                  <a:pt x="366" y="888"/>
                </a:lnTo>
                <a:lnTo>
                  <a:pt x="360" y="888"/>
                </a:lnTo>
                <a:close/>
                <a:moveTo>
                  <a:pt x="360" y="936"/>
                </a:moveTo>
                <a:lnTo>
                  <a:pt x="366" y="936"/>
                </a:lnTo>
                <a:lnTo>
                  <a:pt x="360" y="936"/>
                </a:lnTo>
                <a:close/>
                <a:moveTo>
                  <a:pt x="366" y="894"/>
                </a:moveTo>
                <a:lnTo>
                  <a:pt x="360" y="894"/>
                </a:lnTo>
                <a:lnTo>
                  <a:pt x="366" y="894"/>
                </a:lnTo>
                <a:close/>
                <a:moveTo>
                  <a:pt x="360" y="936"/>
                </a:moveTo>
                <a:lnTo>
                  <a:pt x="366" y="936"/>
                </a:lnTo>
                <a:lnTo>
                  <a:pt x="360" y="936"/>
                </a:lnTo>
                <a:close/>
                <a:moveTo>
                  <a:pt x="360" y="930"/>
                </a:moveTo>
                <a:lnTo>
                  <a:pt x="366" y="930"/>
                </a:lnTo>
                <a:lnTo>
                  <a:pt x="360" y="930"/>
                </a:lnTo>
                <a:close/>
                <a:moveTo>
                  <a:pt x="360" y="894"/>
                </a:moveTo>
                <a:lnTo>
                  <a:pt x="366" y="894"/>
                </a:lnTo>
                <a:lnTo>
                  <a:pt x="360" y="894"/>
                </a:lnTo>
                <a:close/>
                <a:moveTo>
                  <a:pt x="366" y="906"/>
                </a:moveTo>
                <a:lnTo>
                  <a:pt x="360" y="906"/>
                </a:lnTo>
                <a:lnTo>
                  <a:pt x="366" y="906"/>
                </a:lnTo>
                <a:close/>
                <a:moveTo>
                  <a:pt x="366" y="894"/>
                </a:moveTo>
                <a:lnTo>
                  <a:pt x="360" y="894"/>
                </a:lnTo>
                <a:lnTo>
                  <a:pt x="366" y="888"/>
                </a:lnTo>
                <a:lnTo>
                  <a:pt x="366" y="894"/>
                </a:lnTo>
                <a:close/>
                <a:moveTo>
                  <a:pt x="366" y="906"/>
                </a:moveTo>
                <a:lnTo>
                  <a:pt x="360" y="906"/>
                </a:lnTo>
                <a:lnTo>
                  <a:pt x="366" y="906"/>
                </a:lnTo>
                <a:close/>
                <a:moveTo>
                  <a:pt x="360" y="906"/>
                </a:moveTo>
                <a:lnTo>
                  <a:pt x="366" y="906"/>
                </a:lnTo>
                <a:lnTo>
                  <a:pt x="360" y="906"/>
                </a:lnTo>
                <a:close/>
                <a:moveTo>
                  <a:pt x="366" y="888"/>
                </a:moveTo>
                <a:lnTo>
                  <a:pt x="366" y="882"/>
                </a:lnTo>
                <a:lnTo>
                  <a:pt x="366" y="888"/>
                </a:lnTo>
                <a:close/>
                <a:moveTo>
                  <a:pt x="360" y="906"/>
                </a:moveTo>
                <a:lnTo>
                  <a:pt x="366" y="906"/>
                </a:lnTo>
                <a:lnTo>
                  <a:pt x="360" y="906"/>
                </a:lnTo>
                <a:lnTo>
                  <a:pt x="366" y="906"/>
                </a:lnTo>
                <a:lnTo>
                  <a:pt x="366" y="900"/>
                </a:lnTo>
                <a:lnTo>
                  <a:pt x="366" y="906"/>
                </a:lnTo>
                <a:lnTo>
                  <a:pt x="366" y="900"/>
                </a:lnTo>
                <a:lnTo>
                  <a:pt x="366" y="906"/>
                </a:lnTo>
                <a:lnTo>
                  <a:pt x="360" y="906"/>
                </a:lnTo>
                <a:close/>
                <a:moveTo>
                  <a:pt x="366" y="936"/>
                </a:moveTo>
                <a:lnTo>
                  <a:pt x="366" y="930"/>
                </a:lnTo>
                <a:lnTo>
                  <a:pt x="366" y="936"/>
                </a:lnTo>
                <a:close/>
                <a:moveTo>
                  <a:pt x="360" y="930"/>
                </a:moveTo>
                <a:lnTo>
                  <a:pt x="366" y="930"/>
                </a:lnTo>
                <a:lnTo>
                  <a:pt x="360" y="930"/>
                </a:lnTo>
                <a:lnTo>
                  <a:pt x="366" y="930"/>
                </a:lnTo>
                <a:lnTo>
                  <a:pt x="360" y="930"/>
                </a:lnTo>
                <a:close/>
                <a:moveTo>
                  <a:pt x="366" y="516"/>
                </a:moveTo>
                <a:lnTo>
                  <a:pt x="366" y="522"/>
                </a:lnTo>
                <a:lnTo>
                  <a:pt x="366" y="516"/>
                </a:lnTo>
                <a:close/>
                <a:moveTo>
                  <a:pt x="366" y="930"/>
                </a:moveTo>
                <a:lnTo>
                  <a:pt x="366" y="924"/>
                </a:lnTo>
                <a:lnTo>
                  <a:pt x="366" y="930"/>
                </a:lnTo>
                <a:close/>
                <a:moveTo>
                  <a:pt x="366" y="930"/>
                </a:moveTo>
                <a:lnTo>
                  <a:pt x="366" y="924"/>
                </a:lnTo>
                <a:lnTo>
                  <a:pt x="366" y="930"/>
                </a:lnTo>
                <a:close/>
                <a:moveTo>
                  <a:pt x="366" y="936"/>
                </a:moveTo>
                <a:lnTo>
                  <a:pt x="366" y="930"/>
                </a:lnTo>
                <a:lnTo>
                  <a:pt x="366" y="936"/>
                </a:lnTo>
                <a:close/>
                <a:moveTo>
                  <a:pt x="366" y="942"/>
                </a:moveTo>
                <a:lnTo>
                  <a:pt x="366" y="936"/>
                </a:lnTo>
                <a:lnTo>
                  <a:pt x="366" y="942"/>
                </a:lnTo>
                <a:lnTo>
                  <a:pt x="366" y="936"/>
                </a:lnTo>
                <a:lnTo>
                  <a:pt x="366" y="942"/>
                </a:lnTo>
                <a:close/>
                <a:moveTo>
                  <a:pt x="360" y="894"/>
                </a:moveTo>
                <a:lnTo>
                  <a:pt x="366" y="894"/>
                </a:lnTo>
                <a:lnTo>
                  <a:pt x="366" y="888"/>
                </a:lnTo>
                <a:lnTo>
                  <a:pt x="372" y="888"/>
                </a:lnTo>
                <a:lnTo>
                  <a:pt x="366" y="888"/>
                </a:lnTo>
                <a:lnTo>
                  <a:pt x="366" y="894"/>
                </a:lnTo>
                <a:lnTo>
                  <a:pt x="360" y="894"/>
                </a:lnTo>
                <a:close/>
                <a:moveTo>
                  <a:pt x="366" y="924"/>
                </a:moveTo>
                <a:lnTo>
                  <a:pt x="366" y="918"/>
                </a:lnTo>
                <a:lnTo>
                  <a:pt x="366" y="924"/>
                </a:lnTo>
                <a:close/>
                <a:moveTo>
                  <a:pt x="366" y="930"/>
                </a:moveTo>
                <a:lnTo>
                  <a:pt x="366" y="924"/>
                </a:lnTo>
                <a:lnTo>
                  <a:pt x="366" y="930"/>
                </a:lnTo>
                <a:lnTo>
                  <a:pt x="366" y="924"/>
                </a:lnTo>
                <a:lnTo>
                  <a:pt x="366" y="930"/>
                </a:lnTo>
                <a:lnTo>
                  <a:pt x="366" y="924"/>
                </a:lnTo>
                <a:lnTo>
                  <a:pt x="366" y="930"/>
                </a:lnTo>
                <a:close/>
                <a:moveTo>
                  <a:pt x="366" y="900"/>
                </a:moveTo>
                <a:lnTo>
                  <a:pt x="366" y="894"/>
                </a:lnTo>
                <a:lnTo>
                  <a:pt x="366" y="900"/>
                </a:lnTo>
                <a:close/>
                <a:moveTo>
                  <a:pt x="366" y="930"/>
                </a:moveTo>
                <a:lnTo>
                  <a:pt x="366" y="936"/>
                </a:lnTo>
                <a:lnTo>
                  <a:pt x="366" y="930"/>
                </a:lnTo>
                <a:close/>
                <a:moveTo>
                  <a:pt x="366" y="888"/>
                </a:moveTo>
                <a:lnTo>
                  <a:pt x="366" y="882"/>
                </a:lnTo>
                <a:lnTo>
                  <a:pt x="366" y="888"/>
                </a:lnTo>
                <a:lnTo>
                  <a:pt x="366" y="882"/>
                </a:lnTo>
                <a:lnTo>
                  <a:pt x="366" y="888"/>
                </a:lnTo>
                <a:close/>
                <a:moveTo>
                  <a:pt x="366" y="930"/>
                </a:moveTo>
                <a:lnTo>
                  <a:pt x="366" y="924"/>
                </a:lnTo>
                <a:lnTo>
                  <a:pt x="366" y="930"/>
                </a:lnTo>
                <a:close/>
                <a:moveTo>
                  <a:pt x="366" y="930"/>
                </a:moveTo>
                <a:lnTo>
                  <a:pt x="366" y="924"/>
                </a:lnTo>
                <a:lnTo>
                  <a:pt x="366" y="930"/>
                </a:lnTo>
                <a:close/>
                <a:moveTo>
                  <a:pt x="366" y="924"/>
                </a:moveTo>
                <a:lnTo>
                  <a:pt x="366" y="918"/>
                </a:lnTo>
                <a:lnTo>
                  <a:pt x="366" y="924"/>
                </a:lnTo>
                <a:close/>
                <a:moveTo>
                  <a:pt x="366" y="900"/>
                </a:moveTo>
                <a:lnTo>
                  <a:pt x="372" y="900"/>
                </a:lnTo>
                <a:lnTo>
                  <a:pt x="366" y="900"/>
                </a:lnTo>
                <a:close/>
                <a:moveTo>
                  <a:pt x="366" y="912"/>
                </a:moveTo>
                <a:lnTo>
                  <a:pt x="372" y="912"/>
                </a:lnTo>
                <a:lnTo>
                  <a:pt x="366" y="912"/>
                </a:lnTo>
                <a:close/>
                <a:moveTo>
                  <a:pt x="366" y="930"/>
                </a:moveTo>
                <a:lnTo>
                  <a:pt x="372" y="930"/>
                </a:lnTo>
                <a:lnTo>
                  <a:pt x="366" y="930"/>
                </a:lnTo>
                <a:close/>
                <a:moveTo>
                  <a:pt x="366" y="894"/>
                </a:moveTo>
                <a:lnTo>
                  <a:pt x="372" y="894"/>
                </a:lnTo>
                <a:lnTo>
                  <a:pt x="366" y="894"/>
                </a:lnTo>
                <a:close/>
                <a:moveTo>
                  <a:pt x="366" y="924"/>
                </a:moveTo>
                <a:lnTo>
                  <a:pt x="372" y="924"/>
                </a:lnTo>
                <a:lnTo>
                  <a:pt x="366" y="924"/>
                </a:lnTo>
                <a:close/>
                <a:moveTo>
                  <a:pt x="366" y="882"/>
                </a:moveTo>
                <a:lnTo>
                  <a:pt x="372" y="882"/>
                </a:lnTo>
                <a:lnTo>
                  <a:pt x="366" y="882"/>
                </a:lnTo>
                <a:close/>
                <a:moveTo>
                  <a:pt x="366" y="918"/>
                </a:moveTo>
                <a:lnTo>
                  <a:pt x="372" y="918"/>
                </a:lnTo>
                <a:lnTo>
                  <a:pt x="366" y="918"/>
                </a:lnTo>
                <a:close/>
                <a:moveTo>
                  <a:pt x="366" y="918"/>
                </a:moveTo>
                <a:lnTo>
                  <a:pt x="372" y="918"/>
                </a:lnTo>
                <a:lnTo>
                  <a:pt x="366" y="918"/>
                </a:lnTo>
                <a:close/>
                <a:moveTo>
                  <a:pt x="366" y="912"/>
                </a:moveTo>
                <a:lnTo>
                  <a:pt x="372" y="906"/>
                </a:lnTo>
                <a:lnTo>
                  <a:pt x="372" y="912"/>
                </a:lnTo>
                <a:lnTo>
                  <a:pt x="366" y="912"/>
                </a:lnTo>
                <a:close/>
                <a:moveTo>
                  <a:pt x="372" y="912"/>
                </a:moveTo>
                <a:lnTo>
                  <a:pt x="366" y="912"/>
                </a:lnTo>
                <a:lnTo>
                  <a:pt x="372" y="912"/>
                </a:lnTo>
                <a:close/>
                <a:moveTo>
                  <a:pt x="372" y="900"/>
                </a:moveTo>
                <a:lnTo>
                  <a:pt x="366" y="900"/>
                </a:lnTo>
                <a:lnTo>
                  <a:pt x="372" y="900"/>
                </a:lnTo>
                <a:close/>
                <a:moveTo>
                  <a:pt x="366" y="888"/>
                </a:moveTo>
                <a:lnTo>
                  <a:pt x="372" y="888"/>
                </a:lnTo>
                <a:lnTo>
                  <a:pt x="372" y="882"/>
                </a:lnTo>
                <a:lnTo>
                  <a:pt x="372" y="888"/>
                </a:lnTo>
                <a:lnTo>
                  <a:pt x="366" y="888"/>
                </a:lnTo>
                <a:close/>
                <a:moveTo>
                  <a:pt x="372" y="936"/>
                </a:moveTo>
                <a:lnTo>
                  <a:pt x="366" y="936"/>
                </a:lnTo>
                <a:lnTo>
                  <a:pt x="372" y="936"/>
                </a:lnTo>
                <a:close/>
                <a:moveTo>
                  <a:pt x="366" y="936"/>
                </a:moveTo>
                <a:lnTo>
                  <a:pt x="372" y="936"/>
                </a:lnTo>
                <a:lnTo>
                  <a:pt x="366" y="936"/>
                </a:lnTo>
                <a:close/>
                <a:moveTo>
                  <a:pt x="366" y="918"/>
                </a:moveTo>
                <a:lnTo>
                  <a:pt x="372" y="918"/>
                </a:lnTo>
                <a:lnTo>
                  <a:pt x="366" y="918"/>
                </a:lnTo>
                <a:close/>
                <a:moveTo>
                  <a:pt x="366" y="912"/>
                </a:moveTo>
                <a:lnTo>
                  <a:pt x="372" y="912"/>
                </a:lnTo>
                <a:lnTo>
                  <a:pt x="372" y="906"/>
                </a:lnTo>
                <a:lnTo>
                  <a:pt x="372" y="912"/>
                </a:lnTo>
                <a:lnTo>
                  <a:pt x="366" y="912"/>
                </a:lnTo>
                <a:lnTo>
                  <a:pt x="372" y="912"/>
                </a:lnTo>
                <a:lnTo>
                  <a:pt x="366" y="912"/>
                </a:lnTo>
                <a:close/>
                <a:moveTo>
                  <a:pt x="372" y="936"/>
                </a:moveTo>
                <a:lnTo>
                  <a:pt x="372" y="930"/>
                </a:lnTo>
                <a:lnTo>
                  <a:pt x="372" y="936"/>
                </a:lnTo>
                <a:close/>
                <a:moveTo>
                  <a:pt x="366" y="894"/>
                </a:moveTo>
                <a:lnTo>
                  <a:pt x="366" y="888"/>
                </a:lnTo>
                <a:lnTo>
                  <a:pt x="372" y="888"/>
                </a:lnTo>
                <a:lnTo>
                  <a:pt x="372" y="894"/>
                </a:lnTo>
                <a:lnTo>
                  <a:pt x="366" y="894"/>
                </a:lnTo>
                <a:lnTo>
                  <a:pt x="372" y="894"/>
                </a:lnTo>
                <a:lnTo>
                  <a:pt x="366" y="894"/>
                </a:lnTo>
                <a:close/>
                <a:moveTo>
                  <a:pt x="372" y="906"/>
                </a:moveTo>
                <a:lnTo>
                  <a:pt x="372" y="900"/>
                </a:lnTo>
                <a:lnTo>
                  <a:pt x="372" y="906"/>
                </a:lnTo>
                <a:close/>
                <a:moveTo>
                  <a:pt x="372" y="936"/>
                </a:moveTo>
                <a:lnTo>
                  <a:pt x="372" y="930"/>
                </a:lnTo>
                <a:lnTo>
                  <a:pt x="372" y="936"/>
                </a:lnTo>
                <a:close/>
                <a:moveTo>
                  <a:pt x="366" y="906"/>
                </a:moveTo>
                <a:lnTo>
                  <a:pt x="372" y="906"/>
                </a:lnTo>
                <a:lnTo>
                  <a:pt x="372" y="912"/>
                </a:lnTo>
                <a:lnTo>
                  <a:pt x="372" y="906"/>
                </a:lnTo>
                <a:lnTo>
                  <a:pt x="366" y="906"/>
                </a:lnTo>
                <a:close/>
                <a:moveTo>
                  <a:pt x="372" y="930"/>
                </a:moveTo>
                <a:lnTo>
                  <a:pt x="372" y="924"/>
                </a:lnTo>
                <a:lnTo>
                  <a:pt x="372" y="930"/>
                </a:lnTo>
                <a:close/>
                <a:moveTo>
                  <a:pt x="372" y="918"/>
                </a:moveTo>
                <a:lnTo>
                  <a:pt x="372" y="912"/>
                </a:lnTo>
                <a:lnTo>
                  <a:pt x="372" y="918"/>
                </a:lnTo>
                <a:lnTo>
                  <a:pt x="372" y="912"/>
                </a:lnTo>
                <a:lnTo>
                  <a:pt x="372" y="918"/>
                </a:lnTo>
                <a:close/>
                <a:moveTo>
                  <a:pt x="372" y="912"/>
                </a:moveTo>
                <a:lnTo>
                  <a:pt x="372" y="906"/>
                </a:lnTo>
                <a:lnTo>
                  <a:pt x="372" y="912"/>
                </a:lnTo>
                <a:close/>
                <a:moveTo>
                  <a:pt x="372" y="912"/>
                </a:moveTo>
                <a:lnTo>
                  <a:pt x="372" y="918"/>
                </a:lnTo>
                <a:lnTo>
                  <a:pt x="372" y="912"/>
                </a:lnTo>
                <a:close/>
                <a:moveTo>
                  <a:pt x="372" y="918"/>
                </a:moveTo>
                <a:lnTo>
                  <a:pt x="372" y="924"/>
                </a:lnTo>
                <a:lnTo>
                  <a:pt x="372" y="918"/>
                </a:lnTo>
                <a:close/>
                <a:moveTo>
                  <a:pt x="372" y="918"/>
                </a:moveTo>
                <a:lnTo>
                  <a:pt x="372" y="912"/>
                </a:lnTo>
                <a:lnTo>
                  <a:pt x="372" y="918"/>
                </a:lnTo>
                <a:close/>
                <a:moveTo>
                  <a:pt x="372" y="906"/>
                </a:moveTo>
                <a:lnTo>
                  <a:pt x="378" y="906"/>
                </a:lnTo>
                <a:lnTo>
                  <a:pt x="372" y="906"/>
                </a:lnTo>
                <a:lnTo>
                  <a:pt x="378" y="906"/>
                </a:lnTo>
                <a:lnTo>
                  <a:pt x="372" y="906"/>
                </a:lnTo>
                <a:lnTo>
                  <a:pt x="372" y="912"/>
                </a:lnTo>
                <a:lnTo>
                  <a:pt x="372" y="906"/>
                </a:lnTo>
                <a:close/>
                <a:moveTo>
                  <a:pt x="372" y="924"/>
                </a:moveTo>
                <a:lnTo>
                  <a:pt x="372" y="930"/>
                </a:lnTo>
                <a:lnTo>
                  <a:pt x="372" y="924"/>
                </a:lnTo>
                <a:close/>
                <a:moveTo>
                  <a:pt x="372" y="906"/>
                </a:moveTo>
                <a:lnTo>
                  <a:pt x="372" y="900"/>
                </a:lnTo>
                <a:lnTo>
                  <a:pt x="372" y="906"/>
                </a:lnTo>
                <a:close/>
                <a:moveTo>
                  <a:pt x="372" y="888"/>
                </a:moveTo>
                <a:lnTo>
                  <a:pt x="378" y="888"/>
                </a:lnTo>
                <a:lnTo>
                  <a:pt x="372" y="888"/>
                </a:lnTo>
                <a:close/>
                <a:moveTo>
                  <a:pt x="372" y="918"/>
                </a:moveTo>
                <a:lnTo>
                  <a:pt x="378" y="918"/>
                </a:lnTo>
                <a:lnTo>
                  <a:pt x="372" y="918"/>
                </a:lnTo>
                <a:close/>
                <a:moveTo>
                  <a:pt x="372" y="924"/>
                </a:moveTo>
                <a:lnTo>
                  <a:pt x="378" y="924"/>
                </a:lnTo>
                <a:lnTo>
                  <a:pt x="372" y="924"/>
                </a:lnTo>
                <a:close/>
                <a:moveTo>
                  <a:pt x="372" y="912"/>
                </a:moveTo>
                <a:lnTo>
                  <a:pt x="378" y="912"/>
                </a:lnTo>
                <a:lnTo>
                  <a:pt x="372" y="912"/>
                </a:lnTo>
                <a:close/>
                <a:moveTo>
                  <a:pt x="372" y="888"/>
                </a:moveTo>
                <a:lnTo>
                  <a:pt x="378" y="888"/>
                </a:lnTo>
                <a:lnTo>
                  <a:pt x="372" y="888"/>
                </a:lnTo>
                <a:close/>
                <a:moveTo>
                  <a:pt x="378" y="882"/>
                </a:moveTo>
                <a:lnTo>
                  <a:pt x="372" y="882"/>
                </a:lnTo>
                <a:lnTo>
                  <a:pt x="378" y="882"/>
                </a:lnTo>
                <a:close/>
                <a:moveTo>
                  <a:pt x="372" y="870"/>
                </a:moveTo>
                <a:lnTo>
                  <a:pt x="378" y="870"/>
                </a:lnTo>
                <a:lnTo>
                  <a:pt x="372" y="870"/>
                </a:lnTo>
                <a:close/>
                <a:moveTo>
                  <a:pt x="372" y="870"/>
                </a:moveTo>
                <a:lnTo>
                  <a:pt x="378" y="870"/>
                </a:lnTo>
                <a:lnTo>
                  <a:pt x="372" y="870"/>
                </a:lnTo>
                <a:close/>
                <a:moveTo>
                  <a:pt x="372" y="912"/>
                </a:moveTo>
                <a:lnTo>
                  <a:pt x="378" y="912"/>
                </a:lnTo>
                <a:lnTo>
                  <a:pt x="372" y="912"/>
                </a:lnTo>
                <a:close/>
                <a:moveTo>
                  <a:pt x="372" y="882"/>
                </a:moveTo>
                <a:lnTo>
                  <a:pt x="378" y="882"/>
                </a:lnTo>
                <a:lnTo>
                  <a:pt x="372" y="882"/>
                </a:lnTo>
                <a:close/>
                <a:moveTo>
                  <a:pt x="372" y="894"/>
                </a:moveTo>
                <a:lnTo>
                  <a:pt x="378" y="894"/>
                </a:lnTo>
                <a:lnTo>
                  <a:pt x="372" y="894"/>
                </a:lnTo>
                <a:close/>
                <a:moveTo>
                  <a:pt x="378" y="1116"/>
                </a:moveTo>
                <a:lnTo>
                  <a:pt x="372" y="1116"/>
                </a:lnTo>
                <a:lnTo>
                  <a:pt x="378" y="1116"/>
                </a:lnTo>
                <a:close/>
                <a:moveTo>
                  <a:pt x="372" y="918"/>
                </a:moveTo>
                <a:lnTo>
                  <a:pt x="378" y="918"/>
                </a:lnTo>
                <a:lnTo>
                  <a:pt x="372" y="918"/>
                </a:lnTo>
                <a:close/>
                <a:moveTo>
                  <a:pt x="372" y="876"/>
                </a:moveTo>
                <a:lnTo>
                  <a:pt x="378" y="876"/>
                </a:lnTo>
                <a:lnTo>
                  <a:pt x="378" y="870"/>
                </a:lnTo>
                <a:lnTo>
                  <a:pt x="378" y="876"/>
                </a:lnTo>
                <a:lnTo>
                  <a:pt x="372" y="876"/>
                </a:lnTo>
                <a:close/>
                <a:moveTo>
                  <a:pt x="378" y="870"/>
                </a:moveTo>
                <a:lnTo>
                  <a:pt x="378" y="864"/>
                </a:lnTo>
                <a:lnTo>
                  <a:pt x="378" y="870"/>
                </a:lnTo>
                <a:close/>
                <a:moveTo>
                  <a:pt x="372" y="894"/>
                </a:moveTo>
                <a:lnTo>
                  <a:pt x="378" y="894"/>
                </a:lnTo>
                <a:lnTo>
                  <a:pt x="372" y="894"/>
                </a:lnTo>
                <a:close/>
                <a:moveTo>
                  <a:pt x="354" y="1086"/>
                </a:moveTo>
                <a:lnTo>
                  <a:pt x="354" y="1080"/>
                </a:lnTo>
                <a:lnTo>
                  <a:pt x="360" y="1080"/>
                </a:lnTo>
                <a:lnTo>
                  <a:pt x="360" y="1074"/>
                </a:lnTo>
                <a:lnTo>
                  <a:pt x="366" y="1074"/>
                </a:lnTo>
                <a:lnTo>
                  <a:pt x="366" y="1068"/>
                </a:lnTo>
                <a:lnTo>
                  <a:pt x="366" y="1062"/>
                </a:lnTo>
                <a:lnTo>
                  <a:pt x="366" y="1056"/>
                </a:lnTo>
                <a:lnTo>
                  <a:pt x="372" y="1056"/>
                </a:lnTo>
                <a:lnTo>
                  <a:pt x="378" y="1056"/>
                </a:lnTo>
                <a:lnTo>
                  <a:pt x="378" y="1050"/>
                </a:lnTo>
                <a:lnTo>
                  <a:pt x="378" y="1044"/>
                </a:lnTo>
                <a:lnTo>
                  <a:pt x="384" y="1044"/>
                </a:lnTo>
                <a:lnTo>
                  <a:pt x="384" y="1050"/>
                </a:lnTo>
                <a:lnTo>
                  <a:pt x="384" y="1056"/>
                </a:lnTo>
                <a:lnTo>
                  <a:pt x="384" y="1050"/>
                </a:lnTo>
                <a:lnTo>
                  <a:pt x="384" y="1044"/>
                </a:lnTo>
                <a:lnTo>
                  <a:pt x="390" y="1044"/>
                </a:lnTo>
                <a:lnTo>
                  <a:pt x="396" y="1044"/>
                </a:lnTo>
                <a:lnTo>
                  <a:pt x="396" y="1050"/>
                </a:lnTo>
                <a:lnTo>
                  <a:pt x="402" y="1050"/>
                </a:lnTo>
                <a:lnTo>
                  <a:pt x="402" y="1056"/>
                </a:lnTo>
                <a:lnTo>
                  <a:pt x="396" y="1056"/>
                </a:lnTo>
                <a:lnTo>
                  <a:pt x="396" y="1050"/>
                </a:lnTo>
                <a:lnTo>
                  <a:pt x="396" y="1056"/>
                </a:lnTo>
                <a:lnTo>
                  <a:pt x="390" y="1056"/>
                </a:lnTo>
                <a:lnTo>
                  <a:pt x="390" y="1062"/>
                </a:lnTo>
                <a:lnTo>
                  <a:pt x="396" y="1062"/>
                </a:lnTo>
                <a:lnTo>
                  <a:pt x="390" y="1062"/>
                </a:lnTo>
                <a:lnTo>
                  <a:pt x="384" y="1062"/>
                </a:lnTo>
                <a:lnTo>
                  <a:pt x="384" y="1068"/>
                </a:lnTo>
                <a:lnTo>
                  <a:pt x="384" y="1074"/>
                </a:lnTo>
                <a:lnTo>
                  <a:pt x="390" y="1074"/>
                </a:lnTo>
                <a:lnTo>
                  <a:pt x="384" y="1074"/>
                </a:lnTo>
                <a:lnTo>
                  <a:pt x="390" y="1074"/>
                </a:lnTo>
                <a:lnTo>
                  <a:pt x="390" y="1080"/>
                </a:lnTo>
                <a:lnTo>
                  <a:pt x="384" y="1080"/>
                </a:lnTo>
                <a:lnTo>
                  <a:pt x="390" y="1080"/>
                </a:lnTo>
                <a:lnTo>
                  <a:pt x="384" y="1080"/>
                </a:lnTo>
                <a:lnTo>
                  <a:pt x="384" y="1086"/>
                </a:lnTo>
                <a:lnTo>
                  <a:pt x="390" y="1086"/>
                </a:lnTo>
                <a:lnTo>
                  <a:pt x="384" y="1086"/>
                </a:lnTo>
                <a:lnTo>
                  <a:pt x="390" y="1086"/>
                </a:lnTo>
                <a:lnTo>
                  <a:pt x="390" y="1092"/>
                </a:lnTo>
                <a:lnTo>
                  <a:pt x="390" y="1086"/>
                </a:lnTo>
                <a:lnTo>
                  <a:pt x="390" y="1092"/>
                </a:lnTo>
                <a:lnTo>
                  <a:pt x="390" y="1086"/>
                </a:lnTo>
                <a:lnTo>
                  <a:pt x="396" y="1086"/>
                </a:lnTo>
                <a:lnTo>
                  <a:pt x="396" y="1092"/>
                </a:lnTo>
                <a:lnTo>
                  <a:pt x="390" y="1092"/>
                </a:lnTo>
                <a:lnTo>
                  <a:pt x="396" y="1092"/>
                </a:lnTo>
                <a:lnTo>
                  <a:pt x="390" y="1092"/>
                </a:lnTo>
                <a:lnTo>
                  <a:pt x="390" y="1098"/>
                </a:lnTo>
                <a:lnTo>
                  <a:pt x="384" y="1098"/>
                </a:lnTo>
                <a:lnTo>
                  <a:pt x="390" y="1098"/>
                </a:lnTo>
                <a:lnTo>
                  <a:pt x="384" y="1098"/>
                </a:lnTo>
                <a:lnTo>
                  <a:pt x="384" y="1104"/>
                </a:lnTo>
                <a:lnTo>
                  <a:pt x="384" y="1110"/>
                </a:lnTo>
                <a:lnTo>
                  <a:pt x="378" y="1110"/>
                </a:lnTo>
                <a:lnTo>
                  <a:pt x="378" y="1116"/>
                </a:lnTo>
                <a:lnTo>
                  <a:pt x="372" y="1116"/>
                </a:lnTo>
                <a:lnTo>
                  <a:pt x="372" y="1122"/>
                </a:lnTo>
                <a:lnTo>
                  <a:pt x="378" y="1122"/>
                </a:lnTo>
                <a:lnTo>
                  <a:pt x="372" y="1122"/>
                </a:lnTo>
                <a:lnTo>
                  <a:pt x="372" y="1128"/>
                </a:lnTo>
                <a:lnTo>
                  <a:pt x="372" y="1134"/>
                </a:lnTo>
                <a:lnTo>
                  <a:pt x="372" y="1128"/>
                </a:lnTo>
                <a:lnTo>
                  <a:pt x="372" y="1134"/>
                </a:lnTo>
                <a:lnTo>
                  <a:pt x="372" y="1140"/>
                </a:lnTo>
                <a:lnTo>
                  <a:pt x="366" y="1140"/>
                </a:lnTo>
                <a:lnTo>
                  <a:pt x="360" y="1140"/>
                </a:lnTo>
                <a:lnTo>
                  <a:pt x="360" y="1134"/>
                </a:lnTo>
                <a:lnTo>
                  <a:pt x="366" y="1134"/>
                </a:lnTo>
                <a:lnTo>
                  <a:pt x="366" y="1128"/>
                </a:lnTo>
                <a:lnTo>
                  <a:pt x="366" y="1122"/>
                </a:lnTo>
                <a:lnTo>
                  <a:pt x="366" y="1128"/>
                </a:lnTo>
                <a:lnTo>
                  <a:pt x="360" y="1128"/>
                </a:lnTo>
                <a:lnTo>
                  <a:pt x="366" y="1128"/>
                </a:lnTo>
                <a:lnTo>
                  <a:pt x="366" y="1122"/>
                </a:lnTo>
                <a:lnTo>
                  <a:pt x="360" y="1122"/>
                </a:lnTo>
                <a:lnTo>
                  <a:pt x="366" y="1122"/>
                </a:lnTo>
                <a:lnTo>
                  <a:pt x="360" y="1122"/>
                </a:lnTo>
                <a:lnTo>
                  <a:pt x="360" y="1116"/>
                </a:lnTo>
                <a:lnTo>
                  <a:pt x="360" y="1110"/>
                </a:lnTo>
                <a:lnTo>
                  <a:pt x="354" y="1110"/>
                </a:lnTo>
                <a:lnTo>
                  <a:pt x="354" y="1104"/>
                </a:lnTo>
                <a:lnTo>
                  <a:pt x="360" y="1104"/>
                </a:lnTo>
                <a:lnTo>
                  <a:pt x="360" y="1098"/>
                </a:lnTo>
                <a:lnTo>
                  <a:pt x="354" y="1098"/>
                </a:lnTo>
                <a:lnTo>
                  <a:pt x="360" y="1098"/>
                </a:lnTo>
                <a:lnTo>
                  <a:pt x="354" y="1098"/>
                </a:lnTo>
                <a:lnTo>
                  <a:pt x="354" y="1092"/>
                </a:lnTo>
                <a:lnTo>
                  <a:pt x="354" y="1086"/>
                </a:lnTo>
                <a:close/>
                <a:moveTo>
                  <a:pt x="378" y="912"/>
                </a:moveTo>
                <a:lnTo>
                  <a:pt x="378" y="906"/>
                </a:lnTo>
                <a:lnTo>
                  <a:pt x="378" y="912"/>
                </a:lnTo>
                <a:close/>
                <a:moveTo>
                  <a:pt x="378" y="1122"/>
                </a:moveTo>
                <a:lnTo>
                  <a:pt x="378" y="1116"/>
                </a:lnTo>
                <a:lnTo>
                  <a:pt x="378" y="1122"/>
                </a:lnTo>
                <a:close/>
                <a:moveTo>
                  <a:pt x="378" y="870"/>
                </a:moveTo>
                <a:lnTo>
                  <a:pt x="378" y="864"/>
                </a:lnTo>
                <a:lnTo>
                  <a:pt x="378" y="870"/>
                </a:lnTo>
                <a:close/>
                <a:moveTo>
                  <a:pt x="378" y="900"/>
                </a:moveTo>
                <a:lnTo>
                  <a:pt x="378" y="894"/>
                </a:lnTo>
                <a:lnTo>
                  <a:pt x="378" y="900"/>
                </a:lnTo>
                <a:close/>
                <a:moveTo>
                  <a:pt x="378" y="882"/>
                </a:moveTo>
                <a:lnTo>
                  <a:pt x="378" y="888"/>
                </a:lnTo>
                <a:lnTo>
                  <a:pt x="378" y="882"/>
                </a:lnTo>
                <a:close/>
                <a:moveTo>
                  <a:pt x="378" y="504"/>
                </a:moveTo>
                <a:lnTo>
                  <a:pt x="378" y="498"/>
                </a:lnTo>
                <a:lnTo>
                  <a:pt x="378" y="504"/>
                </a:lnTo>
                <a:close/>
                <a:moveTo>
                  <a:pt x="378" y="876"/>
                </a:moveTo>
                <a:lnTo>
                  <a:pt x="378" y="870"/>
                </a:lnTo>
                <a:lnTo>
                  <a:pt x="378" y="876"/>
                </a:lnTo>
                <a:close/>
                <a:moveTo>
                  <a:pt x="378" y="498"/>
                </a:moveTo>
                <a:lnTo>
                  <a:pt x="378" y="504"/>
                </a:lnTo>
                <a:lnTo>
                  <a:pt x="378" y="498"/>
                </a:lnTo>
                <a:close/>
                <a:moveTo>
                  <a:pt x="378" y="876"/>
                </a:moveTo>
                <a:lnTo>
                  <a:pt x="384" y="876"/>
                </a:lnTo>
                <a:lnTo>
                  <a:pt x="378" y="876"/>
                </a:lnTo>
                <a:close/>
                <a:moveTo>
                  <a:pt x="378" y="510"/>
                </a:moveTo>
                <a:lnTo>
                  <a:pt x="384" y="510"/>
                </a:lnTo>
                <a:lnTo>
                  <a:pt x="378" y="510"/>
                </a:lnTo>
                <a:close/>
                <a:moveTo>
                  <a:pt x="378" y="876"/>
                </a:moveTo>
                <a:lnTo>
                  <a:pt x="384" y="876"/>
                </a:lnTo>
                <a:lnTo>
                  <a:pt x="378" y="876"/>
                </a:lnTo>
                <a:close/>
                <a:moveTo>
                  <a:pt x="384" y="876"/>
                </a:moveTo>
                <a:lnTo>
                  <a:pt x="378" y="876"/>
                </a:lnTo>
                <a:lnTo>
                  <a:pt x="384" y="876"/>
                </a:lnTo>
                <a:close/>
                <a:moveTo>
                  <a:pt x="384" y="876"/>
                </a:moveTo>
                <a:lnTo>
                  <a:pt x="378" y="876"/>
                </a:lnTo>
                <a:lnTo>
                  <a:pt x="384" y="876"/>
                </a:lnTo>
                <a:close/>
                <a:moveTo>
                  <a:pt x="384" y="510"/>
                </a:moveTo>
                <a:lnTo>
                  <a:pt x="378" y="510"/>
                </a:lnTo>
                <a:lnTo>
                  <a:pt x="384" y="510"/>
                </a:lnTo>
                <a:close/>
                <a:moveTo>
                  <a:pt x="378" y="894"/>
                </a:moveTo>
                <a:lnTo>
                  <a:pt x="378" y="888"/>
                </a:lnTo>
                <a:lnTo>
                  <a:pt x="384" y="888"/>
                </a:lnTo>
                <a:lnTo>
                  <a:pt x="378" y="888"/>
                </a:lnTo>
                <a:lnTo>
                  <a:pt x="378" y="894"/>
                </a:lnTo>
                <a:close/>
                <a:moveTo>
                  <a:pt x="384" y="510"/>
                </a:moveTo>
                <a:lnTo>
                  <a:pt x="384" y="504"/>
                </a:lnTo>
                <a:lnTo>
                  <a:pt x="384" y="510"/>
                </a:lnTo>
                <a:close/>
                <a:moveTo>
                  <a:pt x="384" y="876"/>
                </a:moveTo>
                <a:lnTo>
                  <a:pt x="384" y="870"/>
                </a:lnTo>
                <a:lnTo>
                  <a:pt x="384" y="876"/>
                </a:lnTo>
                <a:close/>
                <a:moveTo>
                  <a:pt x="384" y="876"/>
                </a:moveTo>
                <a:lnTo>
                  <a:pt x="384" y="870"/>
                </a:lnTo>
                <a:lnTo>
                  <a:pt x="384" y="876"/>
                </a:lnTo>
                <a:close/>
                <a:moveTo>
                  <a:pt x="384" y="906"/>
                </a:moveTo>
                <a:lnTo>
                  <a:pt x="384" y="900"/>
                </a:lnTo>
                <a:lnTo>
                  <a:pt x="384" y="906"/>
                </a:lnTo>
                <a:close/>
                <a:moveTo>
                  <a:pt x="384" y="882"/>
                </a:moveTo>
                <a:lnTo>
                  <a:pt x="384" y="876"/>
                </a:lnTo>
                <a:lnTo>
                  <a:pt x="384" y="882"/>
                </a:lnTo>
                <a:close/>
                <a:moveTo>
                  <a:pt x="384" y="906"/>
                </a:moveTo>
                <a:lnTo>
                  <a:pt x="384" y="900"/>
                </a:lnTo>
                <a:lnTo>
                  <a:pt x="384" y="906"/>
                </a:lnTo>
                <a:close/>
                <a:moveTo>
                  <a:pt x="384" y="876"/>
                </a:moveTo>
                <a:lnTo>
                  <a:pt x="390" y="876"/>
                </a:lnTo>
                <a:lnTo>
                  <a:pt x="384" y="876"/>
                </a:lnTo>
                <a:close/>
                <a:moveTo>
                  <a:pt x="384" y="876"/>
                </a:moveTo>
                <a:lnTo>
                  <a:pt x="390" y="876"/>
                </a:lnTo>
                <a:lnTo>
                  <a:pt x="384" y="876"/>
                </a:lnTo>
                <a:close/>
                <a:moveTo>
                  <a:pt x="384" y="498"/>
                </a:moveTo>
                <a:lnTo>
                  <a:pt x="390" y="498"/>
                </a:lnTo>
                <a:lnTo>
                  <a:pt x="384" y="498"/>
                </a:lnTo>
                <a:close/>
                <a:moveTo>
                  <a:pt x="384" y="882"/>
                </a:moveTo>
                <a:lnTo>
                  <a:pt x="384" y="876"/>
                </a:lnTo>
                <a:lnTo>
                  <a:pt x="390" y="876"/>
                </a:lnTo>
                <a:lnTo>
                  <a:pt x="390" y="882"/>
                </a:lnTo>
                <a:lnTo>
                  <a:pt x="384" y="882"/>
                </a:lnTo>
                <a:close/>
                <a:moveTo>
                  <a:pt x="384" y="888"/>
                </a:moveTo>
                <a:lnTo>
                  <a:pt x="390" y="888"/>
                </a:lnTo>
                <a:lnTo>
                  <a:pt x="384" y="888"/>
                </a:lnTo>
                <a:close/>
                <a:moveTo>
                  <a:pt x="390" y="894"/>
                </a:moveTo>
                <a:lnTo>
                  <a:pt x="384" y="894"/>
                </a:lnTo>
                <a:lnTo>
                  <a:pt x="390" y="894"/>
                </a:lnTo>
                <a:close/>
                <a:moveTo>
                  <a:pt x="390" y="894"/>
                </a:moveTo>
                <a:lnTo>
                  <a:pt x="384" y="894"/>
                </a:lnTo>
                <a:lnTo>
                  <a:pt x="390" y="894"/>
                </a:lnTo>
                <a:close/>
                <a:moveTo>
                  <a:pt x="390" y="1062"/>
                </a:moveTo>
                <a:lnTo>
                  <a:pt x="390" y="1068"/>
                </a:lnTo>
                <a:lnTo>
                  <a:pt x="390" y="1062"/>
                </a:lnTo>
                <a:close/>
                <a:moveTo>
                  <a:pt x="390" y="894"/>
                </a:moveTo>
                <a:lnTo>
                  <a:pt x="390" y="888"/>
                </a:lnTo>
                <a:lnTo>
                  <a:pt x="390" y="894"/>
                </a:lnTo>
                <a:close/>
                <a:moveTo>
                  <a:pt x="390" y="504"/>
                </a:moveTo>
                <a:lnTo>
                  <a:pt x="390" y="498"/>
                </a:lnTo>
                <a:lnTo>
                  <a:pt x="390" y="504"/>
                </a:lnTo>
                <a:close/>
                <a:moveTo>
                  <a:pt x="390" y="498"/>
                </a:moveTo>
                <a:lnTo>
                  <a:pt x="390" y="492"/>
                </a:lnTo>
                <a:lnTo>
                  <a:pt x="390" y="498"/>
                </a:lnTo>
                <a:close/>
                <a:moveTo>
                  <a:pt x="390" y="396"/>
                </a:moveTo>
                <a:lnTo>
                  <a:pt x="396" y="396"/>
                </a:lnTo>
                <a:lnTo>
                  <a:pt x="390" y="396"/>
                </a:lnTo>
                <a:close/>
                <a:moveTo>
                  <a:pt x="396" y="1062"/>
                </a:moveTo>
                <a:lnTo>
                  <a:pt x="396" y="1056"/>
                </a:lnTo>
                <a:lnTo>
                  <a:pt x="396" y="1062"/>
                </a:lnTo>
                <a:close/>
                <a:moveTo>
                  <a:pt x="396" y="1056"/>
                </a:moveTo>
                <a:lnTo>
                  <a:pt x="396" y="1062"/>
                </a:lnTo>
                <a:lnTo>
                  <a:pt x="396" y="1056"/>
                </a:lnTo>
                <a:close/>
                <a:moveTo>
                  <a:pt x="396" y="900"/>
                </a:moveTo>
                <a:lnTo>
                  <a:pt x="396" y="906"/>
                </a:lnTo>
                <a:lnTo>
                  <a:pt x="396" y="900"/>
                </a:lnTo>
                <a:close/>
                <a:moveTo>
                  <a:pt x="396" y="900"/>
                </a:moveTo>
                <a:lnTo>
                  <a:pt x="402" y="900"/>
                </a:lnTo>
                <a:lnTo>
                  <a:pt x="396" y="900"/>
                </a:lnTo>
                <a:close/>
                <a:moveTo>
                  <a:pt x="402" y="486"/>
                </a:moveTo>
                <a:lnTo>
                  <a:pt x="396" y="486"/>
                </a:lnTo>
                <a:lnTo>
                  <a:pt x="402" y="486"/>
                </a:lnTo>
                <a:lnTo>
                  <a:pt x="396" y="486"/>
                </a:lnTo>
                <a:lnTo>
                  <a:pt x="402" y="486"/>
                </a:lnTo>
                <a:close/>
                <a:moveTo>
                  <a:pt x="396" y="1002"/>
                </a:moveTo>
                <a:lnTo>
                  <a:pt x="402" y="1002"/>
                </a:lnTo>
                <a:lnTo>
                  <a:pt x="396" y="1002"/>
                </a:lnTo>
                <a:close/>
                <a:moveTo>
                  <a:pt x="402" y="510"/>
                </a:moveTo>
                <a:lnTo>
                  <a:pt x="402" y="516"/>
                </a:lnTo>
                <a:lnTo>
                  <a:pt x="402" y="510"/>
                </a:lnTo>
                <a:close/>
                <a:moveTo>
                  <a:pt x="402" y="504"/>
                </a:moveTo>
                <a:lnTo>
                  <a:pt x="402" y="510"/>
                </a:lnTo>
                <a:lnTo>
                  <a:pt x="402" y="504"/>
                </a:lnTo>
                <a:close/>
                <a:moveTo>
                  <a:pt x="396" y="1044"/>
                </a:moveTo>
                <a:lnTo>
                  <a:pt x="396" y="1038"/>
                </a:lnTo>
                <a:lnTo>
                  <a:pt x="402" y="1038"/>
                </a:lnTo>
                <a:lnTo>
                  <a:pt x="408" y="1038"/>
                </a:lnTo>
                <a:lnTo>
                  <a:pt x="402" y="1038"/>
                </a:lnTo>
                <a:lnTo>
                  <a:pt x="402" y="1044"/>
                </a:lnTo>
                <a:lnTo>
                  <a:pt x="402" y="1050"/>
                </a:lnTo>
                <a:lnTo>
                  <a:pt x="396" y="1050"/>
                </a:lnTo>
                <a:lnTo>
                  <a:pt x="396" y="1044"/>
                </a:lnTo>
                <a:close/>
                <a:moveTo>
                  <a:pt x="402" y="510"/>
                </a:moveTo>
                <a:lnTo>
                  <a:pt x="402" y="504"/>
                </a:lnTo>
                <a:lnTo>
                  <a:pt x="402" y="510"/>
                </a:lnTo>
                <a:close/>
                <a:moveTo>
                  <a:pt x="402" y="498"/>
                </a:moveTo>
                <a:lnTo>
                  <a:pt x="402" y="492"/>
                </a:lnTo>
                <a:lnTo>
                  <a:pt x="402" y="498"/>
                </a:lnTo>
                <a:lnTo>
                  <a:pt x="408" y="498"/>
                </a:lnTo>
                <a:lnTo>
                  <a:pt x="402" y="498"/>
                </a:lnTo>
                <a:lnTo>
                  <a:pt x="408" y="498"/>
                </a:lnTo>
                <a:lnTo>
                  <a:pt x="402" y="498"/>
                </a:lnTo>
                <a:lnTo>
                  <a:pt x="408" y="498"/>
                </a:lnTo>
                <a:lnTo>
                  <a:pt x="402" y="498"/>
                </a:lnTo>
                <a:lnTo>
                  <a:pt x="408" y="498"/>
                </a:lnTo>
                <a:lnTo>
                  <a:pt x="402" y="498"/>
                </a:lnTo>
                <a:lnTo>
                  <a:pt x="408" y="498"/>
                </a:lnTo>
                <a:lnTo>
                  <a:pt x="408" y="504"/>
                </a:lnTo>
                <a:lnTo>
                  <a:pt x="402" y="504"/>
                </a:lnTo>
                <a:lnTo>
                  <a:pt x="402" y="498"/>
                </a:lnTo>
                <a:close/>
                <a:moveTo>
                  <a:pt x="402" y="348"/>
                </a:moveTo>
                <a:lnTo>
                  <a:pt x="408" y="348"/>
                </a:lnTo>
                <a:lnTo>
                  <a:pt x="402" y="348"/>
                </a:lnTo>
                <a:lnTo>
                  <a:pt x="408" y="348"/>
                </a:lnTo>
                <a:lnTo>
                  <a:pt x="402" y="348"/>
                </a:lnTo>
                <a:close/>
                <a:moveTo>
                  <a:pt x="402" y="414"/>
                </a:moveTo>
                <a:lnTo>
                  <a:pt x="408" y="414"/>
                </a:lnTo>
                <a:lnTo>
                  <a:pt x="402" y="414"/>
                </a:lnTo>
                <a:close/>
                <a:moveTo>
                  <a:pt x="408" y="414"/>
                </a:moveTo>
                <a:lnTo>
                  <a:pt x="402" y="414"/>
                </a:lnTo>
                <a:lnTo>
                  <a:pt x="408" y="414"/>
                </a:lnTo>
                <a:close/>
                <a:moveTo>
                  <a:pt x="408" y="456"/>
                </a:moveTo>
                <a:lnTo>
                  <a:pt x="402" y="456"/>
                </a:lnTo>
                <a:lnTo>
                  <a:pt x="408" y="456"/>
                </a:lnTo>
                <a:lnTo>
                  <a:pt x="402" y="456"/>
                </a:lnTo>
                <a:lnTo>
                  <a:pt x="408" y="456"/>
                </a:lnTo>
                <a:close/>
                <a:moveTo>
                  <a:pt x="408" y="408"/>
                </a:moveTo>
                <a:lnTo>
                  <a:pt x="402" y="408"/>
                </a:lnTo>
                <a:lnTo>
                  <a:pt x="408" y="408"/>
                </a:lnTo>
                <a:close/>
                <a:moveTo>
                  <a:pt x="408" y="378"/>
                </a:moveTo>
                <a:lnTo>
                  <a:pt x="408" y="372"/>
                </a:lnTo>
                <a:lnTo>
                  <a:pt x="408" y="378"/>
                </a:lnTo>
                <a:close/>
                <a:moveTo>
                  <a:pt x="408" y="372"/>
                </a:moveTo>
                <a:lnTo>
                  <a:pt x="408" y="366"/>
                </a:lnTo>
                <a:lnTo>
                  <a:pt x="408" y="372"/>
                </a:lnTo>
                <a:close/>
                <a:moveTo>
                  <a:pt x="408" y="372"/>
                </a:moveTo>
                <a:lnTo>
                  <a:pt x="414" y="372"/>
                </a:lnTo>
                <a:lnTo>
                  <a:pt x="408" y="372"/>
                </a:lnTo>
                <a:close/>
                <a:moveTo>
                  <a:pt x="408" y="366"/>
                </a:moveTo>
                <a:lnTo>
                  <a:pt x="414" y="366"/>
                </a:lnTo>
                <a:lnTo>
                  <a:pt x="414" y="372"/>
                </a:lnTo>
                <a:lnTo>
                  <a:pt x="408" y="372"/>
                </a:lnTo>
                <a:lnTo>
                  <a:pt x="408" y="366"/>
                </a:lnTo>
                <a:close/>
                <a:moveTo>
                  <a:pt x="414" y="348"/>
                </a:moveTo>
                <a:lnTo>
                  <a:pt x="420" y="348"/>
                </a:lnTo>
                <a:lnTo>
                  <a:pt x="414" y="348"/>
                </a:lnTo>
                <a:close/>
                <a:moveTo>
                  <a:pt x="414" y="426"/>
                </a:moveTo>
                <a:lnTo>
                  <a:pt x="420" y="426"/>
                </a:lnTo>
                <a:lnTo>
                  <a:pt x="414" y="426"/>
                </a:lnTo>
                <a:close/>
                <a:moveTo>
                  <a:pt x="414" y="348"/>
                </a:moveTo>
                <a:lnTo>
                  <a:pt x="420" y="348"/>
                </a:lnTo>
                <a:lnTo>
                  <a:pt x="414" y="348"/>
                </a:lnTo>
                <a:close/>
                <a:moveTo>
                  <a:pt x="414" y="348"/>
                </a:moveTo>
                <a:lnTo>
                  <a:pt x="420" y="348"/>
                </a:lnTo>
                <a:lnTo>
                  <a:pt x="420" y="354"/>
                </a:lnTo>
                <a:lnTo>
                  <a:pt x="414" y="354"/>
                </a:lnTo>
                <a:lnTo>
                  <a:pt x="414" y="348"/>
                </a:lnTo>
                <a:close/>
                <a:moveTo>
                  <a:pt x="414" y="354"/>
                </a:moveTo>
                <a:lnTo>
                  <a:pt x="420" y="354"/>
                </a:lnTo>
                <a:lnTo>
                  <a:pt x="420" y="360"/>
                </a:lnTo>
                <a:lnTo>
                  <a:pt x="420" y="354"/>
                </a:lnTo>
                <a:lnTo>
                  <a:pt x="414" y="354"/>
                </a:lnTo>
                <a:close/>
                <a:moveTo>
                  <a:pt x="420" y="342"/>
                </a:moveTo>
                <a:lnTo>
                  <a:pt x="420" y="336"/>
                </a:lnTo>
                <a:lnTo>
                  <a:pt x="426" y="336"/>
                </a:lnTo>
                <a:lnTo>
                  <a:pt x="426" y="342"/>
                </a:lnTo>
                <a:lnTo>
                  <a:pt x="420" y="342"/>
                </a:lnTo>
                <a:close/>
                <a:moveTo>
                  <a:pt x="420" y="342"/>
                </a:moveTo>
                <a:lnTo>
                  <a:pt x="426" y="342"/>
                </a:lnTo>
                <a:lnTo>
                  <a:pt x="420" y="342"/>
                </a:lnTo>
                <a:close/>
                <a:moveTo>
                  <a:pt x="420" y="360"/>
                </a:moveTo>
                <a:lnTo>
                  <a:pt x="426" y="360"/>
                </a:lnTo>
                <a:lnTo>
                  <a:pt x="420" y="360"/>
                </a:lnTo>
                <a:close/>
                <a:moveTo>
                  <a:pt x="426" y="330"/>
                </a:moveTo>
                <a:lnTo>
                  <a:pt x="426" y="324"/>
                </a:lnTo>
                <a:lnTo>
                  <a:pt x="426" y="330"/>
                </a:lnTo>
                <a:close/>
                <a:moveTo>
                  <a:pt x="426" y="330"/>
                </a:moveTo>
                <a:lnTo>
                  <a:pt x="432" y="330"/>
                </a:lnTo>
                <a:lnTo>
                  <a:pt x="432" y="336"/>
                </a:lnTo>
                <a:lnTo>
                  <a:pt x="432" y="330"/>
                </a:lnTo>
                <a:lnTo>
                  <a:pt x="432" y="336"/>
                </a:lnTo>
                <a:lnTo>
                  <a:pt x="426" y="336"/>
                </a:lnTo>
                <a:lnTo>
                  <a:pt x="426" y="330"/>
                </a:lnTo>
                <a:close/>
                <a:moveTo>
                  <a:pt x="432" y="294"/>
                </a:moveTo>
                <a:lnTo>
                  <a:pt x="426" y="294"/>
                </a:lnTo>
                <a:lnTo>
                  <a:pt x="432" y="294"/>
                </a:lnTo>
                <a:close/>
                <a:moveTo>
                  <a:pt x="432" y="324"/>
                </a:moveTo>
                <a:lnTo>
                  <a:pt x="438" y="324"/>
                </a:lnTo>
                <a:lnTo>
                  <a:pt x="432" y="324"/>
                </a:lnTo>
                <a:close/>
                <a:moveTo>
                  <a:pt x="432" y="294"/>
                </a:moveTo>
                <a:lnTo>
                  <a:pt x="432" y="300"/>
                </a:lnTo>
                <a:lnTo>
                  <a:pt x="438" y="300"/>
                </a:lnTo>
                <a:lnTo>
                  <a:pt x="432" y="300"/>
                </a:lnTo>
                <a:lnTo>
                  <a:pt x="438" y="300"/>
                </a:lnTo>
                <a:lnTo>
                  <a:pt x="432" y="300"/>
                </a:lnTo>
                <a:lnTo>
                  <a:pt x="432" y="294"/>
                </a:lnTo>
                <a:close/>
                <a:moveTo>
                  <a:pt x="432" y="312"/>
                </a:moveTo>
                <a:lnTo>
                  <a:pt x="438" y="312"/>
                </a:lnTo>
                <a:lnTo>
                  <a:pt x="432" y="312"/>
                </a:lnTo>
                <a:close/>
                <a:moveTo>
                  <a:pt x="432" y="294"/>
                </a:moveTo>
                <a:lnTo>
                  <a:pt x="438" y="294"/>
                </a:lnTo>
                <a:lnTo>
                  <a:pt x="432" y="294"/>
                </a:lnTo>
                <a:close/>
                <a:moveTo>
                  <a:pt x="432" y="294"/>
                </a:moveTo>
                <a:lnTo>
                  <a:pt x="438" y="294"/>
                </a:lnTo>
                <a:lnTo>
                  <a:pt x="438" y="300"/>
                </a:lnTo>
                <a:lnTo>
                  <a:pt x="432" y="294"/>
                </a:lnTo>
                <a:lnTo>
                  <a:pt x="432" y="300"/>
                </a:lnTo>
                <a:lnTo>
                  <a:pt x="432" y="294"/>
                </a:lnTo>
                <a:close/>
                <a:moveTo>
                  <a:pt x="432" y="318"/>
                </a:moveTo>
                <a:lnTo>
                  <a:pt x="438" y="318"/>
                </a:lnTo>
                <a:lnTo>
                  <a:pt x="432" y="318"/>
                </a:lnTo>
                <a:close/>
                <a:moveTo>
                  <a:pt x="438" y="300"/>
                </a:moveTo>
                <a:lnTo>
                  <a:pt x="432" y="300"/>
                </a:lnTo>
                <a:lnTo>
                  <a:pt x="438" y="300"/>
                </a:lnTo>
                <a:close/>
                <a:moveTo>
                  <a:pt x="432" y="336"/>
                </a:moveTo>
                <a:lnTo>
                  <a:pt x="432" y="330"/>
                </a:lnTo>
                <a:lnTo>
                  <a:pt x="438" y="330"/>
                </a:lnTo>
                <a:lnTo>
                  <a:pt x="432" y="330"/>
                </a:lnTo>
                <a:lnTo>
                  <a:pt x="432" y="336"/>
                </a:lnTo>
                <a:lnTo>
                  <a:pt x="432" y="330"/>
                </a:lnTo>
                <a:lnTo>
                  <a:pt x="432" y="336"/>
                </a:lnTo>
                <a:close/>
                <a:moveTo>
                  <a:pt x="438" y="312"/>
                </a:moveTo>
                <a:lnTo>
                  <a:pt x="438" y="306"/>
                </a:lnTo>
                <a:lnTo>
                  <a:pt x="438" y="312"/>
                </a:lnTo>
                <a:close/>
                <a:moveTo>
                  <a:pt x="438" y="312"/>
                </a:moveTo>
                <a:lnTo>
                  <a:pt x="432" y="312"/>
                </a:lnTo>
                <a:lnTo>
                  <a:pt x="438" y="312"/>
                </a:lnTo>
                <a:lnTo>
                  <a:pt x="438" y="318"/>
                </a:lnTo>
                <a:lnTo>
                  <a:pt x="438" y="312"/>
                </a:lnTo>
                <a:lnTo>
                  <a:pt x="438" y="318"/>
                </a:lnTo>
                <a:lnTo>
                  <a:pt x="438" y="312"/>
                </a:lnTo>
                <a:close/>
                <a:moveTo>
                  <a:pt x="438" y="318"/>
                </a:moveTo>
                <a:lnTo>
                  <a:pt x="438" y="324"/>
                </a:lnTo>
                <a:lnTo>
                  <a:pt x="438" y="318"/>
                </a:lnTo>
                <a:close/>
                <a:moveTo>
                  <a:pt x="438" y="336"/>
                </a:moveTo>
                <a:lnTo>
                  <a:pt x="438" y="342"/>
                </a:lnTo>
                <a:lnTo>
                  <a:pt x="438" y="336"/>
                </a:lnTo>
                <a:lnTo>
                  <a:pt x="438" y="342"/>
                </a:lnTo>
                <a:lnTo>
                  <a:pt x="438" y="336"/>
                </a:lnTo>
                <a:close/>
                <a:moveTo>
                  <a:pt x="438" y="300"/>
                </a:moveTo>
                <a:lnTo>
                  <a:pt x="444" y="300"/>
                </a:lnTo>
                <a:lnTo>
                  <a:pt x="438" y="300"/>
                </a:lnTo>
                <a:close/>
                <a:moveTo>
                  <a:pt x="438" y="336"/>
                </a:moveTo>
                <a:lnTo>
                  <a:pt x="444" y="336"/>
                </a:lnTo>
                <a:lnTo>
                  <a:pt x="438" y="336"/>
                </a:lnTo>
                <a:close/>
                <a:moveTo>
                  <a:pt x="438" y="342"/>
                </a:moveTo>
                <a:lnTo>
                  <a:pt x="444" y="336"/>
                </a:lnTo>
                <a:lnTo>
                  <a:pt x="438" y="336"/>
                </a:lnTo>
                <a:lnTo>
                  <a:pt x="444" y="336"/>
                </a:lnTo>
                <a:lnTo>
                  <a:pt x="444" y="342"/>
                </a:lnTo>
                <a:lnTo>
                  <a:pt x="438" y="342"/>
                </a:lnTo>
                <a:close/>
                <a:moveTo>
                  <a:pt x="438" y="318"/>
                </a:moveTo>
                <a:lnTo>
                  <a:pt x="438" y="312"/>
                </a:lnTo>
                <a:lnTo>
                  <a:pt x="444" y="312"/>
                </a:lnTo>
                <a:lnTo>
                  <a:pt x="444" y="318"/>
                </a:lnTo>
                <a:lnTo>
                  <a:pt x="438" y="318"/>
                </a:lnTo>
                <a:close/>
                <a:moveTo>
                  <a:pt x="438" y="324"/>
                </a:moveTo>
                <a:lnTo>
                  <a:pt x="444" y="324"/>
                </a:lnTo>
                <a:lnTo>
                  <a:pt x="444" y="330"/>
                </a:lnTo>
                <a:lnTo>
                  <a:pt x="438" y="324"/>
                </a:lnTo>
                <a:close/>
                <a:moveTo>
                  <a:pt x="444" y="312"/>
                </a:moveTo>
                <a:lnTo>
                  <a:pt x="444" y="306"/>
                </a:lnTo>
                <a:lnTo>
                  <a:pt x="444" y="312"/>
                </a:lnTo>
                <a:close/>
                <a:moveTo>
                  <a:pt x="438" y="318"/>
                </a:moveTo>
                <a:lnTo>
                  <a:pt x="444" y="318"/>
                </a:lnTo>
                <a:lnTo>
                  <a:pt x="438" y="318"/>
                </a:lnTo>
                <a:close/>
                <a:moveTo>
                  <a:pt x="444" y="324"/>
                </a:moveTo>
                <a:lnTo>
                  <a:pt x="444" y="318"/>
                </a:lnTo>
                <a:lnTo>
                  <a:pt x="444" y="324"/>
                </a:lnTo>
                <a:close/>
                <a:moveTo>
                  <a:pt x="444" y="318"/>
                </a:moveTo>
                <a:lnTo>
                  <a:pt x="444" y="312"/>
                </a:lnTo>
                <a:lnTo>
                  <a:pt x="444" y="318"/>
                </a:lnTo>
                <a:close/>
                <a:moveTo>
                  <a:pt x="444" y="324"/>
                </a:moveTo>
                <a:lnTo>
                  <a:pt x="444" y="330"/>
                </a:lnTo>
                <a:lnTo>
                  <a:pt x="444" y="324"/>
                </a:lnTo>
                <a:close/>
                <a:moveTo>
                  <a:pt x="444" y="312"/>
                </a:moveTo>
                <a:lnTo>
                  <a:pt x="444" y="306"/>
                </a:lnTo>
                <a:lnTo>
                  <a:pt x="444" y="312"/>
                </a:lnTo>
                <a:close/>
                <a:moveTo>
                  <a:pt x="444" y="318"/>
                </a:moveTo>
                <a:lnTo>
                  <a:pt x="450" y="318"/>
                </a:lnTo>
                <a:lnTo>
                  <a:pt x="444" y="318"/>
                </a:lnTo>
                <a:close/>
                <a:moveTo>
                  <a:pt x="444" y="330"/>
                </a:moveTo>
                <a:lnTo>
                  <a:pt x="444" y="324"/>
                </a:lnTo>
                <a:lnTo>
                  <a:pt x="444" y="330"/>
                </a:lnTo>
                <a:close/>
                <a:moveTo>
                  <a:pt x="444" y="300"/>
                </a:moveTo>
                <a:lnTo>
                  <a:pt x="450" y="300"/>
                </a:lnTo>
                <a:lnTo>
                  <a:pt x="450" y="306"/>
                </a:lnTo>
                <a:lnTo>
                  <a:pt x="444" y="306"/>
                </a:lnTo>
                <a:lnTo>
                  <a:pt x="444" y="300"/>
                </a:lnTo>
                <a:close/>
                <a:moveTo>
                  <a:pt x="444" y="324"/>
                </a:moveTo>
                <a:lnTo>
                  <a:pt x="450" y="324"/>
                </a:lnTo>
                <a:lnTo>
                  <a:pt x="444" y="324"/>
                </a:lnTo>
                <a:close/>
                <a:moveTo>
                  <a:pt x="450" y="306"/>
                </a:moveTo>
                <a:lnTo>
                  <a:pt x="450" y="312"/>
                </a:lnTo>
                <a:lnTo>
                  <a:pt x="450" y="306"/>
                </a:lnTo>
                <a:close/>
                <a:moveTo>
                  <a:pt x="444" y="324"/>
                </a:moveTo>
                <a:lnTo>
                  <a:pt x="450" y="324"/>
                </a:lnTo>
                <a:lnTo>
                  <a:pt x="444" y="324"/>
                </a:lnTo>
                <a:close/>
                <a:moveTo>
                  <a:pt x="450" y="324"/>
                </a:moveTo>
                <a:lnTo>
                  <a:pt x="450" y="318"/>
                </a:lnTo>
                <a:lnTo>
                  <a:pt x="450" y="324"/>
                </a:lnTo>
                <a:close/>
                <a:moveTo>
                  <a:pt x="450" y="306"/>
                </a:moveTo>
                <a:lnTo>
                  <a:pt x="450" y="312"/>
                </a:lnTo>
                <a:lnTo>
                  <a:pt x="450" y="306"/>
                </a:lnTo>
                <a:close/>
                <a:moveTo>
                  <a:pt x="450" y="300"/>
                </a:moveTo>
                <a:lnTo>
                  <a:pt x="450" y="306"/>
                </a:lnTo>
                <a:lnTo>
                  <a:pt x="450" y="300"/>
                </a:lnTo>
                <a:close/>
                <a:moveTo>
                  <a:pt x="450" y="318"/>
                </a:moveTo>
                <a:lnTo>
                  <a:pt x="450" y="324"/>
                </a:lnTo>
                <a:lnTo>
                  <a:pt x="450" y="318"/>
                </a:lnTo>
                <a:close/>
                <a:moveTo>
                  <a:pt x="450" y="300"/>
                </a:moveTo>
                <a:lnTo>
                  <a:pt x="450" y="306"/>
                </a:lnTo>
                <a:lnTo>
                  <a:pt x="450" y="300"/>
                </a:lnTo>
                <a:close/>
                <a:moveTo>
                  <a:pt x="450" y="306"/>
                </a:moveTo>
                <a:lnTo>
                  <a:pt x="456" y="306"/>
                </a:lnTo>
                <a:lnTo>
                  <a:pt x="450" y="306"/>
                </a:lnTo>
                <a:close/>
                <a:moveTo>
                  <a:pt x="450" y="306"/>
                </a:moveTo>
                <a:lnTo>
                  <a:pt x="456" y="306"/>
                </a:lnTo>
                <a:lnTo>
                  <a:pt x="450" y="306"/>
                </a:lnTo>
                <a:close/>
                <a:moveTo>
                  <a:pt x="450" y="300"/>
                </a:moveTo>
                <a:lnTo>
                  <a:pt x="456" y="300"/>
                </a:lnTo>
                <a:lnTo>
                  <a:pt x="456" y="306"/>
                </a:lnTo>
                <a:lnTo>
                  <a:pt x="450" y="306"/>
                </a:lnTo>
                <a:lnTo>
                  <a:pt x="450" y="300"/>
                </a:lnTo>
                <a:close/>
                <a:moveTo>
                  <a:pt x="456" y="312"/>
                </a:moveTo>
                <a:lnTo>
                  <a:pt x="456" y="306"/>
                </a:lnTo>
                <a:lnTo>
                  <a:pt x="456" y="312"/>
                </a:lnTo>
                <a:close/>
                <a:moveTo>
                  <a:pt x="456" y="306"/>
                </a:moveTo>
                <a:lnTo>
                  <a:pt x="456" y="312"/>
                </a:lnTo>
                <a:lnTo>
                  <a:pt x="456" y="306"/>
                </a:lnTo>
                <a:close/>
                <a:moveTo>
                  <a:pt x="456" y="306"/>
                </a:moveTo>
                <a:lnTo>
                  <a:pt x="456" y="312"/>
                </a:lnTo>
                <a:lnTo>
                  <a:pt x="456" y="306"/>
                </a:lnTo>
                <a:close/>
                <a:moveTo>
                  <a:pt x="456" y="306"/>
                </a:moveTo>
                <a:lnTo>
                  <a:pt x="462" y="306"/>
                </a:lnTo>
                <a:lnTo>
                  <a:pt x="456" y="306"/>
                </a:lnTo>
                <a:lnTo>
                  <a:pt x="462" y="306"/>
                </a:lnTo>
                <a:lnTo>
                  <a:pt x="456" y="306"/>
                </a:lnTo>
                <a:close/>
                <a:moveTo>
                  <a:pt x="462" y="294"/>
                </a:moveTo>
                <a:lnTo>
                  <a:pt x="468" y="294"/>
                </a:lnTo>
                <a:lnTo>
                  <a:pt x="462" y="294"/>
                </a:lnTo>
                <a:close/>
                <a:moveTo>
                  <a:pt x="462" y="300"/>
                </a:moveTo>
                <a:lnTo>
                  <a:pt x="462" y="294"/>
                </a:lnTo>
                <a:lnTo>
                  <a:pt x="468" y="294"/>
                </a:lnTo>
                <a:lnTo>
                  <a:pt x="468" y="300"/>
                </a:lnTo>
                <a:lnTo>
                  <a:pt x="462" y="300"/>
                </a:lnTo>
                <a:lnTo>
                  <a:pt x="468" y="300"/>
                </a:lnTo>
                <a:lnTo>
                  <a:pt x="462" y="300"/>
                </a:lnTo>
                <a:close/>
                <a:moveTo>
                  <a:pt x="462" y="294"/>
                </a:moveTo>
                <a:lnTo>
                  <a:pt x="468" y="294"/>
                </a:lnTo>
                <a:lnTo>
                  <a:pt x="462" y="294"/>
                </a:lnTo>
                <a:close/>
                <a:moveTo>
                  <a:pt x="468" y="294"/>
                </a:moveTo>
                <a:lnTo>
                  <a:pt x="474" y="294"/>
                </a:lnTo>
                <a:lnTo>
                  <a:pt x="468" y="294"/>
                </a:lnTo>
                <a:close/>
                <a:moveTo>
                  <a:pt x="474" y="294"/>
                </a:moveTo>
                <a:lnTo>
                  <a:pt x="474" y="288"/>
                </a:lnTo>
                <a:lnTo>
                  <a:pt x="474" y="294"/>
                </a:lnTo>
                <a:lnTo>
                  <a:pt x="474" y="288"/>
                </a:lnTo>
                <a:lnTo>
                  <a:pt x="474" y="294"/>
                </a:lnTo>
                <a:close/>
                <a:moveTo>
                  <a:pt x="474" y="294"/>
                </a:moveTo>
                <a:lnTo>
                  <a:pt x="474" y="288"/>
                </a:lnTo>
                <a:lnTo>
                  <a:pt x="474" y="294"/>
                </a:lnTo>
                <a:close/>
                <a:moveTo>
                  <a:pt x="474" y="294"/>
                </a:moveTo>
                <a:lnTo>
                  <a:pt x="474" y="300"/>
                </a:lnTo>
                <a:lnTo>
                  <a:pt x="474" y="294"/>
                </a:lnTo>
                <a:close/>
                <a:moveTo>
                  <a:pt x="474" y="294"/>
                </a:moveTo>
                <a:lnTo>
                  <a:pt x="480" y="294"/>
                </a:lnTo>
                <a:lnTo>
                  <a:pt x="480" y="300"/>
                </a:lnTo>
                <a:lnTo>
                  <a:pt x="474" y="300"/>
                </a:lnTo>
                <a:lnTo>
                  <a:pt x="474" y="294"/>
                </a:lnTo>
                <a:close/>
                <a:moveTo>
                  <a:pt x="480" y="294"/>
                </a:moveTo>
                <a:lnTo>
                  <a:pt x="486" y="294"/>
                </a:lnTo>
                <a:lnTo>
                  <a:pt x="486" y="300"/>
                </a:lnTo>
                <a:lnTo>
                  <a:pt x="480" y="300"/>
                </a:lnTo>
                <a:lnTo>
                  <a:pt x="480" y="294"/>
                </a:lnTo>
                <a:close/>
                <a:moveTo>
                  <a:pt x="486" y="312"/>
                </a:moveTo>
                <a:lnTo>
                  <a:pt x="486" y="306"/>
                </a:lnTo>
                <a:lnTo>
                  <a:pt x="486" y="312"/>
                </a:lnTo>
                <a:close/>
                <a:moveTo>
                  <a:pt x="486" y="306"/>
                </a:moveTo>
                <a:lnTo>
                  <a:pt x="486" y="300"/>
                </a:lnTo>
                <a:lnTo>
                  <a:pt x="486" y="306"/>
                </a:lnTo>
                <a:close/>
                <a:moveTo>
                  <a:pt x="486" y="306"/>
                </a:moveTo>
                <a:lnTo>
                  <a:pt x="492" y="306"/>
                </a:lnTo>
                <a:lnTo>
                  <a:pt x="486" y="306"/>
                </a:lnTo>
                <a:close/>
                <a:moveTo>
                  <a:pt x="492" y="294"/>
                </a:moveTo>
                <a:lnTo>
                  <a:pt x="486" y="294"/>
                </a:lnTo>
                <a:lnTo>
                  <a:pt x="492" y="288"/>
                </a:lnTo>
                <a:lnTo>
                  <a:pt x="492" y="294"/>
                </a:lnTo>
                <a:close/>
                <a:moveTo>
                  <a:pt x="492" y="294"/>
                </a:moveTo>
                <a:lnTo>
                  <a:pt x="492" y="300"/>
                </a:lnTo>
                <a:lnTo>
                  <a:pt x="492" y="294"/>
                </a:lnTo>
                <a:close/>
                <a:moveTo>
                  <a:pt x="492" y="282"/>
                </a:moveTo>
                <a:lnTo>
                  <a:pt x="498" y="282"/>
                </a:lnTo>
                <a:lnTo>
                  <a:pt x="498" y="288"/>
                </a:lnTo>
                <a:lnTo>
                  <a:pt x="492" y="288"/>
                </a:lnTo>
                <a:lnTo>
                  <a:pt x="492" y="282"/>
                </a:lnTo>
                <a:close/>
                <a:moveTo>
                  <a:pt x="492" y="288"/>
                </a:moveTo>
                <a:lnTo>
                  <a:pt x="498" y="288"/>
                </a:lnTo>
                <a:lnTo>
                  <a:pt x="492" y="288"/>
                </a:lnTo>
                <a:close/>
                <a:moveTo>
                  <a:pt x="498" y="294"/>
                </a:moveTo>
                <a:lnTo>
                  <a:pt x="498" y="288"/>
                </a:lnTo>
                <a:lnTo>
                  <a:pt x="498" y="294"/>
                </a:lnTo>
                <a:close/>
                <a:moveTo>
                  <a:pt x="498" y="288"/>
                </a:moveTo>
                <a:lnTo>
                  <a:pt x="498" y="282"/>
                </a:lnTo>
                <a:lnTo>
                  <a:pt x="498" y="288"/>
                </a:lnTo>
                <a:close/>
                <a:moveTo>
                  <a:pt x="498" y="288"/>
                </a:moveTo>
                <a:lnTo>
                  <a:pt x="498" y="294"/>
                </a:lnTo>
                <a:lnTo>
                  <a:pt x="498" y="288"/>
                </a:lnTo>
                <a:close/>
                <a:moveTo>
                  <a:pt x="498" y="300"/>
                </a:moveTo>
                <a:lnTo>
                  <a:pt x="498" y="294"/>
                </a:lnTo>
                <a:lnTo>
                  <a:pt x="498" y="300"/>
                </a:lnTo>
                <a:close/>
                <a:moveTo>
                  <a:pt x="498" y="294"/>
                </a:moveTo>
                <a:lnTo>
                  <a:pt x="504" y="294"/>
                </a:lnTo>
                <a:lnTo>
                  <a:pt x="498" y="294"/>
                </a:lnTo>
                <a:close/>
                <a:moveTo>
                  <a:pt x="498" y="294"/>
                </a:moveTo>
                <a:lnTo>
                  <a:pt x="498" y="300"/>
                </a:lnTo>
                <a:lnTo>
                  <a:pt x="498" y="294"/>
                </a:lnTo>
                <a:close/>
                <a:moveTo>
                  <a:pt x="498" y="306"/>
                </a:moveTo>
                <a:lnTo>
                  <a:pt x="498" y="300"/>
                </a:lnTo>
                <a:lnTo>
                  <a:pt x="498" y="306"/>
                </a:lnTo>
                <a:close/>
                <a:moveTo>
                  <a:pt x="498" y="300"/>
                </a:moveTo>
                <a:lnTo>
                  <a:pt x="504" y="300"/>
                </a:lnTo>
                <a:lnTo>
                  <a:pt x="498" y="300"/>
                </a:lnTo>
                <a:close/>
                <a:moveTo>
                  <a:pt x="504" y="300"/>
                </a:moveTo>
                <a:lnTo>
                  <a:pt x="498" y="300"/>
                </a:lnTo>
                <a:lnTo>
                  <a:pt x="504" y="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5" name="Freeform 48"/>
          <p:cNvSpPr>
            <a:spLocks noEditPoints="1"/>
          </p:cNvSpPr>
          <p:nvPr/>
        </p:nvSpPr>
        <p:spPr bwMode="auto">
          <a:xfrm>
            <a:off x="1855788" y="3528158"/>
            <a:ext cx="504825" cy="322263"/>
          </a:xfrm>
          <a:custGeom>
            <a:avLst/>
            <a:gdLst>
              <a:gd name="T0" fmla="*/ 6 w 294"/>
              <a:gd name="T1" fmla="*/ 156 h 204"/>
              <a:gd name="T2" fmla="*/ 12 w 294"/>
              <a:gd name="T3" fmla="*/ 102 h 204"/>
              <a:gd name="T4" fmla="*/ 30 w 294"/>
              <a:gd name="T5" fmla="*/ 96 h 204"/>
              <a:gd name="T6" fmla="*/ 48 w 294"/>
              <a:gd name="T7" fmla="*/ 108 h 204"/>
              <a:gd name="T8" fmla="*/ 42 w 294"/>
              <a:gd name="T9" fmla="*/ 114 h 204"/>
              <a:gd name="T10" fmla="*/ 24 w 294"/>
              <a:gd name="T11" fmla="*/ 120 h 204"/>
              <a:gd name="T12" fmla="*/ 6 w 294"/>
              <a:gd name="T13" fmla="*/ 108 h 204"/>
              <a:gd name="T14" fmla="*/ 12 w 294"/>
              <a:gd name="T15" fmla="*/ 144 h 204"/>
              <a:gd name="T16" fmla="*/ 24 w 294"/>
              <a:gd name="T17" fmla="*/ 138 h 204"/>
              <a:gd name="T18" fmla="*/ 48 w 294"/>
              <a:gd name="T19" fmla="*/ 132 h 204"/>
              <a:gd name="T20" fmla="*/ 66 w 294"/>
              <a:gd name="T21" fmla="*/ 144 h 204"/>
              <a:gd name="T22" fmla="*/ 60 w 294"/>
              <a:gd name="T23" fmla="*/ 144 h 204"/>
              <a:gd name="T24" fmla="*/ 54 w 294"/>
              <a:gd name="T25" fmla="*/ 156 h 204"/>
              <a:gd name="T26" fmla="*/ 48 w 294"/>
              <a:gd name="T27" fmla="*/ 156 h 204"/>
              <a:gd name="T28" fmla="*/ 30 w 294"/>
              <a:gd name="T29" fmla="*/ 168 h 204"/>
              <a:gd name="T30" fmla="*/ 18 w 294"/>
              <a:gd name="T31" fmla="*/ 198 h 204"/>
              <a:gd name="T32" fmla="*/ 18 w 294"/>
              <a:gd name="T33" fmla="*/ 180 h 204"/>
              <a:gd name="T34" fmla="*/ 6 w 294"/>
              <a:gd name="T35" fmla="*/ 168 h 204"/>
              <a:gd name="T36" fmla="*/ 6 w 294"/>
              <a:gd name="T37" fmla="*/ 162 h 204"/>
              <a:gd name="T38" fmla="*/ 6 w 294"/>
              <a:gd name="T39" fmla="*/ 156 h 204"/>
              <a:gd name="T40" fmla="*/ 36 w 294"/>
              <a:gd name="T41" fmla="*/ 174 h 204"/>
              <a:gd name="T42" fmla="*/ 36 w 294"/>
              <a:gd name="T43" fmla="*/ 168 h 204"/>
              <a:gd name="T44" fmla="*/ 54 w 294"/>
              <a:gd name="T45" fmla="*/ 108 h 204"/>
              <a:gd name="T46" fmla="*/ 60 w 294"/>
              <a:gd name="T47" fmla="*/ 90 h 204"/>
              <a:gd name="T48" fmla="*/ 60 w 294"/>
              <a:gd name="T49" fmla="*/ 126 h 204"/>
              <a:gd name="T50" fmla="*/ 66 w 294"/>
              <a:gd name="T51" fmla="*/ 138 h 204"/>
              <a:gd name="T52" fmla="*/ 66 w 294"/>
              <a:gd name="T53" fmla="*/ 102 h 204"/>
              <a:gd name="T54" fmla="*/ 78 w 294"/>
              <a:gd name="T55" fmla="*/ 204 h 204"/>
              <a:gd name="T56" fmla="*/ 90 w 294"/>
              <a:gd name="T57" fmla="*/ 60 h 204"/>
              <a:gd name="T58" fmla="*/ 102 w 294"/>
              <a:gd name="T59" fmla="*/ 30 h 204"/>
              <a:gd name="T60" fmla="*/ 120 w 294"/>
              <a:gd name="T61" fmla="*/ 156 h 204"/>
              <a:gd name="T62" fmla="*/ 132 w 294"/>
              <a:gd name="T63" fmla="*/ 18 h 204"/>
              <a:gd name="T64" fmla="*/ 144 w 294"/>
              <a:gd name="T65" fmla="*/ 24 h 204"/>
              <a:gd name="T66" fmla="*/ 132 w 294"/>
              <a:gd name="T67" fmla="*/ 174 h 204"/>
              <a:gd name="T68" fmla="*/ 126 w 294"/>
              <a:gd name="T69" fmla="*/ 138 h 204"/>
              <a:gd name="T70" fmla="*/ 108 w 294"/>
              <a:gd name="T71" fmla="*/ 150 h 204"/>
              <a:gd name="T72" fmla="*/ 90 w 294"/>
              <a:gd name="T73" fmla="*/ 144 h 204"/>
              <a:gd name="T74" fmla="*/ 84 w 294"/>
              <a:gd name="T75" fmla="*/ 132 h 204"/>
              <a:gd name="T76" fmla="*/ 78 w 294"/>
              <a:gd name="T77" fmla="*/ 120 h 204"/>
              <a:gd name="T78" fmla="*/ 84 w 294"/>
              <a:gd name="T79" fmla="*/ 114 h 204"/>
              <a:gd name="T80" fmla="*/ 66 w 294"/>
              <a:gd name="T81" fmla="*/ 102 h 204"/>
              <a:gd name="T82" fmla="*/ 72 w 294"/>
              <a:gd name="T83" fmla="*/ 90 h 204"/>
              <a:gd name="T84" fmla="*/ 66 w 294"/>
              <a:gd name="T85" fmla="*/ 78 h 204"/>
              <a:gd name="T86" fmla="*/ 90 w 294"/>
              <a:gd name="T87" fmla="*/ 48 h 204"/>
              <a:gd name="T88" fmla="*/ 108 w 294"/>
              <a:gd name="T89" fmla="*/ 36 h 204"/>
              <a:gd name="T90" fmla="*/ 132 w 294"/>
              <a:gd name="T91" fmla="*/ 30 h 204"/>
              <a:gd name="T92" fmla="*/ 150 w 294"/>
              <a:gd name="T93" fmla="*/ 30 h 204"/>
              <a:gd name="T94" fmla="*/ 162 w 294"/>
              <a:gd name="T95" fmla="*/ 12 h 204"/>
              <a:gd name="T96" fmla="*/ 168 w 294"/>
              <a:gd name="T97" fmla="*/ 12 h 204"/>
              <a:gd name="T98" fmla="*/ 210 w 294"/>
              <a:gd name="T99" fmla="*/ 12 h 204"/>
              <a:gd name="T100" fmla="*/ 252 w 294"/>
              <a:gd name="T101" fmla="*/ 12 h 204"/>
              <a:gd name="T102" fmla="*/ 276 w 294"/>
              <a:gd name="T103" fmla="*/ 18 h 204"/>
              <a:gd name="T104" fmla="*/ 270 w 294"/>
              <a:gd name="T105" fmla="*/ 120 h 204"/>
              <a:gd name="T106" fmla="*/ 282 w 294"/>
              <a:gd name="T107" fmla="*/ 162 h 204"/>
              <a:gd name="T108" fmla="*/ 276 w 294"/>
              <a:gd name="T109" fmla="*/ 180 h 204"/>
              <a:gd name="T110" fmla="*/ 264 w 294"/>
              <a:gd name="T111" fmla="*/ 180 h 204"/>
              <a:gd name="T112" fmla="*/ 234 w 294"/>
              <a:gd name="T113" fmla="*/ 192 h 204"/>
              <a:gd name="T114" fmla="*/ 204 w 294"/>
              <a:gd name="T115" fmla="*/ 168 h 204"/>
              <a:gd name="T116" fmla="*/ 168 w 294"/>
              <a:gd name="T117" fmla="*/ 162 h 204"/>
              <a:gd name="T118" fmla="*/ 144 w 294"/>
              <a:gd name="T119" fmla="*/ 16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4" h="204">
                <a:moveTo>
                  <a:pt x="0" y="168"/>
                </a:moveTo>
                <a:lnTo>
                  <a:pt x="0" y="162"/>
                </a:lnTo>
                <a:lnTo>
                  <a:pt x="0" y="168"/>
                </a:lnTo>
                <a:close/>
                <a:moveTo>
                  <a:pt x="0" y="162"/>
                </a:moveTo>
                <a:lnTo>
                  <a:pt x="6" y="162"/>
                </a:lnTo>
                <a:lnTo>
                  <a:pt x="0" y="162"/>
                </a:lnTo>
                <a:lnTo>
                  <a:pt x="0" y="156"/>
                </a:lnTo>
                <a:lnTo>
                  <a:pt x="6" y="162"/>
                </a:lnTo>
                <a:lnTo>
                  <a:pt x="6" y="156"/>
                </a:lnTo>
                <a:lnTo>
                  <a:pt x="6" y="162"/>
                </a:lnTo>
                <a:lnTo>
                  <a:pt x="0" y="162"/>
                </a:lnTo>
                <a:close/>
                <a:moveTo>
                  <a:pt x="0" y="162"/>
                </a:moveTo>
                <a:lnTo>
                  <a:pt x="6" y="162"/>
                </a:lnTo>
                <a:lnTo>
                  <a:pt x="0" y="162"/>
                </a:lnTo>
                <a:close/>
                <a:moveTo>
                  <a:pt x="0" y="108"/>
                </a:moveTo>
                <a:lnTo>
                  <a:pt x="6" y="108"/>
                </a:lnTo>
                <a:lnTo>
                  <a:pt x="12" y="108"/>
                </a:lnTo>
                <a:lnTo>
                  <a:pt x="12" y="102"/>
                </a:lnTo>
                <a:lnTo>
                  <a:pt x="18" y="108"/>
                </a:lnTo>
                <a:lnTo>
                  <a:pt x="18" y="102"/>
                </a:lnTo>
                <a:lnTo>
                  <a:pt x="24" y="102"/>
                </a:lnTo>
                <a:lnTo>
                  <a:pt x="18" y="102"/>
                </a:lnTo>
                <a:lnTo>
                  <a:pt x="24" y="102"/>
                </a:lnTo>
                <a:lnTo>
                  <a:pt x="24" y="96"/>
                </a:lnTo>
                <a:lnTo>
                  <a:pt x="24" y="90"/>
                </a:lnTo>
                <a:lnTo>
                  <a:pt x="30" y="90"/>
                </a:lnTo>
                <a:lnTo>
                  <a:pt x="30" y="96"/>
                </a:lnTo>
                <a:lnTo>
                  <a:pt x="36" y="96"/>
                </a:lnTo>
                <a:lnTo>
                  <a:pt x="42" y="96"/>
                </a:lnTo>
                <a:lnTo>
                  <a:pt x="42" y="102"/>
                </a:lnTo>
                <a:lnTo>
                  <a:pt x="48" y="102"/>
                </a:lnTo>
                <a:lnTo>
                  <a:pt x="48" y="108"/>
                </a:lnTo>
                <a:lnTo>
                  <a:pt x="54" y="108"/>
                </a:lnTo>
                <a:lnTo>
                  <a:pt x="48" y="108"/>
                </a:lnTo>
                <a:lnTo>
                  <a:pt x="42" y="108"/>
                </a:lnTo>
                <a:lnTo>
                  <a:pt x="48" y="108"/>
                </a:lnTo>
                <a:lnTo>
                  <a:pt x="42" y="108"/>
                </a:lnTo>
                <a:lnTo>
                  <a:pt x="48" y="114"/>
                </a:lnTo>
                <a:lnTo>
                  <a:pt x="42" y="114"/>
                </a:lnTo>
                <a:lnTo>
                  <a:pt x="42" y="108"/>
                </a:lnTo>
                <a:lnTo>
                  <a:pt x="42" y="114"/>
                </a:lnTo>
                <a:lnTo>
                  <a:pt x="36" y="114"/>
                </a:lnTo>
                <a:lnTo>
                  <a:pt x="42" y="114"/>
                </a:lnTo>
                <a:lnTo>
                  <a:pt x="42" y="120"/>
                </a:lnTo>
                <a:lnTo>
                  <a:pt x="42" y="114"/>
                </a:lnTo>
                <a:lnTo>
                  <a:pt x="42" y="120"/>
                </a:lnTo>
                <a:lnTo>
                  <a:pt x="42" y="114"/>
                </a:lnTo>
                <a:lnTo>
                  <a:pt x="36" y="114"/>
                </a:lnTo>
                <a:lnTo>
                  <a:pt x="36" y="120"/>
                </a:lnTo>
                <a:lnTo>
                  <a:pt x="36" y="126"/>
                </a:lnTo>
                <a:lnTo>
                  <a:pt x="30" y="126"/>
                </a:lnTo>
                <a:lnTo>
                  <a:pt x="24" y="126"/>
                </a:lnTo>
                <a:lnTo>
                  <a:pt x="30" y="126"/>
                </a:lnTo>
                <a:lnTo>
                  <a:pt x="24" y="120"/>
                </a:lnTo>
                <a:lnTo>
                  <a:pt x="24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14"/>
                </a:lnTo>
                <a:lnTo>
                  <a:pt x="18" y="108"/>
                </a:lnTo>
                <a:lnTo>
                  <a:pt x="12" y="108"/>
                </a:lnTo>
                <a:lnTo>
                  <a:pt x="12" y="114"/>
                </a:lnTo>
                <a:lnTo>
                  <a:pt x="6" y="114"/>
                </a:lnTo>
                <a:lnTo>
                  <a:pt x="6" y="108"/>
                </a:lnTo>
                <a:lnTo>
                  <a:pt x="0" y="108"/>
                </a:lnTo>
                <a:close/>
                <a:moveTo>
                  <a:pt x="0" y="150"/>
                </a:moveTo>
                <a:lnTo>
                  <a:pt x="6" y="150"/>
                </a:lnTo>
                <a:lnTo>
                  <a:pt x="0" y="150"/>
                </a:lnTo>
                <a:lnTo>
                  <a:pt x="6" y="150"/>
                </a:lnTo>
                <a:lnTo>
                  <a:pt x="12" y="150"/>
                </a:lnTo>
                <a:lnTo>
                  <a:pt x="12" y="156"/>
                </a:lnTo>
                <a:lnTo>
                  <a:pt x="12" y="150"/>
                </a:lnTo>
                <a:lnTo>
                  <a:pt x="12" y="144"/>
                </a:lnTo>
                <a:lnTo>
                  <a:pt x="18" y="144"/>
                </a:lnTo>
                <a:lnTo>
                  <a:pt x="18" y="150"/>
                </a:lnTo>
                <a:lnTo>
                  <a:pt x="24" y="150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18" y="144"/>
                </a:lnTo>
                <a:lnTo>
                  <a:pt x="18" y="138"/>
                </a:lnTo>
                <a:lnTo>
                  <a:pt x="24" y="138"/>
                </a:lnTo>
                <a:lnTo>
                  <a:pt x="30" y="138"/>
                </a:lnTo>
                <a:lnTo>
                  <a:pt x="30" y="132"/>
                </a:lnTo>
                <a:lnTo>
                  <a:pt x="36" y="132"/>
                </a:lnTo>
                <a:lnTo>
                  <a:pt x="36" y="138"/>
                </a:lnTo>
                <a:lnTo>
                  <a:pt x="36" y="132"/>
                </a:lnTo>
                <a:lnTo>
                  <a:pt x="42" y="132"/>
                </a:lnTo>
                <a:lnTo>
                  <a:pt x="42" y="138"/>
                </a:lnTo>
                <a:lnTo>
                  <a:pt x="42" y="132"/>
                </a:lnTo>
                <a:lnTo>
                  <a:pt x="48" y="132"/>
                </a:lnTo>
                <a:lnTo>
                  <a:pt x="54" y="132"/>
                </a:lnTo>
                <a:lnTo>
                  <a:pt x="60" y="132"/>
                </a:lnTo>
                <a:lnTo>
                  <a:pt x="60" y="138"/>
                </a:lnTo>
                <a:lnTo>
                  <a:pt x="66" y="138"/>
                </a:lnTo>
                <a:lnTo>
                  <a:pt x="72" y="138"/>
                </a:lnTo>
                <a:lnTo>
                  <a:pt x="66" y="138"/>
                </a:lnTo>
                <a:lnTo>
                  <a:pt x="72" y="138"/>
                </a:lnTo>
                <a:lnTo>
                  <a:pt x="72" y="144"/>
                </a:lnTo>
                <a:lnTo>
                  <a:pt x="66" y="144"/>
                </a:lnTo>
                <a:lnTo>
                  <a:pt x="66" y="138"/>
                </a:lnTo>
                <a:lnTo>
                  <a:pt x="66" y="144"/>
                </a:lnTo>
                <a:lnTo>
                  <a:pt x="66" y="138"/>
                </a:lnTo>
                <a:lnTo>
                  <a:pt x="66" y="144"/>
                </a:lnTo>
                <a:lnTo>
                  <a:pt x="60" y="144"/>
                </a:lnTo>
                <a:lnTo>
                  <a:pt x="60" y="138"/>
                </a:lnTo>
                <a:lnTo>
                  <a:pt x="60" y="144"/>
                </a:lnTo>
                <a:lnTo>
                  <a:pt x="66" y="144"/>
                </a:lnTo>
                <a:lnTo>
                  <a:pt x="60" y="144"/>
                </a:lnTo>
                <a:lnTo>
                  <a:pt x="60" y="150"/>
                </a:lnTo>
                <a:lnTo>
                  <a:pt x="60" y="144"/>
                </a:lnTo>
                <a:lnTo>
                  <a:pt x="60" y="150"/>
                </a:lnTo>
                <a:lnTo>
                  <a:pt x="54" y="150"/>
                </a:lnTo>
                <a:lnTo>
                  <a:pt x="54" y="156"/>
                </a:lnTo>
                <a:lnTo>
                  <a:pt x="54" y="162"/>
                </a:lnTo>
                <a:lnTo>
                  <a:pt x="54" y="156"/>
                </a:lnTo>
                <a:lnTo>
                  <a:pt x="54" y="162"/>
                </a:lnTo>
                <a:lnTo>
                  <a:pt x="54" y="156"/>
                </a:lnTo>
                <a:lnTo>
                  <a:pt x="54" y="162"/>
                </a:lnTo>
                <a:lnTo>
                  <a:pt x="54" y="156"/>
                </a:lnTo>
                <a:lnTo>
                  <a:pt x="54" y="162"/>
                </a:lnTo>
                <a:lnTo>
                  <a:pt x="54" y="156"/>
                </a:lnTo>
                <a:lnTo>
                  <a:pt x="48" y="156"/>
                </a:lnTo>
                <a:lnTo>
                  <a:pt x="54" y="156"/>
                </a:lnTo>
                <a:lnTo>
                  <a:pt x="48" y="156"/>
                </a:lnTo>
                <a:lnTo>
                  <a:pt x="54" y="156"/>
                </a:lnTo>
                <a:lnTo>
                  <a:pt x="48" y="156"/>
                </a:lnTo>
                <a:lnTo>
                  <a:pt x="48" y="162"/>
                </a:lnTo>
                <a:lnTo>
                  <a:pt x="54" y="162"/>
                </a:lnTo>
                <a:lnTo>
                  <a:pt x="48" y="162"/>
                </a:lnTo>
                <a:lnTo>
                  <a:pt x="42" y="162"/>
                </a:lnTo>
                <a:lnTo>
                  <a:pt x="42" y="168"/>
                </a:lnTo>
                <a:lnTo>
                  <a:pt x="48" y="168"/>
                </a:lnTo>
                <a:lnTo>
                  <a:pt x="42" y="168"/>
                </a:lnTo>
                <a:lnTo>
                  <a:pt x="36" y="168"/>
                </a:lnTo>
                <a:lnTo>
                  <a:pt x="30" y="168"/>
                </a:lnTo>
                <a:lnTo>
                  <a:pt x="30" y="174"/>
                </a:lnTo>
                <a:lnTo>
                  <a:pt x="24" y="174"/>
                </a:lnTo>
                <a:lnTo>
                  <a:pt x="24" y="180"/>
                </a:lnTo>
                <a:lnTo>
                  <a:pt x="24" y="186"/>
                </a:lnTo>
                <a:lnTo>
                  <a:pt x="24" y="192"/>
                </a:lnTo>
                <a:lnTo>
                  <a:pt x="24" y="198"/>
                </a:lnTo>
                <a:lnTo>
                  <a:pt x="18" y="198"/>
                </a:lnTo>
                <a:lnTo>
                  <a:pt x="18" y="204"/>
                </a:lnTo>
                <a:lnTo>
                  <a:pt x="18" y="198"/>
                </a:lnTo>
                <a:lnTo>
                  <a:pt x="18" y="204"/>
                </a:lnTo>
                <a:lnTo>
                  <a:pt x="18" y="198"/>
                </a:lnTo>
                <a:lnTo>
                  <a:pt x="12" y="198"/>
                </a:lnTo>
                <a:lnTo>
                  <a:pt x="18" y="198"/>
                </a:lnTo>
                <a:lnTo>
                  <a:pt x="18" y="192"/>
                </a:lnTo>
                <a:lnTo>
                  <a:pt x="18" y="186"/>
                </a:lnTo>
                <a:lnTo>
                  <a:pt x="24" y="186"/>
                </a:lnTo>
                <a:lnTo>
                  <a:pt x="24" y="180"/>
                </a:lnTo>
                <a:lnTo>
                  <a:pt x="18" y="180"/>
                </a:lnTo>
                <a:lnTo>
                  <a:pt x="18" y="174"/>
                </a:lnTo>
                <a:lnTo>
                  <a:pt x="18" y="180"/>
                </a:lnTo>
                <a:lnTo>
                  <a:pt x="18" y="174"/>
                </a:lnTo>
                <a:lnTo>
                  <a:pt x="18" y="180"/>
                </a:lnTo>
                <a:lnTo>
                  <a:pt x="18" y="174"/>
                </a:lnTo>
                <a:lnTo>
                  <a:pt x="18" y="180"/>
                </a:lnTo>
                <a:lnTo>
                  <a:pt x="12" y="174"/>
                </a:lnTo>
                <a:lnTo>
                  <a:pt x="12" y="168"/>
                </a:lnTo>
                <a:lnTo>
                  <a:pt x="6" y="168"/>
                </a:lnTo>
                <a:lnTo>
                  <a:pt x="12" y="168"/>
                </a:lnTo>
                <a:lnTo>
                  <a:pt x="12" y="174"/>
                </a:lnTo>
                <a:lnTo>
                  <a:pt x="6" y="174"/>
                </a:lnTo>
                <a:lnTo>
                  <a:pt x="6" y="168"/>
                </a:lnTo>
                <a:lnTo>
                  <a:pt x="6" y="174"/>
                </a:lnTo>
                <a:lnTo>
                  <a:pt x="6" y="168"/>
                </a:lnTo>
                <a:lnTo>
                  <a:pt x="0" y="168"/>
                </a:lnTo>
                <a:lnTo>
                  <a:pt x="6" y="168"/>
                </a:lnTo>
                <a:lnTo>
                  <a:pt x="6" y="162"/>
                </a:lnTo>
                <a:lnTo>
                  <a:pt x="6" y="168"/>
                </a:lnTo>
                <a:lnTo>
                  <a:pt x="6" y="162"/>
                </a:lnTo>
                <a:lnTo>
                  <a:pt x="12" y="162"/>
                </a:lnTo>
                <a:lnTo>
                  <a:pt x="6" y="162"/>
                </a:lnTo>
                <a:lnTo>
                  <a:pt x="12" y="162"/>
                </a:lnTo>
                <a:lnTo>
                  <a:pt x="6" y="162"/>
                </a:lnTo>
                <a:lnTo>
                  <a:pt x="12" y="162"/>
                </a:lnTo>
                <a:lnTo>
                  <a:pt x="6" y="162"/>
                </a:lnTo>
                <a:lnTo>
                  <a:pt x="6" y="156"/>
                </a:lnTo>
                <a:lnTo>
                  <a:pt x="6" y="150"/>
                </a:lnTo>
                <a:lnTo>
                  <a:pt x="0" y="150"/>
                </a:lnTo>
                <a:close/>
                <a:moveTo>
                  <a:pt x="36" y="180"/>
                </a:moveTo>
                <a:lnTo>
                  <a:pt x="36" y="174"/>
                </a:lnTo>
                <a:lnTo>
                  <a:pt x="36" y="180"/>
                </a:lnTo>
                <a:close/>
                <a:moveTo>
                  <a:pt x="36" y="180"/>
                </a:moveTo>
                <a:lnTo>
                  <a:pt x="36" y="174"/>
                </a:lnTo>
                <a:lnTo>
                  <a:pt x="36" y="180"/>
                </a:lnTo>
                <a:lnTo>
                  <a:pt x="36" y="174"/>
                </a:lnTo>
                <a:lnTo>
                  <a:pt x="36" y="180"/>
                </a:lnTo>
                <a:close/>
                <a:moveTo>
                  <a:pt x="36" y="174"/>
                </a:moveTo>
                <a:lnTo>
                  <a:pt x="36" y="180"/>
                </a:lnTo>
                <a:lnTo>
                  <a:pt x="36" y="174"/>
                </a:lnTo>
                <a:close/>
                <a:moveTo>
                  <a:pt x="36" y="168"/>
                </a:moveTo>
                <a:lnTo>
                  <a:pt x="42" y="168"/>
                </a:lnTo>
                <a:lnTo>
                  <a:pt x="42" y="174"/>
                </a:lnTo>
                <a:lnTo>
                  <a:pt x="42" y="168"/>
                </a:lnTo>
                <a:lnTo>
                  <a:pt x="36" y="168"/>
                </a:lnTo>
                <a:close/>
                <a:moveTo>
                  <a:pt x="48" y="102"/>
                </a:moveTo>
                <a:lnTo>
                  <a:pt x="48" y="96"/>
                </a:lnTo>
                <a:lnTo>
                  <a:pt x="48" y="102"/>
                </a:lnTo>
                <a:close/>
                <a:moveTo>
                  <a:pt x="48" y="102"/>
                </a:moveTo>
                <a:lnTo>
                  <a:pt x="54" y="102"/>
                </a:lnTo>
                <a:lnTo>
                  <a:pt x="48" y="102"/>
                </a:lnTo>
                <a:close/>
                <a:moveTo>
                  <a:pt x="54" y="108"/>
                </a:moveTo>
                <a:lnTo>
                  <a:pt x="54" y="114"/>
                </a:lnTo>
                <a:lnTo>
                  <a:pt x="54" y="108"/>
                </a:lnTo>
                <a:close/>
                <a:moveTo>
                  <a:pt x="54" y="120"/>
                </a:moveTo>
                <a:lnTo>
                  <a:pt x="54" y="114"/>
                </a:lnTo>
                <a:lnTo>
                  <a:pt x="60" y="114"/>
                </a:lnTo>
                <a:lnTo>
                  <a:pt x="60" y="120"/>
                </a:lnTo>
                <a:lnTo>
                  <a:pt x="54" y="120"/>
                </a:lnTo>
                <a:close/>
                <a:moveTo>
                  <a:pt x="54" y="90"/>
                </a:move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6" y="90"/>
                </a:lnTo>
                <a:lnTo>
                  <a:pt x="66" y="96"/>
                </a:lnTo>
                <a:lnTo>
                  <a:pt x="60" y="96"/>
                </a:lnTo>
                <a:lnTo>
                  <a:pt x="54" y="96"/>
                </a:lnTo>
                <a:lnTo>
                  <a:pt x="60" y="96"/>
                </a:lnTo>
                <a:lnTo>
                  <a:pt x="54" y="96"/>
                </a:lnTo>
                <a:lnTo>
                  <a:pt x="54" y="90"/>
                </a:lnTo>
                <a:close/>
                <a:moveTo>
                  <a:pt x="54" y="126"/>
                </a:moveTo>
                <a:lnTo>
                  <a:pt x="60" y="126"/>
                </a:lnTo>
                <a:lnTo>
                  <a:pt x="60" y="120"/>
                </a:lnTo>
                <a:lnTo>
                  <a:pt x="66" y="120"/>
                </a:lnTo>
                <a:lnTo>
                  <a:pt x="66" y="126"/>
                </a:lnTo>
                <a:lnTo>
                  <a:pt x="72" y="126"/>
                </a:lnTo>
                <a:lnTo>
                  <a:pt x="66" y="126"/>
                </a:lnTo>
                <a:lnTo>
                  <a:pt x="72" y="126"/>
                </a:lnTo>
                <a:lnTo>
                  <a:pt x="72" y="132"/>
                </a:lnTo>
                <a:lnTo>
                  <a:pt x="66" y="132"/>
                </a:lnTo>
                <a:lnTo>
                  <a:pt x="66" y="138"/>
                </a:lnTo>
                <a:lnTo>
                  <a:pt x="66" y="132"/>
                </a:lnTo>
                <a:lnTo>
                  <a:pt x="60" y="132"/>
                </a:lnTo>
                <a:lnTo>
                  <a:pt x="54" y="132"/>
                </a:lnTo>
                <a:lnTo>
                  <a:pt x="54" y="126"/>
                </a:lnTo>
                <a:close/>
                <a:moveTo>
                  <a:pt x="66" y="138"/>
                </a:moveTo>
                <a:lnTo>
                  <a:pt x="66" y="132"/>
                </a:lnTo>
                <a:lnTo>
                  <a:pt x="66" y="138"/>
                </a:lnTo>
                <a:close/>
                <a:moveTo>
                  <a:pt x="66" y="108"/>
                </a:moveTo>
                <a:lnTo>
                  <a:pt x="66" y="102"/>
                </a:lnTo>
                <a:lnTo>
                  <a:pt x="66" y="108"/>
                </a:lnTo>
                <a:close/>
                <a:moveTo>
                  <a:pt x="66" y="144"/>
                </a:moveTo>
                <a:lnTo>
                  <a:pt x="72" y="144"/>
                </a:lnTo>
                <a:lnTo>
                  <a:pt x="66" y="144"/>
                </a:lnTo>
                <a:close/>
                <a:moveTo>
                  <a:pt x="72" y="138"/>
                </a:moveTo>
                <a:lnTo>
                  <a:pt x="72" y="132"/>
                </a:lnTo>
                <a:lnTo>
                  <a:pt x="72" y="138"/>
                </a:lnTo>
                <a:close/>
                <a:moveTo>
                  <a:pt x="78" y="198"/>
                </a:moveTo>
                <a:lnTo>
                  <a:pt x="78" y="204"/>
                </a:lnTo>
                <a:lnTo>
                  <a:pt x="78" y="198"/>
                </a:lnTo>
                <a:close/>
                <a:moveTo>
                  <a:pt x="78" y="54"/>
                </a:moveTo>
                <a:lnTo>
                  <a:pt x="84" y="54"/>
                </a:lnTo>
                <a:lnTo>
                  <a:pt x="84" y="60"/>
                </a:lnTo>
                <a:lnTo>
                  <a:pt x="84" y="54"/>
                </a:lnTo>
                <a:lnTo>
                  <a:pt x="78" y="54"/>
                </a:lnTo>
                <a:close/>
                <a:moveTo>
                  <a:pt x="84" y="54"/>
                </a:moveTo>
                <a:lnTo>
                  <a:pt x="90" y="54"/>
                </a:lnTo>
                <a:lnTo>
                  <a:pt x="90" y="60"/>
                </a:lnTo>
                <a:lnTo>
                  <a:pt x="84" y="60"/>
                </a:lnTo>
                <a:lnTo>
                  <a:pt x="84" y="54"/>
                </a:lnTo>
                <a:close/>
                <a:moveTo>
                  <a:pt x="84" y="138"/>
                </a:moveTo>
                <a:lnTo>
                  <a:pt x="90" y="138"/>
                </a:lnTo>
                <a:lnTo>
                  <a:pt x="84" y="138"/>
                </a:lnTo>
                <a:close/>
                <a:moveTo>
                  <a:pt x="96" y="150"/>
                </a:moveTo>
                <a:lnTo>
                  <a:pt x="96" y="144"/>
                </a:lnTo>
                <a:lnTo>
                  <a:pt x="96" y="150"/>
                </a:lnTo>
                <a:close/>
                <a:moveTo>
                  <a:pt x="102" y="30"/>
                </a:moveTo>
                <a:lnTo>
                  <a:pt x="108" y="30"/>
                </a:lnTo>
                <a:lnTo>
                  <a:pt x="102" y="30"/>
                </a:lnTo>
                <a:lnTo>
                  <a:pt x="108" y="24"/>
                </a:lnTo>
                <a:lnTo>
                  <a:pt x="108" y="30"/>
                </a:lnTo>
                <a:lnTo>
                  <a:pt x="102" y="30"/>
                </a:lnTo>
                <a:close/>
                <a:moveTo>
                  <a:pt x="108" y="168"/>
                </a:moveTo>
                <a:lnTo>
                  <a:pt x="108" y="162"/>
                </a:lnTo>
                <a:lnTo>
                  <a:pt x="108" y="168"/>
                </a:lnTo>
                <a:close/>
                <a:moveTo>
                  <a:pt x="120" y="156"/>
                </a:moveTo>
                <a:lnTo>
                  <a:pt x="114" y="156"/>
                </a:lnTo>
                <a:lnTo>
                  <a:pt x="120" y="156"/>
                </a:lnTo>
                <a:close/>
                <a:moveTo>
                  <a:pt x="114" y="24"/>
                </a:moveTo>
                <a:lnTo>
                  <a:pt x="120" y="24"/>
                </a:lnTo>
                <a:lnTo>
                  <a:pt x="120" y="30"/>
                </a:lnTo>
                <a:lnTo>
                  <a:pt x="114" y="30"/>
                </a:lnTo>
                <a:lnTo>
                  <a:pt x="114" y="24"/>
                </a:lnTo>
                <a:close/>
                <a:moveTo>
                  <a:pt x="126" y="18"/>
                </a:moveTo>
                <a:lnTo>
                  <a:pt x="132" y="18"/>
                </a:lnTo>
                <a:lnTo>
                  <a:pt x="132" y="24"/>
                </a:lnTo>
                <a:lnTo>
                  <a:pt x="126" y="18"/>
                </a:lnTo>
                <a:lnTo>
                  <a:pt x="126" y="24"/>
                </a:lnTo>
                <a:lnTo>
                  <a:pt x="126" y="18"/>
                </a:lnTo>
                <a:close/>
                <a:moveTo>
                  <a:pt x="132" y="24"/>
                </a:moveTo>
                <a:lnTo>
                  <a:pt x="132" y="18"/>
                </a:lnTo>
                <a:lnTo>
                  <a:pt x="132" y="24"/>
                </a:lnTo>
                <a:close/>
                <a:moveTo>
                  <a:pt x="138" y="24"/>
                </a:moveTo>
                <a:lnTo>
                  <a:pt x="144" y="24"/>
                </a:lnTo>
                <a:lnTo>
                  <a:pt x="138" y="24"/>
                </a:lnTo>
                <a:close/>
                <a:moveTo>
                  <a:pt x="144" y="24"/>
                </a:moveTo>
                <a:lnTo>
                  <a:pt x="150" y="24"/>
                </a:lnTo>
                <a:lnTo>
                  <a:pt x="144" y="24"/>
                </a:lnTo>
                <a:lnTo>
                  <a:pt x="144" y="30"/>
                </a:lnTo>
                <a:lnTo>
                  <a:pt x="144" y="24"/>
                </a:lnTo>
                <a:close/>
                <a:moveTo>
                  <a:pt x="132" y="186"/>
                </a:moveTo>
                <a:lnTo>
                  <a:pt x="132" y="180"/>
                </a:lnTo>
                <a:lnTo>
                  <a:pt x="132" y="174"/>
                </a:lnTo>
                <a:lnTo>
                  <a:pt x="132" y="168"/>
                </a:lnTo>
                <a:lnTo>
                  <a:pt x="132" y="162"/>
                </a:lnTo>
                <a:lnTo>
                  <a:pt x="132" y="156"/>
                </a:lnTo>
                <a:lnTo>
                  <a:pt x="132" y="150"/>
                </a:lnTo>
                <a:lnTo>
                  <a:pt x="126" y="150"/>
                </a:lnTo>
                <a:lnTo>
                  <a:pt x="132" y="150"/>
                </a:lnTo>
                <a:lnTo>
                  <a:pt x="132" y="144"/>
                </a:lnTo>
                <a:lnTo>
                  <a:pt x="132" y="138"/>
                </a:lnTo>
                <a:lnTo>
                  <a:pt x="126" y="138"/>
                </a:lnTo>
                <a:lnTo>
                  <a:pt x="120" y="138"/>
                </a:lnTo>
                <a:lnTo>
                  <a:pt x="120" y="144"/>
                </a:lnTo>
                <a:lnTo>
                  <a:pt x="120" y="150"/>
                </a:lnTo>
                <a:lnTo>
                  <a:pt x="114" y="150"/>
                </a:lnTo>
                <a:lnTo>
                  <a:pt x="114" y="156"/>
                </a:lnTo>
                <a:lnTo>
                  <a:pt x="108" y="150"/>
                </a:lnTo>
                <a:lnTo>
                  <a:pt x="108" y="144"/>
                </a:lnTo>
                <a:lnTo>
                  <a:pt x="102" y="150"/>
                </a:lnTo>
                <a:lnTo>
                  <a:pt x="108" y="150"/>
                </a:lnTo>
                <a:lnTo>
                  <a:pt x="102" y="150"/>
                </a:lnTo>
                <a:lnTo>
                  <a:pt x="96" y="150"/>
                </a:lnTo>
                <a:lnTo>
                  <a:pt x="96" y="144"/>
                </a:lnTo>
                <a:lnTo>
                  <a:pt x="96" y="150"/>
                </a:lnTo>
                <a:lnTo>
                  <a:pt x="96" y="144"/>
                </a:lnTo>
                <a:lnTo>
                  <a:pt x="96" y="150"/>
                </a:lnTo>
                <a:lnTo>
                  <a:pt x="96" y="144"/>
                </a:lnTo>
                <a:lnTo>
                  <a:pt x="96" y="150"/>
                </a:lnTo>
                <a:lnTo>
                  <a:pt x="90" y="144"/>
                </a:lnTo>
                <a:lnTo>
                  <a:pt x="90" y="150"/>
                </a:lnTo>
                <a:lnTo>
                  <a:pt x="96" y="150"/>
                </a:lnTo>
                <a:lnTo>
                  <a:pt x="90" y="150"/>
                </a:lnTo>
                <a:lnTo>
                  <a:pt x="90" y="144"/>
                </a:lnTo>
                <a:lnTo>
                  <a:pt x="90" y="138"/>
                </a:lnTo>
                <a:lnTo>
                  <a:pt x="90" y="132"/>
                </a:lnTo>
                <a:lnTo>
                  <a:pt x="84" y="132"/>
                </a:lnTo>
                <a:lnTo>
                  <a:pt x="90" y="132"/>
                </a:lnTo>
                <a:lnTo>
                  <a:pt x="84" y="132"/>
                </a:lnTo>
                <a:lnTo>
                  <a:pt x="78" y="132"/>
                </a:lnTo>
                <a:lnTo>
                  <a:pt x="84" y="132"/>
                </a:lnTo>
                <a:lnTo>
                  <a:pt x="78" y="132"/>
                </a:lnTo>
                <a:lnTo>
                  <a:pt x="78" y="126"/>
                </a:lnTo>
                <a:lnTo>
                  <a:pt x="78" y="132"/>
                </a:lnTo>
                <a:lnTo>
                  <a:pt x="78" y="126"/>
                </a:lnTo>
                <a:lnTo>
                  <a:pt x="78" y="120"/>
                </a:lnTo>
                <a:lnTo>
                  <a:pt x="72" y="120"/>
                </a:lnTo>
                <a:lnTo>
                  <a:pt x="78" y="120"/>
                </a:lnTo>
                <a:lnTo>
                  <a:pt x="72" y="120"/>
                </a:lnTo>
                <a:lnTo>
                  <a:pt x="78" y="120"/>
                </a:lnTo>
                <a:lnTo>
                  <a:pt x="72" y="114"/>
                </a:lnTo>
                <a:lnTo>
                  <a:pt x="78" y="114"/>
                </a:lnTo>
                <a:lnTo>
                  <a:pt x="78" y="120"/>
                </a:lnTo>
                <a:lnTo>
                  <a:pt x="78" y="114"/>
                </a:lnTo>
                <a:lnTo>
                  <a:pt x="72" y="114"/>
                </a:lnTo>
                <a:lnTo>
                  <a:pt x="78" y="114"/>
                </a:lnTo>
                <a:lnTo>
                  <a:pt x="84" y="114"/>
                </a:lnTo>
                <a:lnTo>
                  <a:pt x="78" y="114"/>
                </a:lnTo>
                <a:lnTo>
                  <a:pt x="84" y="114"/>
                </a:lnTo>
                <a:lnTo>
                  <a:pt x="84" y="108"/>
                </a:lnTo>
                <a:lnTo>
                  <a:pt x="78" y="108"/>
                </a:lnTo>
                <a:lnTo>
                  <a:pt x="72" y="108"/>
                </a:lnTo>
                <a:lnTo>
                  <a:pt x="72" y="114"/>
                </a:lnTo>
                <a:lnTo>
                  <a:pt x="72" y="108"/>
                </a:lnTo>
                <a:lnTo>
                  <a:pt x="72" y="102"/>
                </a:lnTo>
                <a:lnTo>
                  <a:pt x="66" y="102"/>
                </a:lnTo>
                <a:lnTo>
                  <a:pt x="72" y="102"/>
                </a:lnTo>
                <a:lnTo>
                  <a:pt x="66" y="102"/>
                </a:lnTo>
                <a:lnTo>
                  <a:pt x="66" y="96"/>
                </a:lnTo>
                <a:lnTo>
                  <a:pt x="72" y="96"/>
                </a:lnTo>
                <a:lnTo>
                  <a:pt x="72" y="90"/>
                </a:lnTo>
                <a:lnTo>
                  <a:pt x="78" y="90"/>
                </a:lnTo>
                <a:lnTo>
                  <a:pt x="72" y="90"/>
                </a:lnTo>
                <a:lnTo>
                  <a:pt x="78" y="90"/>
                </a:lnTo>
                <a:lnTo>
                  <a:pt x="72" y="90"/>
                </a:lnTo>
                <a:lnTo>
                  <a:pt x="78" y="90"/>
                </a:lnTo>
                <a:lnTo>
                  <a:pt x="72" y="90"/>
                </a:lnTo>
                <a:lnTo>
                  <a:pt x="66" y="90"/>
                </a:lnTo>
                <a:lnTo>
                  <a:pt x="66" y="84"/>
                </a:lnTo>
                <a:lnTo>
                  <a:pt x="72" y="84"/>
                </a:lnTo>
                <a:lnTo>
                  <a:pt x="66" y="84"/>
                </a:lnTo>
                <a:lnTo>
                  <a:pt x="72" y="84"/>
                </a:lnTo>
                <a:lnTo>
                  <a:pt x="72" y="78"/>
                </a:lnTo>
                <a:lnTo>
                  <a:pt x="66" y="78"/>
                </a:lnTo>
                <a:lnTo>
                  <a:pt x="66" y="72"/>
                </a:lnTo>
                <a:lnTo>
                  <a:pt x="72" y="72"/>
                </a:lnTo>
                <a:lnTo>
                  <a:pt x="72" y="66"/>
                </a:lnTo>
                <a:lnTo>
                  <a:pt x="78" y="66"/>
                </a:lnTo>
                <a:lnTo>
                  <a:pt x="78" y="60"/>
                </a:lnTo>
                <a:lnTo>
                  <a:pt x="84" y="60"/>
                </a:lnTo>
                <a:lnTo>
                  <a:pt x="90" y="60"/>
                </a:lnTo>
                <a:lnTo>
                  <a:pt x="90" y="54"/>
                </a:lnTo>
                <a:lnTo>
                  <a:pt x="90" y="48"/>
                </a:lnTo>
                <a:lnTo>
                  <a:pt x="90" y="54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2" y="42"/>
                </a:lnTo>
                <a:lnTo>
                  <a:pt x="108" y="42"/>
                </a:lnTo>
                <a:lnTo>
                  <a:pt x="114" y="42"/>
                </a:lnTo>
                <a:lnTo>
                  <a:pt x="108" y="42"/>
                </a:lnTo>
                <a:lnTo>
                  <a:pt x="108" y="36"/>
                </a:lnTo>
                <a:lnTo>
                  <a:pt x="114" y="36"/>
                </a:lnTo>
                <a:lnTo>
                  <a:pt x="114" y="42"/>
                </a:lnTo>
                <a:lnTo>
                  <a:pt x="114" y="36"/>
                </a:lnTo>
                <a:lnTo>
                  <a:pt x="120" y="36"/>
                </a:lnTo>
                <a:lnTo>
                  <a:pt x="120" y="30"/>
                </a:lnTo>
                <a:lnTo>
                  <a:pt x="120" y="24"/>
                </a:lnTo>
                <a:lnTo>
                  <a:pt x="120" y="30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38" y="24"/>
                </a:lnTo>
                <a:lnTo>
                  <a:pt x="138" y="30"/>
                </a:lnTo>
                <a:lnTo>
                  <a:pt x="138" y="24"/>
                </a:lnTo>
                <a:lnTo>
                  <a:pt x="138" y="30"/>
                </a:lnTo>
                <a:lnTo>
                  <a:pt x="144" y="30"/>
                </a:lnTo>
                <a:lnTo>
                  <a:pt x="144" y="24"/>
                </a:lnTo>
                <a:lnTo>
                  <a:pt x="144" y="30"/>
                </a:lnTo>
                <a:lnTo>
                  <a:pt x="150" y="30"/>
                </a:lnTo>
                <a:lnTo>
                  <a:pt x="150" y="24"/>
                </a:lnTo>
                <a:lnTo>
                  <a:pt x="156" y="24"/>
                </a:lnTo>
                <a:lnTo>
                  <a:pt x="156" y="18"/>
                </a:lnTo>
                <a:lnTo>
                  <a:pt x="150" y="18"/>
                </a:lnTo>
                <a:lnTo>
                  <a:pt x="150" y="12"/>
                </a:lnTo>
                <a:lnTo>
                  <a:pt x="150" y="18"/>
                </a:lnTo>
                <a:lnTo>
                  <a:pt x="156" y="18"/>
                </a:lnTo>
                <a:lnTo>
                  <a:pt x="162" y="18"/>
                </a:lnTo>
                <a:lnTo>
                  <a:pt x="162" y="12"/>
                </a:lnTo>
                <a:lnTo>
                  <a:pt x="156" y="12"/>
                </a:lnTo>
                <a:lnTo>
                  <a:pt x="156" y="6"/>
                </a:lnTo>
                <a:lnTo>
                  <a:pt x="156" y="12"/>
                </a:lnTo>
                <a:lnTo>
                  <a:pt x="156" y="6"/>
                </a:lnTo>
                <a:lnTo>
                  <a:pt x="156" y="12"/>
                </a:lnTo>
                <a:lnTo>
                  <a:pt x="162" y="12"/>
                </a:lnTo>
                <a:lnTo>
                  <a:pt x="162" y="18"/>
                </a:lnTo>
                <a:lnTo>
                  <a:pt x="168" y="18"/>
                </a:lnTo>
                <a:lnTo>
                  <a:pt x="168" y="12"/>
                </a:lnTo>
                <a:lnTo>
                  <a:pt x="174" y="12"/>
                </a:lnTo>
                <a:lnTo>
                  <a:pt x="180" y="12"/>
                </a:lnTo>
                <a:lnTo>
                  <a:pt x="186" y="12"/>
                </a:lnTo>
                <a:lnTo>
                  <a:pt x="192" y="12"/>
                </a:lnTo>
                <a:lnTo>
                  <a:pt x="198" y="12"/>
                </a:lnTo>
                <a:lnTo>
                  <a:pt x="204" y="12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16" y="18"/>
                </a:lnTo>
                <a:lnTo>
                  <a:pt x="222" y="18"/>
                </a:lnTo>
                <a:lnTo>
                  <a:pt x="228" y="18"/>
                </a:lnTo>
                <a:lnTo>
                  <a:pt x="228" y="12"/>
                </a:lnTo>
                <a:lnTo>
                  <a:pt x="234" y="12"/>
                </a:lnTo>
                <a:lnTo>
                  <a:pt x="240" y="12"/>
                </a:lnTo>
                <a:lnTo>
                  <a:pt x="246" y="12"/>
                </a:lnTo>
                <a:lnTo>
                  <a:pt x="252" y="12"/>
                </a:lnTo>
                <a:lnTo>
                  <a:pt x="258" y="12"/>
                </a:lnTo>
                <a:lnTo>
                  <a:pt x="264" y="12"/>
                </a:lnTo>
                <a:lnTo>
                  <a:pt x="264" y="6"/>
                </a:lnTo>
                <a:lnTo>
                  <a:pt x="270" y="6"/>
                </a:lnTo>
                <a:lnTo>
                  <a:pt x="270" y="0"/>
                </a:lnTo>
                <a:lnTo>
                  <a:pt x="270" y="6"/>
                </a:lnTo>
                <a:lnTo>
                  <a:pt x="276" y="6"/>
                </a:lnTo>
                <a:lnTo>
                  <a:pt x="276" y="12"/>
                </a:lnTo>
                <a:lnTo>
                  <a:pt x="276" y="18"/>
                </a:lnTo>
                <a:lnTo>
                  <a:pt x="270" y="18"/>
                </a:lnTo>
                <a:lnTo>
                  <a:pt x="270" y="24"/>
                </a:lnTo>
                <a:lnTo>
                  <a:pt x="270" y="30"/>
                </a:lnTo>
                <a:lnTo>
                  <a:pt x="264" y="36"/>
                </a:lnTo>
                <a:lnTo>
                  <a:pt x="264" y="42"/>
                </a:lnTo>
                <a:lnTo>
                  <a:pt x="264" y="48"/>
                </a:lnTo>
                <a:lnTo>
                  <a:pt x="252" y="66"/>
                </a:lnTo>
                <a:lnTo>
                  <a:pt x="270" y="108"/>
                </a:lnTo>
                <a:lnTo>
                  <a:pt x="270" y="120"/>
                </a:lnTo>
                <a:lnTo>
                  <a:pt x="288" y="132"/>
                </a:lnTo>
                <a:lnTo>
                  <a:pt x="282" y="138"/>
                </a:lnTo>
                <a:lnTo>
                  <a:pt x="288" y="138"/>
                </a:lnTo>
                <a:lnTo>
                  <a:pt x="288" y="144"/>
                </a:lnTo>
                <a:lnTo>
                  <a:pt x="294" y="144"/>
                </a:lnTo>
                <a:lnTo>
                  <a:pt x="294" y="150"/>
                </a:lnTo>
                <a:lnTo>
                  <a:pt x="288" y="150"/>
                </a:lnTo>
                <a:lnTo>
                  <a:pt x="282" y="156"/>
                </a:lnTo>
                <a:lnTo>
                  <a:pt x="282" y="162"/>
                </a:lnTo>
                <a:lnTo>
                  <a:pt x="282" y="168"/>
                </a:lnTo>
                <a:lnTo>
                  <a:pt x="282" y="162"/>
                </a:lnTo>
                <a:lnTo>
                  <a:pt x="282" y="168"/>
                </a:lnTo>
                <a:lnTo>
                  <a:pt x="276" y="168"/>
                </a:lnTo>
                <a:lnTo>
                  <a:pt x="282" y="168"/>
                </a:lnTo>
                <a:lnTo>
                  <a:pt x="276" y="168"/>
                </a:lnTo>
                <a:lnTo>
                  <a:pt x="276" y="174"/>
                </a:lnTo>
                <a:lnTo>
                  <a:pt x="282" y="174"/>
                </a:lnTo>
                <a:lnTo>
                  <a:pt x="276" y="180"/>
                </a:lnTo>
                <a:lnTo>
                  <a:pt x="282" y="180"/>
                </a:lnTo>
                <a:lnTo>
                  <a:pt x="282" y="186"/>
                </a:lnTo>
                <a:lnTo>
                  <a:pt x="276" y="186"/>
                </a:lnTo>
                <a:lnTo>
                  <a:pt x="276" y="180"/>
                </a:lnTo>
                <a:lnTo>
                  <a:pt x="276" y="186"/>
                </a:lnTo>
                <a:lnTo>
                  <a:pt x="276" y="180"/>
                </a:lnTo>
                <a:lnTo>
                  <a:pt x="270" y="186"/>
                </a:lnTo>
                <a:lnTo>
                  <a:pt x="270" y="180"/>
                </a:lnTo>
                <a:lnTo>
                  <a:pt x="264" y="180"/>
                </a:lnTo>
                <a:lnTo>
                  <a:pt x="258" y="180"/>
                </a:lnTo>
                <a:lnTo>
                  <a:pt x="258" y="186"/>
                </a:lnTo>
                <a:lnTo>
                  <a:pt x="252" y="186"/>
                </a:lnTo>
                <a:lnTo>
                  <a:pt x="246" y="186"/>
                </a:lnTo>
                <a:lnTo>
                  <a:pt x="246" y="192"/>
                </a:lnTo>
                <a:lnTo>
                  <a:pt x="240" y="192"/>
                </a:lnTo>
                <a:lnTo>
                  <a:pt x="246" y="192"/>
                </a:lnTo>
                <a:lnTo>
                  <a:pt x="240" y="192"/>
                </a:lnTo>
                <a:lnTo>
                  <a:pt x="234" y="192"/>
                </a:lnTo>
                <a:lnTo>
                  <a:pt x="228" y="192"/>
                </a:lnTo>
                <a:lnTo>
                  <a:pt x="228" y="186"/>
                </a:lnTo>
                <a:lnTo>
                  <a:pt x="222" y="186"/>
                </a:lnTo>
                <a:lnTo>
                  <a:pt x="222" y="180"/>
                </a:lnTo>
                <a:lnTo>
                  <a:pt x="216" y="180"/>
                </a:lnTo>
                <a:lnTo>
                  <a:pt x="216" y="174"/>
                </a:lnTo>
                <a:lnTo>
                  <a:pt x="210" y="174"/>
                </a:lnTo>
                <a:lnTo>
                  <a:pt x="210" y="168"/>
                </a:lnTo>
                <a:lnTo>
                  <a:pt x="204" y="168"/>
                </a:lnTo>
                <a:lnTo>
                  <a:pt x="198" y="168"/>
                </a:lnTo>
                <a:lnTo>
                  <a:pt x="192" y="168"/>
                </a:lnTo>
                <a:lnTo>
                  <a:pt x="186" y="168"/>
                </a:lnTo>
                <a:lnTo>
                  <a:pt x="186" y="162"/>
                </a:lnTo>
                <a:lnTo>
                  <a:pt x="180" y="162"/>
                </a:lnTo>
                <a:lnTo>
                  <a:pt x="174" y="162"/>
                </a:lnTo>
                <a:lnTo>
                  <a:pt x="174" y="156"/>
                </a:lnTo>
                <a:lnTo>
                  <a:pt x="168" y="156"/>
                </a:lnTo>
                <a:lnTo>
                  <a:pt x="168" y="162"/>
                </a:lnTo>
                <a:lnTo>
                  <a:pt x="174" y="162"/>
                </a:lnTo>
                <a:lnTo>
                  <a:pt x="168" y="162"/>
                </a:lnTo>
                <a:lnTo>
                  <a:pt x="168" y="156"/>
                </a:lnTo>
                <a:lnTo>
                  <a:pt x="162" y="156"/>
                </a:lnTo>
                <a:lnTo>
                  <a:pt x="162" y="162"/>
                </a:lnTo>
                <a:lnTo>
                  <a:pt x="156" y="162"/>
                </a:lnTo>
                <a:lnTo>
                  <a:pt x="156" y="168"/>
                </a:lnTo>
                <a:lnTo>
                  <a:pt x="150" y="168"/>
                </a:lnTo>
                <a:lnTo>
                  <a:pt x="144" y="168"/>
                </a:lnTo>
                <a:lnTo>
                  <a:pt x="144" y="174"/>
                </a:lnTo>
                <a:lnTo>
                  <a:pt x="138" y="174"/>
                </a:lnTo>
                <a:lnTo>
                  <a:pt x="138" y="180"/>
                </a:lnTo>
                <a:lnTo>
                  <a:pt x="132" y="180"/>
                </a:lnTo>
                <a:lnTo>
                  <a:pt x="132" y="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6" name="Freeform 49"/>
          <p:cNvSpPr>
            <a:spLocks/>
          </p:cNvSpPr>
          <p:nvPr/>
        </p:nvSpPr>
        <p:spPr bwMode="auto">
          <a:xfrm>
            <a:off x="1846263" y="4012346"/>
            <a:ext cx="534987" cy="379412"/>
          </a:xfrm>
          <a:custGeom>
            <a:avLst/>
            <a:gdLst>
              <a:gd name="T0" fmla="*/ 12 w 312"/>
              <a:gd name="T1" fmla="*/ 60 h 240"/>
              <a:gd name="T2" fmla="*/ 24 w 312"/>
              <a:gd name="T3" fmla="*/ 42 h 240"/>
              <a:gd name="T4" fmla="*/ 42 w 312"/>
              <a:gd name="T5" fmla="*/ 30 h 240"/>
              <a:gd name="T6" fmla="*/ 72 w 312"/>
              <a:gd name="T7" fmla="*/ 30 h 240"/>
              <a:gd name="T8" fmla="*/ 96 w 312"/>
              <a:gd name="T9" fmla="*/ 24 h 240"/>
              <a:gd name="T10" fmla="*/ 102 w 312"/>
              <a:gd name="T11" fmla="*/ 24 h 240"/>
              <a:gd name="T12" fmla="*/ 126 w 312"/>
              <a:gd name="T13" fmla="*/ 18 h 240"/>
              <a:gd name="T14" fmla="*/ 144 w 312"/>
              <a:gd name="T15" fmla="*/ 24 h 240"/>
              <a:gd name="T16" fmla="*/ 162 w 312"/>
              <a:gd name="T17" fmla="*/ 24 h 240"/>
              <a:gd name="T18" fmla="*/ 174 w 312"/>
              <a:gd name="T19" fmla="*/ 12 h 240"/>
              <a:gd name="T20" fmla="*/ 192 w 312"/>
              <a:gd name="T21" fmla="*/ 0 h 240"/>
              <a:gd name="T22" fmla="*/ 204 w 312"/>
              <a:gd name="T23" fmla="*/ 18 h 240"/>
              <a:gd name="T24" fmla="*/ 216 w 312"/>
              <a:gd name="T25" fmla="*/ 24 h 240"/>
              <a:gd name="T26" fmla="*/ 234 w 312"/>
              <a:gd name="T27" fmla="*/ 24 h 240"/>
              <a:gd name="T28" fmla="*/ 246 w 312"/>
              <a:gd name="T29" fmla="*/ 30 h 240"/>
              <a:gd name="T30" fmla="*/ 264 w 312"/>
              <a:gd name="T31" fmla="*/ 42 h 240"/>
              <a:gd name="T32" fmla="*/ 276 w 312"/>
              <a:gd name="T33" fmla="*/ 48 h 240"/>
              <a:gd name="T34" fmla="*/ 294 w 312"/>
              <a:gd name="T35" fmla="*/ 54 h 240"/>
              <a:gd name="T36" fmla="*/ 294 w 312"/>
              <a:gd name="T37" fmla="*/ 72 h 240"/>
              <a:gd name="T38" fmla="*/ 300 w 312"/>
              <a:gd name="T39" fmla="*/ 84 h 240"/>
              <a:gd name="T40" fmla="*/ 312 w 312"/>
              <a:gd name="T41" fmla="*/ 84 h 240"/>
              <a:gd name="T42" fmla="*/ 300 w 312"/>
              <a:gd name="T43" fmla="*/ 102 h 240"/>
              <a:gd name="T44" fmla="*/ 282 w 312"/>
              <a:gd name="T45" fmla="*/ 108 h 240"/>
              <a:gd name="T46" fmla="*/ 276 w 312"/>
              <a:gd name="T47" fmla="*/ 120 h 240"/>
              <a:gd name="T48" fmla="*/ 264 w 312"/>
              <a:gd name="T49" fmla="*/ 138 h 240"/>
              <a:gd name="T50" fmla="*/ 270 w 312"/>
              <a:gd name="T51" fmla="*/ 162 h 240"/>
              <a:gd name="T52" fmla="*/ 264 w 312"/>
              <a:gd name="T53" fmla="*/ 174 h 240"/>
              <a:gd name="T54" fmla="*/ 270 w 312"/>
              <a:gd name="T55" fmla="*/ 186 h 240"/>
              <a:gd name="T56" fmla="*/ 276 w 312"/>
              <a:gd name="T57" fmla="*/ 198 h 240"/>
              <a:gd name="T58" fmla="*/ 264 w 312"/>
              <a:gd name="T59" fmla="*/ 192 h 240"/>
              <a:gd name="T60" fmla="*/ 258 w 312"/>
              <a:gd name="T61" fmla="*/ 192 h 240"/>
              <a:gd name="T62" fmla="*/ 240 w 312"/>
              <a:gd name="T63" fmla="*/ 204 h 240"/>
              <a:gd name="T64" fmla="*/ 234 w 312"/>
              <a:gd name="T65" fmla="*/ 216 h 240"/>
              <a:gd name="T66" fmla="*/ 222 w 312"/>
              <a:gd name="T67" fmla="*/ 222 h 240"/>
              <a:gd name="T68" fmla="*/ 198 w 312"/>
              <a:gd name="T69" fmla="*/ 234 h 240"/>
              <a:gd name="T70" fmla="*/ 186 w 312"/>
              <a:gd name="T71" fmla="*/ 234 h 240"/>
              <a:gd name="T72" fmla="*/ 162 w 312"/>
              <a:gd name="T73" fmla="*/ 240 h 240"/>
              <a:gd name="T74" fmla="*/ 144 w 312"/>
              <a:gd name="T75" fmla="*/ 216 h 240"/>
              <a:gd name="T76" fmla="*/ 126 w 312"/>
              <a:gd name="T77" fmla="*/ 204 h 240"/>
              <a:gd name="T78" fmla="*/ 114 w 312"/>
              <a:gd name="T79" fmla="*/ 198 h 240"/>
              <a:gd name="T80" fmla="*/ 108 w 312"/>
              <a:gd name="T81" fmla="*/ 180 h 240"/>
              <a:gd name="T82" fmla="*/ 108 w 312"/>
              <a:gd name="T83" fmla="*/ 162 h 240"/>
              <a:gd name="T84" fmla="*/ 96 w 312"/>
              <a:gd name="T85" fmla="*/ 150 h 240"/>
              <a:gd name="T86" fmla="*/ 72 w 312"/>
              <a:gd name="T87" fmla="*/ 156 h 240"/>
              <a:gd name="T88" fmla="*/ 48 w 312"/>
              <a:gd name="T89" fmla="*/ 150 h 240"/>
              <a:gd name="T90" fmla="*/ 24 w 312"/>
              <a:gd name="T91" fmla="*/ 144 h 240"/>
              <a:gd name="T92" fmla="*/ 18 w 312"/>
              <a:gd name="T93" fmla="*/ 132 h 240"/>
              <a:gd name="T94" fmla="*/ 18 w 312"/>
              <a:gd name="T95" fmla="*/ 120 h 240"/>
              <a:gd name="T96" fmla="*/ 12 w 312"/>
              <a:gd name="T97" fmla="*/ 108 h 240"/>
              <a:gd name="T98" fmla="*/ 12 w 312"/>
              <a:gd name="T99" fmla="*/ 138 h 240"/>
              <a:gd name="T100" fmla="*/ 12 w 312"/>
              <a:gd name="T101" fmla="*/ 126 h 240"/>
              <a:gd name="T102" fmla="*/ 6 w 312"/>
              <a:gd name="T103" fmla="*/ 102 h 240"/>
              <a:gd name="T104" fmla="*/ 6 w 312"/>
              <a:gd name="T105" fmla="*/ 7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2" h="240">
                <a:moveTo>
                  <a:pt x="0" y="72"/>
                </a:move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8" y="54"/>
                </a:lnTo>
                <a:lnTo>
                  <a:pt x="18" y="48"/>
                </a:lnTo>
                <a:lnTo>
                  <a:pt x="24" y="48"/>
                </a:lnTo>
                <a:lnTo>
                  <a:pt x="24" y="42"/>
                </a:lnTo>
                <a:lnTo>
                  <a:pt x="30" y="42"/>
                </a:lnTo>
                <a:lnTo>
                  <a:pt x="36" y="42"/>
                </a:lnTo>
                <a:lnTo>
                  <a:pt x="36" y="36"/>
                </a:lnTo>
                <a:lnTo>
                  <a:pt x="42" y="36"/>
                </a:lnTo>
                <a:lnTo>
                  <a:pt x="42" y="30"/>
                </a:lnTo>
                <a:lnTo>
                  <a:pt x="48" y="30"/>
                </a:lnTo>
                <a:lnTo>
                  <a:pt x="54" y="30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0"/>
                </a:lnTo>
                <a:lnTo>
                  <a:pt x="84" y="30"/>
                </a:lnTo>
                <a:lnTo>
                  <a:pt x="90" y="30"/>
                </a:lnTo>
                <a:lnTo>
                  <a:pt x="90" y="24"/>
                </a:lnTo>
                <a:lnTo>
                  <a:pt x="96" y="24"/>
                </a:lnTo>
                <a:lnTo>
                  <a:pt x="96" y="30"/>
                </a:lnTo>
                <a:lnTo>
                  <a:pt x="102" y="30"/>
                </a:lnTo>
                <a:lnTo>
                  <a:pt x="108" y="30"/>
                </a:lnTo>
                <a:lnTo>
                  <a:pt x="102" y="30"/>
                </a:lnTo>
                <a:lnTo>
                  <a:pt x="102" y="24"/>
                </a:lnTo>
                <a:lnTo>
                  <a:pt x="108" y="24"/>
                </a:lnTo>
                <a:lnTo>
                  <a:pt x="114" y="24"/>
                </a:lnTo>
                <a:lnTo>
                  <a:pt x="120" y="24"/>
                </a:lnTo>
                <a:lnTo>
                  <a:pt x="126" y="24"/>
                </a:lnTo>
                <a:lnTo>
                  <a:pt x="126" y="18"/>
                </a:lnTo>
                <a:lnTo>
                  <a:pt x="132" y="18"/>
                </a:lnTo>
                <a:lnTo>
                  <a:pt x="132" y="24"/>
                </a:lnTo>
                <a:lnTo>
                  <a:pt x="138" y="24"/>
                </a:lnTo>
                <a:lnTo>
                  <a:pt x="144" y="18"/>
                </a:lnTo>
                <a:lnTo>
                  <a:pt x="144" y="24"/>
                </a:lnTo>
                <a:lnTo>
                  <a:pt x="144" y="18"/>
                </a:lnTo>
                <a:lnTo>
                  <a:pt x="150" y="18"/>
                </a:lnTo>
                <a:lnTo>
                  <a:pt x="150" y="24"/>
                </a:lnTo>
                <a:lnTo>
                  <a:pt x="156" y="24"/>
                </a:lnTo>
                <a:lnTo>
                  <a:pt x="162" y="24"/>
                </a:lnTo>
                <a:lnTo>
                  <a:pt x="162" y="18"/>
                </a:lnTo>
                <a:lnTo>
                  <a:pt x="168" y="24"/>
                </a:lnTo>
                <a:lnTo>
                  <a:pt x="174" y="24"/>
                </a:lnTo>
                <a:lnTo>
                  <a:pt x="174" y="18"/>
                </a:lnTo>
                <a:lnTo>
                  <a:pt x="174" y="12"/>
                </a:lnTo>
                <a:lnTo>
                  <a:pt x="180" y="12"/>
                </a:lnTo>
                <a:lnTo>
                  <a:pt x="180" y="6"/>
                </a:lnTo>
                <a:lnTo>
                  <a:pt x="186" y="6"/>
                </a:lnTo>
                <a:lnTo>
                  <a:pt x="186" y="0"/>
                </a:lnTo>
                <a:lnTo>
                  <a:pt x="192" y="0"/>
                </a:lnTo>
                <a:lnTo>
                  <a:pt x="192" y="6"/>
                </a:lnTo>
                <a:lnTo>
                  <a:pt x="192" y="12"/>
                </a:lnTo>
                <a:lnTo>
                  <a:pt x="198" y="12"/>
                </a:lnTo>
                <a:lnTo>
                  <a:pt x="198" y="18"/>
                </a:lnTo>
                <a:lnTo>
                  <a:pt x="204" y="18"/>
                </a:lnTo>
                <a:lnTo>
                  <a:pt x="204" y="24"/>
                </a:lnTo>
                <a:lnTo>
                  <a:pt x="210" y="24"/>
                </a:lnTo>
                <a:lnTo>
                  <a:pt x="210" y="18"/>
                </a:lnTo>
                <a:lnTo>
                  <a:pt x="210" y="24"/>
                </a:lnTo>
                <a:lnTo>
                  <a:pt x="216" y="24"/>
                </a:lnTo>
                <a:lnTo>
                  <a:pt x="222" y="24"/>
                </a:lnTo>
                <a:lnTo>
                  <a:pt x="222" y="18"/>
                </a:lnTo>
                <a:lnTo>
                  <a:pt x="228" y="18"/>
                </a:lnTo>
                <a:lnTo>
                  <a:pt x="228" y="24"/>
                </a:lnTo>
                <a:lnTo>
                  <a:pt x="234" y="24"/>
                </a:lnTo>
                <a:lnTo>
                  <a:pt x="234" y="18"/>
                </a:lnTo>
                <a:lnTo>
                  <a:pt x="234" y="24"/>
                </a:lnTo>
                <a:lnTo>
                  <a:pt x="240" y="24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8" y="30"/>
                </a:lnTo>
                <a:lnTo>
                  <a:pt x="258" y="36"/>
                </a:lnTo>
                <a:lnTo>
                  <a:pt x="264" y="36"/>
                </a:lnTo>
                <a:lnTo>
                  <a:pt x="264" y="42"/>
                </a:lnTo>
                <a:lnTo>
                  <a:pt x="270" y="42"/>
                </a:lnTo>
                <a:lnTo>
                  <a:pt x="270" y="48"/>
                </a:lnTo>
                <a:lnTo>
                  <a:pt x="276" y="48"/>
                </a:lnTo>
                <a:lnTo>
                  <a:pt x="276" y="54"/>
                </a:lnTo>
                <a:lnTo>
                  <a:pt x="276" y="48"/>
                </a:lnTo>
                <a:lnTo>
                  <a:pt x="282" y="48"/>
                </a:lnTo>
                <a:lnTo>
                  <a:pt x="282" y="54"/>
                </a:lnTo>
                <a:lnTo>
                  <a:pt x="288" y="54"/>
                </a:lnTo>
                <a:lnTo>
                  <a:pt x="294" y="48"/>
                </a:lnTo>
                <a:lnTo>
                  <a:pt x="294" y="54"/>
                </a:lnTo>
                <a:lnTo>
                  <a:pt x="294" y="60"/>
                </a:lnTo>
                <a:lnTo>
                  <a:pt x="294" y="66"/>
                </a:lnTo>
                <a:lnTo>
                  <a:pt x="288" y="66"/>
                </a:lnTo>
                <a:lnTo>
                  <a:pt x="294" y="66"/>
                </a:lnTo>
                <a:lnTo>
                  <a:pt x="294" y="72"/>
                </a:lnTo>
                <a:lnTo>
                  <a:pt x="294" y="78"/>
                </a:lnTo>
                <a:lnTo>
                  <a:pt x="288" y="78"/>
                </a:lnTo>
                <a:lnTo>
                  <a:pt x="288" y="84"/>
                </a:lnTo>
                <a:lnTo>
                  <a:pt x="294" y="84"/>
                </a:lnTo>
                <a:lnTo>
                  <a:pt x="300" y="84"/>
                </a:lnTo>
                <a:lnTo>
                  <a:pt x="300" y="78"/>
                </a:lnTo>
                <a:lnTo>
                  <a:pt x="306" y="84"/>
                </a:lnTo>
                <a:lnTo>
                  <a:pt x="306" y="78"/>
                </a:lnTo>
                <a:lnTo>
                  <a:pt x="306" y="84"/>
                </a:lnTo>
                <a:lnTo>
                  <a:pt x="312" y="84"/>
                </a:lnTo>
                <a:lnTo>
                  <a:pt x="306" y="84"/>
                </a:lnTo>
                <a:lnTo>
                  <a:pt x="306" y="90"/>
                </a:lnTo>
                <a:lnTo>
                  <a:pt x="306" y="96"/>
                </a:lnTo>
                <a:lnTo>
                  <a:pt x="300" y="96"/>
                </a:lnTo>
                <a:lnTo>
                  <a:pt x="300" y="102"/>
                </a:lnTo>
                <a:lnTo>
                  <a:pt x="294" y="96"/>
                </a:lnTo>
                <a:lnTo>
                  <a:pt x="294" y="102"/>
                </a:lnTo>
                <a:lnTo>
                  <a:pt x="288" y="102"/>
                </a:lnTo>
                <a:lnTo>
                  <a:pt x="282" y="102"/>
                </a:lnTo>
                <a:lnTo>
                  <a:pt x="282" y="108"/>
                </a:lnTo>
                <a:lnTo>
                  <a:pt x="288" y="108"/>
                </a:lnTo>
                <a:lnTo>
                  <a:pt x="282" y="108"/>
                </a:lnTo>
                <a:lnTo>
                  <a:pt x="282" y="114"/>
                </a:lnTo>
                <a:lnTo>
                  <a:pt x="282" y="120"/>
                </a:lnTo>
                <a:lnTo>
                  <a:pt x="276" y="120"/>
                </a:lnTo>
                <a:lnTo>
                  <a:pt x="276" y="126"/>
                </a:lnTo>
                <a:lnTo>
                  <a:pt x="270" y="120"/>
                </a:lnTo>
                <a:lnTo>
                  <a:pt x="270" y="126"/>
                </a:lnTo>
                <a:lnTo>
                  <a:pt x="264" y="132"/>
                </a:lnTo>
                <a:lnTo>
                  <a:pt x="264" y="138"/>
                </a:lnTo>
                <a:lnTo>
                  <a:pt x="264" y="144"/>
                </a:lnTo>
                <a:lnTo>
                  <a:pt x="264" y="150"/>
                </a:lnTo>
                <a:lnTo>
                  <a:pt x="264" y="156"/>
                </a:lnTo>
                <a:lnTo>
                  <a:pt x="270" y="156"/>
                </a:lnTo>
                <a:lnTo>
                  <a:pt x="270" y="162"/>
                </a:lnTo>
                <a:lnTo>
                  <a:pt x="264" y="162"/>
                </a:lnTo>
                <a:lnTo>
                  <a:pt x="264" y="168"/>
                </a:lnTo>
                <a:lnTo>
                  <a:pt x="264" y="174"/>
                </a:lnTo>
                <a:lnTo>
                  <a:pt x="264" y="180"/>
                </a:lnTo>
                <a:lnTo>
                  <a:pt x="264" y="174"/>
                </a:lnTo>
                <a:lnTo>
                  <a:pt x="264" y="180"/>
                </a:lnTo>
                <a:lnTo>
                  <a:pt x="264" y="186"/>
                </a:lnTo>
                <a:lnTo>
                  <a:pt x="270" y="186"/>
                </a:lnTo>
                <a:lnTo>
                  <a:pt x="270" y="180"/>
                </a:lnTo>
                <a:lnTo>
                  <a:pt x="270" y="186"/>
                </a:lnTo>
                <a:lnTo>
                  <a:pt x="276" y="186"/>
                </a:lnTo>
                <a:lnTo>
                  <a:pt x="276" y="192"/>
                </a:lnTo>
                <a:lnTo>
                  <a:pt x="276" y="186"/>
                </a:lnTo>
                <a:lnTo>
                  <a:pt x="276" y="192"/>
                </a:lnTo>
                <a:lnTo>
                  <a:pt x="276" y="198"/>
                </a:lnTo>
                <a:lnTo>
                  <a:pt x="282" y="198"/>
                </a:lnTo>
                <a:lnTo>
                  <a:pt x="276" y="198"/>
                </a:lnTo>
                <a:lnTo>
                  <a:pt x="270" y="198"/>
                </a:lnTo>
                <a:lnTo>
                  <a:pt x="264" y="198"/>
                </a:lnTo>
                <a:lnTo>
                  <a:pt x="264" y="192"/>
                </a:lnTo>
                <a:lnTo>
                  <a:pt x="270" y="192"/>
                </a:lnTo>
                <a:lnTo>
                  <a:pt x="264" y="192"/>
                </a:lnTo>
                <a:lnTo>
                  <a:pt x="264" y="186"/>
                </a:lnTo>
                <a:lnTo>
                  <a:pt x="258" y="186"/>
                </a:lnTo>
                <a:lnTo>
                  <a:pt x="258" y="192"/>
                </a:lnTo>
                <a:lnTo>
                  <a:pt x="252" y="192"/>
                </a:lnTo>
                <a:lnTo>
                  <a:pt x="246" y="192"/>
                </a:lnTo>
                <a:lnTo>
                  <a:pt x="246" y="198"/>
                </a:lnTo>
                <a:lnTo>
                  <a:pt x="246" y="204"/>
                </a:lnTo>
                <a:lnTo>
                  <a:pt x="240" y="204"/>
                </a:lnTo>
                <a:lnTo>
                  <a:pt x="234" y="204"/>
                </a:lnTo>
                <a:lnTo>
                  <a:pt x="234" y="210"/>
                </a:lnTo>
                <a:lnTo>
                  <a:pt x="228" y="210"/>
                </a:lnTo>
                <a:lnTo>
                  <a:pt x="228" y="216"/>
                </a:lnTo>
                <a:lnTo>
                  <a:pt x="234" y="216"/>
                </a:lnTo>
                <a:lnTo>
                  <a:pt x="234" y="222"/>
                </a:lnTo>
                <a:lnTo>
                  <a:pt x="228" y="222"/>
                </a:lnTo>
                <a:lnTo>
                  <a:pt x="228" y="228"/>
                </a:lnTo>
                <a:lnTo>
                  <a:pt x="222" y="228"/>
                </a:lnTo>
                <a:lnTo>
                  <a:pt x="222" y="222"/>
                </a:lnTo>
                <a:lnTo>
                  <a:pt x="216" y="228"/>
                </a:lnTo>
                <a:lnTo>
                  <a:pt x="216" y="234"/>
                </a:lnTo>
                <a:lnTo>
                  <a:pt x="210" y="234"/>
                </a:lnTo>
                <a:lnTo>
                  <a:pt x="204" y="234"/>
                </a:lnTo>
                <a:lnTo>
                  <a:pt x="198" y="234"/>
                </a:lnTo>
                <a:lnTo>
                  <a:pt x="198" y="228"/>
                </a:lnTo>
                <a:lnTo>
                  <a:pt x="198" y="234"/>
                </a:lnTo>
                <a:lnTo>
                  <a:pt x="192" y="234"/>
                </a:lnTo>
                <a:lnTo>
                  <a:pt x="186" y="240"/>
                </a:lnTo>
                <a:lnTo>
                  <a:pt x="186" y="234"/>
                </a:lnTo>
                <a:lnTo>
                  <a:pt x="180" y="234"/>
                </a:lnTo>
                <a:lnTo>
                  <a:pt x="180" y="240"/>
                </a:lnTo>
                <a:lnTo>
                  <a:pt x="174" y="240"/>
                </a:lnTo>
                <a:lnTo>
                  <a:pt x="168" y="240"/>
                </a:lnTo>
                <a:lnTo>
                  <a:pt x="162" y="240"/>
                </a:lnTo>
                <a:lnTo>
                  <a:pt x="162" y="234"/>
                </a:lnTo>
                <a:lnTo>
                  <a:pt x="162" y="228"/>
                </a:lnTo>
                <a:lnTo>
                  <a:pt x="156" y="222"/>
                </a:lnTo>
                <a:lnTo>
                  <a:pt x="150" y="216"/>
                </a:lnTo>
                <a:lnTo>
                  <a:pt x="144" y="216"/>
                </a:lnTo>
                <a:lnTo>
                  <a:pt x="138" y="216"/>
                </a:lnTo>
                <a:lnTo>
                  <a:pt x="138" y="210"/>
                </a:lnTo>
                <a:lnTo>
                  <a:pt x="132" y="210"/>
                </a:lnTo>
                <a:lnTo>
                  <a:pt x="126" y="210"/>
                </a:lnTo>
                <a:lnTo>
                  <a:pt x="126" y="204"/>
                </a:lnTo>
                <a:lnTo>
                  <a:pt x="120" y="204"/>
                </a:lnTo>
                <a:lnTo>
                  <a:pt x="120" y="210"/>
                </a:lnTo>
                <a:lnTo>
                  <a:pt x="114" y="210"/>
                </a:lnTo>
                <a:lnTo>
                  <a:pt x="114" y="204"/>
                </a:lnTo>
                <a:lnTo>
                  <a:pt x="114" y="198"/>
                </a:lnTo>
                <a:lnTo>
                  <a:pt x="108" y="198"/>
                </a:lnTo>
                <a:lnTo>
                  <a:pt x="108" y="192"/>
                </a:lnTo>
                <a:lnTo>
                  <a:pt x="108" y="186"/>
                </a:lnTo>
                <a:lnTo>
                  <a:pt x="114" y="186"/>
                </a:lnTo>
                <a:lnTo>
                  <a:pt x="108" y="180"/>
                </a:lnTo>
                <a:lnTo>
                  <a:pt x="108" y="174"/>
                </a:lnTo>
                <a:lnTo>
                  <a:pt x="114" y="174"/>
                </a:lnTo>
                <a:lnTo>
                  <a:pt x="114" y="168"/>
                </a:lnTo>
                <a:lnTo>
                  <a:pt x="114" y="162"/>
                </a:lnTo>
                <a:lnTo>
                  <a:pt x="108" y="162"/>
                </a:lnTo>
                <a:lnTo>
                  <a:pt x="108" y="156"/>
                </a:lnTo>
                <a:lnTo>
                  <a:pt x="108" y="162"/>
                </a:lnTo>
                <a:lnTo>
                  <a:pt x="108" y="156"/>
                </a:lnTo>
                <a:lnTo>
                  <a:pt x="102" y="156"/>
                </a:lnTo>
                <a:lnTo>
                  <a:pt x="96" y="150"/>
                </a:lnTo>
                <a:lnTo>
                  <a:pt x="90" y="150"/>
                </a:lnTo>
                <a:lnTo>
                  <a:pt x="84" y="150"/>
                </a:lnTo>
                <a:lnTo>
                  <a:pt x="78" y="150"/>
                </a:lnTo>
                <a:lnTo>
                  <a:pt x="72" y="150"/>
                </a:lnTo>
                <a:lnTo>
                  <a:pt x="72" y="156"/>
                </a:lnTo>
                <a:lnTo>
                  <a:pt x="66" y="156"/>
                </a:lnTo>
                <a:lnTo>
                  <a:pt x="66" y="150"/>
                </a:lnTo>
                <a:lnTo>
                  <a:pt x="60" y="150"/>
                </a:lnTo>
                <a:lnTo>
                  <a:pt x="54" y="150"/>
                </a:lnTo>
                <a:lnTo>
                  <a:pt x="48" y="150"/>
                </a:lnTo>
                <a:lnTo>
                  <a:pt x="48" y="144"/>
                </a:lnTo>
                <a:lnTo>
                  <a:pt x="42" y="144"/>
                </a:lnTo>
                <a:lnTo>
                  <a:pt x="36" y="144"/>
                </a:lnTo>
                <a:lnTo>
                  <a:pt x="30" y="138"/>
                </a:lnTo>
                <a:lnTo>
                  <a:pt x="24" y="144"/>
                </a:lnTo>
                <a:lnTo>
                  <a:pt x="24" y="138"/>
                </a:lnTo>
                <a:lnTo>
                  <a:pt x="24" y="132"/>
                </a:lnTo>
                <a:lnTo>
                  <a:pt x="30" y="132"/>
                </a:lnTo>
                <a:lnTo>
                  <a:pt x="24" y="132"/>
                </a:lnTo>
                <a:lnTo>
                  <a:pt x="18" y="132"/>
                </a:lnTo>
                <a:lnTo>
                  <a:pt x="18" y="138"/>
                </a:lnTo>
                <a:lnTo>
                  <a:pt x="18" y="132"/>
                </a:lnTo>
                <a:lnTo>
                  <a:pt x="24" y="126"/>
                </a:lnTo>
                <a:lnTo>
                  <a:pt x="18" y="126"/>
                </a:lnTo>
                <a:lnTo>
                  <a:pt x="18" y="120"/>
                </a:lnTo>
                <a:lnTo>
                  <a:pt x="18" y="114"/>
                </a:lnTo>
                <a:lnTo>
                  <a:pt x="12" y="114"/>
                </a:lnTo>
                <a:lnTo>
                  <a:pt x="12" y="108"/>
                </a:lnTo>
                <a:lnTo>
                  <a:pt x="12" y="102"/>
                </a:lnTo>
                <a:lnTo>
                  <a:pt x="12" y="108"/>
                </a:lnTo>
                <a:lnTo>
                  <a:pt x="12" y="114"/>
                </a:lnTo>
                <a:lnTo>
                  <a:pt x="12" y="120"/>
                </a:lnTo>
                <a:lnTo>
                  <a:pt x="12" y="126"/>
                </a:lnTo>
                <a:lnTo>
                  <a:pt x="12" y="132"/>
                </a:lnTo>
                <a:lnTo>
                  <a:pt x="12" y="138"/>
                </a:lnTo>
                <a:lnTo>
                  <a:pt x="12" y="144"/>
                </a:lnTo>
                <a:lnTo>
                  <a:pt x="6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12" y="114"/>
                </a:lnTo>
                <a:lnTo>
                  <a:pt x="12" y="108"/>
                </a:lnTo>
                <a:lnTo>
                  <a:pt x="12" y="102"/>
                </a:lnTo>
                <a:lnTo>
                  <a:pt x="6" y="102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0" y="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7" name="Freeform 50"/>
          <p:cNvSpPr>
            <a:spLocks noEditPoints="1"/>
          </p:cNvSpPr>
          <p:nvPr/>
        </p:nvSpPr>
        <p:spPr bwMode="auto">
          <a:xfrm>
            <a:off x="1268413" y="4334608"/>
            <a:ext cx="1009650" cy="787400"/>
          </a:xfrm>
          <a:custGeom>
            <a:avLst/>
            <a:gdLst>
              <a:gd name="T0" fmla="*/ 6 w 588"/>
              <a:gd name="T1" fmla="*/ 108 h 498"/>
              <a:gd name="T2" fmla="*/ 24 w 588"/>
              <a:gd name="T3" fmla="*/ 90 h 498"/>
              <a:gd name="T4" fmla="*/ 6 w 588"/>
              <a:gd name="T5" fmla="*/ 102 h 498"/>
              <a:gd name="T6" fmla="*/ 60 w 588"/>
              <a:gd name="T7" fmla="*/ 342 h 498"/>
              <a:gd name="T8" fmla="*/ 60 w 588"/>
              <a:gd name="T9" fmla="*/ 342 h 498"/>
              <a:gd name="T10" fmla="*/ 42 w 588"/>
              <a:gd name="T11" fmla="*/ 318 h 498"/>
              <a:gd name="T12" fmla="*/ 42 w 588"/>
              <a:gd name="T13" fmla="*/ 282 h 498"/>
              <a:gd name="T14" fmla="*/ 30 w 588"/>
              <a:gd name="T15" fmla="*/ 234 h 498"/>
              <a:gd name="T16" fmla="*/ 6 w 588"/>
              <a:gd name="T17" fmla="*/ 198 h 498"/>
              <a:gd name="T18" fmla="*/ 18 w 588"/>
              <a:gd name="T19" fmla="*/ 168 h 498"/>
              <a:gd name="T20" fmla="*/ 6 w 588"/>
              <a:gd name="T21" fmla="*/ 132 h 498"/>
              <a:gd name="T22" fmla="*/ 24 w 588"/>
              <a:gd name="T23" fmla="*/ 126 h 498"/>
              <a:gd name="T24" fmla="*/ 30 w 588"/>
              <a:gd name="T25" fmla="*/ 90 h 498"/>
              <a:gd name="T26" fmla="*/ 78 w 588"/>
              <a:gd name="T27" fmla="*/ 66 h 498"/>
              <a:gd name="T28" fmla="*/ 114 w 588"/>
              <a:gd name="T29" fmla="*/ 36 h 498"/>
              <a:gd name="T30" fmla="*/ 156 w 588"/>
              <a:gd name="T31" fmla="*/ 18 h 498"/>
              <a:gd name="T32" fmla="*/ 204 w 588"/>
              <a:gd name="T33" fmla="*/ 0 h 498"/>
              <a:gd name="T34" fmla="*/ 234 w 588"/>
              <a:gd name="T35" fmla="*/ 6 h 498"/>
              <a:gd name="T36" fmla="*/ 228 w 588"/>
              <a:gd name="T37" fmla="*/ 24 h 498"/>
              <a:gd name="T38" fmla="*/ 264 w 588"/>
              <a:gd name="T39" fmla="*/ 36 h 498"/>
              <a:gd name="T40" fmla="*/ 270 w 588"/>
              <a:gd name="T41" fmla="*/ 36 h 498"/>
              <a:gd name="T42" fmla="*/ 294 w 588"/>
              <a:gd name="T43" fmla="*/ 30 h 498"/>
              <a:gd name="T44" fmla="*/ 348 w 588"/>
              <a:gd name="T45" fmla="*/ 24 h 498"/>
              <a:gd name="T46" fmla="*/ 402 w 588"/>
              <a:gd name="T47" fmla="*/ 18 h 498"/>
              <a:gd name="T48" fmla="*/ 456 w 588"/>
              <a:gd name="T49" fmla="*/ 0 h 498"/>
              <a:gd name="T50" fmla="*/ 498 w 588"/>
              <a:gd name="T51" fmla="*/ 30 h 498"/>
              <a:gd name="T52" fmla="*/ 516 w 588"/>
              <a:gd name="T53" fmla="*/ 78 h 498"/>
              <a:gd name="T54" fmla="*/ 540 w 588"/>
              <a:gd name="T55" fmla="*/ 126 h 498"/>
              <a:gd name="T56" fmla="*/ 522 w 588"/>
              <a:gd name="T57" fmla="*/ 156 h 498"/>
              <a:gd name="T58" fmla="*/ 528 w 588"/>
              <a:gd name="T59" fmla="*/ 198 h 498"/>
              <a:gd name="T60" fmla="*/ 540 w 588"/>
              <a:gd name="T61" fmla="*/ 246 h 498"/>
              <a:gd name="T62" fmla="*/ 552 w 588"/>
              <a:gd name="T63" fmla="*/ 270 h 498"/>
              <a:gd name="T64" fmla="*/ 582 w 588"/>
              <a:gd name="T65" fmla="*/ 306 h 498"/>
              <a:gd name="T66" fmla="*/ 588 w 588"/>
              <a:gd name="T67" fmla="*/ 330 h 498"/>
              <a:gd name="T68" fmla="*/ 564 w 588"/>
              <a:gd name="T69" fmla="*/ 372 h 498"/>
              <a:gd name="T70" fmla="*/ 540 w 588"/>
              <a:gd name="T71" fmla="*/ 408 h 498"/>
              <a:gd name="T72" fmla="*/ 528 w 588"/>
              <a:gd name="T73" fmla="*/ 444 h 498"/>
              <a:gd name="T74" fmla="*/ 546 w 588"/>
              <a:gd name="T75" fmla="*/ 486 h 498"/>
              <a:gd name="T76" fmla="*/ 516 w 588"/>
              <a:gd name="T77" fmla="*/ 480 h 498"/>
              <a:gd name="T78" fmla="*/ 480 w 588"/>
              <a:gd name="T79" fmla="*/ 468 h 498"/>
              <a:gd name="T80" fmla="*/ 456 w 588"/>
              <a:gd name="T81" fmla="*/ 468 h 498"/>
              <a:gd name="T82" fmla="*/ 426 w 588"/>
              <a:gd name="T83" fmla="*/ 480 h 498"/>
              <a:gd name="T84" fmla="*/ 396 w 588"/>
              <a:gd name="T85" fmla="*/ 474 h 498"/>
              <a:gd name="T86" fmla="*/ 366 w 588"/>
              <a:gd name="T87" fmla="*/ 492 h 498"/>
              <a:gd name="T88" fmla="*/ 342 w 588"/>
              <a:gd name="T89" fmla="*/ 468 h 498"/>
              <a:gd name="T90" fmla="*/ 324 w 588"/>
              <a:gd name="T91" fmla="*/ 486 h 498"/>
              <a:gd name="T92" fmla="*/ 300 w 588"/>
              <a:gd name="T93" fmla="*/ 468 h 498"/>
              <a:gd name="T94" fmla="*/ 264 w 588"/>
              <a:gd name="T95" fmla="*/ 444 h 498"/>
              <a:gd name="T96" fmla="*/ 240 w 588"/>
              <a:gd name="T97" fmla="*/ 444 h 498"/>
              <a:gd name="T98" fmla="*/ 222 w 588"/>
              <a:gd name="T99" fmla="*/ 414 h 498"/>
              <a:gd name="T100" fmla="*/ 186 w 588"/>
              <a:gd name="T101" fmla="*/ 408 h 498"/>
              <a:gd name="T102" fmla="*/ 186 w 588"/>
              <a:gd name="T103" fmla="*/ 420 h 498"/>
              <a:gd name="T104" fmla="*/ 162 w 588"/>
              <a:gd name="T105" fmla="*/ 432 h 498"/>
              <a:gd name="T106" fmla="*/ 144 w 588"/>
              <a:gd name="T107" fmla="*/ 402 h 498"/>
              <a:gd name="T108" fmla="*/ 120 w 588"/>
              <a:gd name="T109" fmla="*/ 396 h 498"/>
              <a:gd name="T110" fmla="*/ 96 w 588"/>
              <a:gd name="T111" fmla="*/ 384 h 498"/>
              <a:gd name="T112" fmla="*/ 78 w 588"/>
              <a:gd name="T113" fmla="*/ 366 h 498"/>
              <a:gd name="T114" fmla="*/ 66 w 588"/>
              <a:gd name="T115" fmla="*/ 366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8" h="498">
                <a:moveTo>
                  <a:pt x="0" y="102"/>
                </a:moveTo>
                <a:lnTo>
                  <a:pt x="6" y="102"/>
                </a:lnTo>
                <a:lnTo>
                  <a:pt x="6" y="108"/>
                </a:lnTo>
                <a:lnTo>
                  <a:pt x="0" y="108"/>
                </a:lnTo>
                <a:lnTo>
                  <a:pt x="0" y="102"/>
                </a:lnTo>
                <a:close/>
                <a:moveTo>
                  <a:pt x="6" y="108"/>
                </a:moveTo>
                <a:lnTo>
                  <a:pt x="6" y="102"/>
                </a:lnTo>
                <a:lnTo>
                  <a:pt x="12" y="102"/>
                </a:lnTo>
                <a:lnTo>
                  <a:pt x="12" y="108"/>
                </a:lnTo>
                <a:lnTo>
                  <a:pt x="6" y="108"/>
                </a:lnTo>
                <a:lnTo>
                  <a:pt x="12" y="108"/>
                </a:lnTo>
                <a:lnTo>
                  <a:pt x="6" y="108"/>
                </a:lnTo>
                <a:close/>
                <a:moveTo>
                  <a:pt x="12" y="108"/>
                </a:moveTo>
                <a:lnTo>
                  <a:pt x="12" y="102"/>
                </a:lnTo>
                <a:lnTo>
                  <a:pt x="12" y="108"/>
                </a:lnTo>
                <a:close/>
                <a:moveTo>
                  <a:pt x="6" y="102"/>
                </a:moveTo>
                <a:lnTo>
                  <a:pt x="12" y="102"/>
                </a:lnTo>
                <a:lnTo>
                  <a:pt x="12" y="96"/>
                </a:lnTo>
                <a:lnTo>
                  <a:pt x="18" y="96"/>
                </a:lnTo>
                <a:lnTo>
                  <a:pt x="24" y="90"/>
                </a:lnTo>
                <a:lnTo>
                  <a:pt x="30" y="90"/>
                </a:lnTo>
                <a:lnTo>
                  <a:pt x="30" y="96"/>
                </a:lnTo>
                <a:lnTo>
                  <a:pt x="24" y="96"/>
                </a:lnTo>
                <a:lnTo>
                  <a:pt x="30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8"/>
                </a:lnTo>
                <a:lnTo>
                  <a:pt x="18" y="102"/>
                </a:lnTo>
                <a:lnTo>
                  <a:pt x="12" y="102"/>
                </a:lnTo>
                <a:lnTo>
                  <a:pt x="6" y="102"/>
                </a:lnTo>
                <a:lnTo>
                  <a:pt x="6" y="108"/>
                </a:lnTo>
                <a:lnTo>
                  <a:pt x="6" y="102"/>
                </a:lnTo>
                <a:close/>
                <a:moveTo>
                  <a:pt x="54" y="378"/>
                </a:moveTo>
                <a:lnTo>
                  <a:pt x="54" y="372"/>
                </a:lnTo>
                <a:lnTo>
                  <a:pt x="54" y="366"/>
                </a:lnTo>
                <a:lnTo>
                  <a:pt x="60" y="366"/>
                </a:lnTo>
                <a:lnTo>
                  <a:pt x="60" y="360"/>
                </a:lnTo>
                <a:lnTo>
                  <a:pt x="60" y="354"/>
                </a:lnTo>
                <a:lnTo>
                  <a:pt x="60" y="348"/>
                </a:lnTo>
                <a:lnTo>
                  <a:pt x="60" y="342"/>
                </a:lnTo>
                <a:lnTo>
                  <a:pt x="66" y="342"/>
                </a:lnTo>
                <a:lnTo>
                  <a:pt x="60" y="342"/>
                </a:lnTo>
                <a:lnTo>
                  <a:pt x="66" y="342"/>
                </a:lnTo>
                <a:lnTo>
                  <a:pt x="60" y="342"/>
                </a:lnTo>
                <a:lnTo>
                  <a:pt x="66" y="342"/>
                </a:lnTo>
                <a:lnTo>
                  <a:pt x="60" y="342"/>
                </a:lnTo>
                <a:lnTo>
                  <a:pt x="66" y="342"/>
                </a:lnTo>
                <a:lnTo>
                  <a:pt x="60" y="342"/>
                </a:lnTo>
                <a:lnTo>
                  <a:pt x="66" y="342"/>
                </a:lnTo>
                <a:lnTo>
                  <a:pt x="60" y="342"/>
                </a:lnTo>
                <a:lnTo>
                  <a:pt x="66" y="342"/>
                </a:lnTo>
                <a:lnTo>
                  <a:pt x="60" y="342"/>
                </a:lnTo>
                <a:lnTo>
                  <a:pt x="66" y="336"/>
                </a:lnTo>
                <a:lnTo>
                  <a:pt x="60" y="336"/>
                </a:lnTo>
                <a:lnTo>
                  <a:pt x="60" y="330"/>
                </a:lnTo>
                <a:lnTo>
                  <a:pt x="60" y="324"/>
                </a:lnTo>
                <a:lnTo>
                  <a:pt x="54" y="324"/>
                </a:lnTo>
                <a:lnTo>
                  <a:pt x="54" y="318"/>
                </a:lnTo>
                <a:lnTo>
                  <a:pt x="48" y="318"/>
                </a:lnTo>
                <a:lnTo>
                  <a:pt x="42" y="318"/>
                </a:lnTo>
                <a:lnTo>
                  <a:pt x="42" y="312"/>
                </a:lnTo>
                <a:lnTo>
                  <a:pt x="48" y="312"/>
                </a:lnTo>
                <a:lnTo>
                  <a:pt x="48" y="306"/>
                </a:lnTo>
                <a:lnTo>
                  <a:pt x="42" y="306"/>
                </a:lnTo>
                <a:lnTo>
                  <a:pt x="42" y="300"/>
                </a:lnTo>
                <a:lnTo>
                  <a:pt x="36" y="300"/>
                </a:lnTo>
                <a:lnTo>
                  <a:pt x="36" y="294"/>
                </a:lnTo>
                <a:lnTo>
                  <a:pt x="36" y="288"/>
                </a:lnTo>
                <a:lnTo>
                  <a:pt x="36" y="282"/>
                </a:lnTo>
                <a:lnTo>
                  <a:pt x="42" y="282"/>
                </a:lnTo>
                <a:lnTo>
                  <a:pt x="42" y="276"/>
                </a:lnTo>
                <a:lnTo>
                  <a:pt x="42" y="270"/>
                </a:lnTo>
                <a:lnTo>
                  <a:pt x="42" y="264"/>
                </a:lnTo>
                <a:lnTo>
                  <a:pt x="36" y="264"/>
                </a:lnTo>
                <a:lnTo>
                  <a:pt x="36" y="258"/>
                </a:lnTo>
                <a:lnTo>
                  <a:pt x="36" y="252"/>
                </a:lnTo>
                <a:lnTo>
                  <a:pt x="30" y="252"/>
                </a:lnTo>
                <a:lnTo>
                  <a:pt x="30" y="246"/>
                </a:lnTo>
                <a:lnTo>
                  <a:pt x="30" y="240"/>
                </a:lnTo>
                <a:lnTo>
                  <a:pt x="30" y="234"/>
                </a:lnTo>
                <a:lnTo>
                  <a:pt x="30" y="228"/>
                </a:lnTo>
                <a:lnTo>
                  <a:pt x="30" y="222"/>
                </a:lnTo>
                <a:lnTo>
                  <a:pt x="30" y="216"/>
                </a:lnTo>
                <a:lnTo>
                  <a:pt x="24" y="216"/>
                </a:lnTo>
                <a:lnTo>
                  <a:pt x="24" y="210"/>
                </a:lnTo>
                <a:lnTo>
                  <a:pt x="18" y="210"/>
                </a:lnTo>
                <a:lnTo>
                  <a:pt x="18" y="204"/>
                </a:lnTo>
                <a:lnTo>
                  <a:pt x="12" y="204"/>
                </a:lnTo>
                <a:lnTo>
                  <a:pt x="6" y="204"/>
                </a:lnTo>
                <a:lnTo>
                  <a:pt x="6" y="198"/>
                </a:lnTo>
                <a:lnTo>
                  <a:pt x="0" y="198"/>
                </a:lnTo>
                <a:lnTo>
                  <a:pt x="6" y="198"/>
                </a:lnTo>
                <a:lnTo>
                  <a:pt x="6" y="192"/>
                </a:lnTo>
                <a:lnTo>
                  <a:pt x="0" y="186"/>
                </a:lnTo>
                <a:lnTo>
                  <a:pt x="6" y="186"/>
                </a:lnTo>
                <a:lnTo>
                  <a:pt x="12" y="186"/>
                </a:lnTo>
                <a:lnTo>
                  <a:pt x="12" y="180"/>
                </a:lnTo>
                <a:lnTo>
                  <a:pt x="12" y="174"/>
                </a:lnTo>
                <a:lnTo>
                  <a:pt x="18" y="174"/>
                </a:lnTo>
                <a:lnTo>
                  <a:pt x="18" y="168"/>
                </a:lnTo>
                <a:lnTo>
                  <a:pt x="12" y="168"/>
                </a:lnTo>
                <a:lnTo>
                  <a:pt x="12" y="162"/>
                </a:lnTo>
                <a:lnTo>
                  <a:pt x="18" y="162"/>
                </a:lnTo>
                <a:lnTo>
                  <a:pt x="18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6" y="132"/>
                </a:lnTo>
                <a:lnTo>
                  <a:pt x="12" y="132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12" y="114"/>
                </a:lnTo>
                <a:lnTo>
                  <a:pt x="12" y="120"/>
                </a:lnTo>
                <a:lnTo>
                  <a:pt x="18" y="120"/>
                </a:lnTo>
                <a:lnTo>
                  <a:pt x="18" y="126"/>
                </a:lnTo>
                <a:lnTo>
                  <a:pt x="24" y="126"/>
                </a:lnTo>
                <a:lnTo>
                  <a:pt x="24" y="120"/>
                </a:lnTo>
                <a:lnTo>
                  <a:pt x="18" y="120"/>
                </a:lnTo>
                <a:lnTo>
                  <a:pt x="24" y="114"/>
                </a:lnTo>
                <a:lnTo>
                  <a:pt x="24" y="108"/>
                </a:lnTo>
                <a:lnTo>
                  <a:pt x="24" y="102"/>
                </a:lnTo>
                <a:lnTo>
                  <a:pt x="30" y="102"/>
                </a:lnTo>
                <a:lnTo>
                  <a:pt x="30" y="96"/>
                </a:lnTo>
                <a:lnTo>
                  <a:pt x="30" y="90"/>
                </a:lnTo>
                <a:lnTo>
                  <a:pt x="36" y="90"/>
                </a:lnTo>
                <a:lnTo>
                  <a:pt x="30" y="90"/>
                </a:lnTo>
                <a:lnTo>
                  <a:pt x="36" y="84"/>
                </a:lnTo>
                <a:lnTo>
                  <a:pt x="42" y="84"/>
                </a:lnTo>
                <a:lnTo>
                  <a:pt x="48" y="78"/>
                </a:lnTo>
                <a:lnTo>
                  <a:pt x="54" y="78"/>
                </a:lnTo>
                <a:lnTo>
                  <a:pt x="60" y="78"/>
                </a:lnTo>
                <a:lnTo>
                  <a:pt x="60" y="72"/>
                </a:lnTo>
                <a:lnTo>
                  <a:pt x="66" y="72"/>
                </a:lnTo>
                <a:lnTo>
                  <a:pt x="72" y="72"/>
                </a:lnTo>
                <a:lnTo>
                  <a:pt x="78" y="72"/>
                </a:lnTo>
                <a:lnTo>
                  <a:pt x="78" y="66"/>
                </a:lnTo>
                <a:lnTo>
                  <a:pt x="84" y="66"/>
                </a:lnTo>
                <a:lnTo>
                  <a:pt x="90" y="66"/>
                </a:lnTo>
                <a:lnTo>
                  <a:pt x="90" y="60"/>
                </a:lnTo>
                <a:lnTo>
                  <a:pt x="96" y="60"/>
                </a:lnTo>
                <a:lnTo>
                  <a:pt x="102" y="60"/>
                </a:lnTo>
                <a:lnTo>
                  <a:pt x="108" y="54"/>
                </a:lnTo>
                <a:lnTo>
                  <a:pt x="108" y="48"/>
                </a:lnTo>
                <a:lnTo>
                  <a:pt x="114" y="48"/>
                </a:lnTo>
                <a:lnTo>
                  <a:pt x="114" y="42"/>
                </a:lnTo>
                <a:lnTo>
                  <a:pt x="114" y="36"/>
                </a:lnTo>
                <a:lnTo>
                  <a:pt x="120" y="36"/>
                </a:lnTo>
                <a:lnTo>
                  <a:pt x="120" y="30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38" y="24"/>
                </a:lnTo>
                <a:lnTo>
                  <a:pt x="144" y="24"/>
                </a:lnTo>
                <a:lnTo>
                  <a:pt x="144" y="18"/>
                </a:lnTo>
                <a:lnTo>
                  <a:pt x="150" y="18"/>
                </a:lnTo>
                <a:lnTo>
                  <a:pt x="156" y="18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68" y="6"/>
                </a:lnTo>
                <a:lnTo>
                  <a:pt x="174" y="6"/>
                </a:lnTo>
                <a:lnTo>
                  <a:pt x="180" y="6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6"/>
                </a:lnTo>
                <a:lnTo>
                  <a:pt x="234" y="6"/>
                </a:lnTo>
                <a:lnTo>
                  <a:pt x="240" y="12"/>
                </a:lnTo>
                <a:lnTo>
                  <a:pt x="240" y="18"/>
                </a:lnTo>
                <a:lnTo>
                  <a:pt x="240" y="12"/>
                </a:lnTo>
                <a:lnTo>
                  <a:pt x="234" y="12"/>
                </a:lnTo>
                <a:lnTo>
                  <a:pt x="234" y="6"/>
                </a:lnTo>
                <a:lnTo>
                  <a:pt x="228" y="6"/>
                </a:lnTo>
                <a:lnTo>
                  <a:pt x="222" y="6"/>
                </a:lnTo>
                <a:lnTo>
                  <a:pt x="222" y="0"/>
                </a:lnTo>
                <a:lnTo>
                  <a:pt x="216" y="0"/>
                </a:lnTo>
                <a:lnTo>
                  <a:pt x="216" y="6"/>
                </a:lnTo>
                <a:lnTo>
                  <a:pt x="222" y="6"/>
                </a:lnTo>
                <a:lnTo>
                  <a:pt x="222" y="12"/>
                </a:lnTo>
                <a:lnTo>
                  <a:pt x="228" y="12"/>
                </a:lnTo>
                <a:lnTo>
                  <a:pt x="228" y="18"/>
                </a:lnTo>
                <a:lnTo>
                  <a:pt x="228" y="24"/>
                </a:lnTo>
                <a:lnTo>
                  <a:pt x="228" y="30"/>
                </a:lnTo>
                <a:lnTo>
                  <a:pt x="234" y="30"/>
                </a:lnTo>
                <a:lnTo>
                  <a:pt x="234" y="36"/>
                </a:lnTo>
                <a:lnTo>
                  <a:pt x="234" y="30"/>
                </a:lnTo>
                <a:lnTo>
                  <a:pt x="234" y="36"/>
                </a:lnTo>
                <a:lnTo>
                  <a:pt x="240" y="36"/>
                </a:lnTo>
                <a:lnTo>
                  <a:pt x="246" y="36"/>
                </a:lnTo>
                <a:lnTo>
                  <a:pt x="252" y="36"/>
                </a:lnTo>
                <a:lnTo>
                  <a:pt x="258" y="36"/>
                </a:lnTo>
                <a:lnTo>
                  <a:pt x="264" y="36"/>
                </a:lnTo>
                <a:lnTo>
                  <a:pt x="270" y="36"/>
                </a:lnTo>
                <a:lnTo>
                  <a:pt x="276" y="30"/>
                </a:lnTo>
                <a:lnTo>
                  <a:pt x="282" y="30"/>
                </a:lnTo>
                <a:lnTo>
                  <a:pt x="282" y="24"/>
                </a:lnTo>
                <a:lnTo>
                  <a:pt x="288" y="24"/>
                </a:lnTo>
                <a:lnTo>
                  <a:pt x="282" y="24"/>
                </a:lnTo>
                <a:lnTo>
                  <a:pt x="282" y="30"/>
                </a:lnTo>
                <a:lnTo>
                  <a:pt x="276" y="30"/>
                </a:lnTo>
                <a:lnTo>
                  <a:pt x="276" y="36"/>
                </a:lnTo>
                <a:lnTo>
                  <a:pt x="270" y="36"/>
                </a:lnTo>
                <a:lnTo>
                  <a:pt x="264" y="36"/>
                </a:lnTo>
                <a:lnTo>
                  <a:pt x="270" y="36"/>
                </a:lnTo>
                <a:lnTo>
                  <a:pt x="270" y="42"/>
                </a:lnTo>
                <a:lnTo>
                  <a:pt x="276" y="42"/>
                </a:lnTo>
                <a:lnTo>
                  <a:pt x="276" y="48"/>
                </a:lnTo>
                <a:lnTo>
                  <a:pt x="276" y="42"/>
                </a:lnTo>
                <a:lnTo>
                  <a:pt x="282" y="36"/>
                </a:lnTo>
                <a:lnTo>
                  <a:pt x="288" y="36"/>
                </a:lnTo>
                <a:lnTo>
                  <a:pt x="288" y="30"/>
                </a:lnTo>
                <a:lnTo>
                  <a:pt x="294" y="30"/>
                </a:lnTo>
                <a:lnTo>
                  <a:pt x="294" y="24"/>
                </a:lnTo>
                <a:lnTo>
                  <a:pt x="300" y="24"/>
                </a:lnTo>
                <a:lnTo>
                  <a:pt x="306" y="24"/>
                </a:lnTo>
                <a:lnTo>
                  <a:pt x="312" y="24"/>
                </a:lnTo>
                <a:lnTo>
                  <a:pt x="318" y="24"/>
                </a:lnTo>
                <a:lnTo>
                  <a:pt x="324" y="24"/>
                </a:lnTo>
                <a:lnTo>
                  <a:pt x="330" y="24"/>
                </a:lnTo>
                <a:lnTo>
                  <a:pt x="336" y="24"/>
                </a:lnTo>
                <a:lnTo>
                  <a:pt x="342" y="24"/>
                </a:lnTo>
                <a:lnTo>
                  <a:pt x="348" y="24"/>
                </a:lnTo>
                <a:lnTo>
                  <a:pt x="354" y="24"/>
                </a:lnTo>
                <a:lnTo>
                  <a:pt x="360" y="24"/>
                </a:lnTo>
                <a:lnTo>
                  <a:pt x="366" y="24"/>
                </a:lnTo>
                <a:lnTo>
                  <a:pt x="372" y="24"/>
                </a:lnTo>
                <a:lnTo>
                  <a:pt x="378" y="24"/>
                </a:lnTo>
                <a:lnTo>
                  <a:pt x="384" y="24"/>
                </a:lnTo>
                <a:lnTo>
                  <a:pt x="384" y="18"/>
                </a:lnTo>
                <a:lnTo>
                  <a:pt x="390" y="18"/>
                </a:lnTo>
                <a:lnTo>
                  <a:pt x="396" y="18"/>
                </a:lnTo>
                <a:lnTo>
                  <a:pt x="402" y="18"/>
                </a:lnTo>
                <a:lnTo>
                  <a:pt x="408" y="18"/>
                </a:lnTo>
                <a:lnTo>
                  <a:pt x="414" y="12"/>
                </a:lnTo>
                <a:lnTo>
                  <a:pt x="420" y="12"/>
                </a:lnTo>
                <a:lnTo>
                  <a:pt x="426" y="12"/>
                </a:lnTo>
                <a:lnTo>
                  <a:pt x="432" y="12"/>
                </a:lnTo>
                <a:lnTo>
                  <a:pt x="438" y="12"/>
                </a:lnTo>
                <a:lnTo>
                  <a:pt x="444" y="6"/>
                </a:lnTo>
                <a:lnTo>
                  <a:pt x="450" y="6"/>
                </a:lnTo>
                <a:lnTo>
                  <a:pt x="456" y="6"/>
                </a:lnTo>
                <a:lnTo>
                  <a:pt x="456" y="0"/>
                </a:lnTo>
                <a:lnTo>
                  <a:pt x="462" y="0"/>
                </a:lnTo>
                <a:lnTo>
                  <a:pt x="462" y="6"/>
                </a:lnTo>
                <a:lnTo>
                  <a:pt x="468" y="6"/>
                </a:lnTo>
                <a:lnTo>
                  <a:pt x="474" y="6"/>
                </a:lnTo>
                <a:lnTo>
                  <a:pt x="474" y="12"/>
                </a:lnTo>
                <a:lnTo>
                  <a:pt x="480" y="12"/>
                </a:lnTo>
                <a:lnTo>
                  <a:pt x="486" y="12"/>
                </a:lnTo>
                <a:lnTo>
                  <a:pt x="492" y="18"/>
                </a:lnTo>
                <a:lnTo>
                  <a:pt x="498" y="24"/>
                </a:lnTo>
                <a:lnTo>
                  <a:pt x="498" y="30"/>
                </a:lnTo>
                <a:lnTo>
                  <a:pt x="498" y="36"/>
                </a:lnTo>
                <a:lnTo>
                  <a:pt x="498" y="42"/>
                </a:lnTo>
                <a:lnTo>
                  <a:pt x="504" y="42"/>
                </a:lnTo>
                <a:lnTo>
                  <a:pt x="504" y="48"/>
                </a:lnTo>
                <a:lnTo>
                  <a:pt x="504" y="54"/>
                </a:lnTo>
                <a:lnTo>
                  <a:pt x="504" y="60"/>
                </a:lnTo>
                <a:lnTo>
                  <a:pt x="510" y="60"/>
                </a:lnTo>
                <a:lnTo>
                  <a:pt x="510" y="66"/>
                </a:lnTo>
                <a:lnTo>
                  <a:pt x="510" y="72"/>
                </a:lnTo>
                <a:lnTo>
                  <a:pt x="516" y="78"/>
                </a:lnTo>
                <a:lnTo>
                  <a:pt x="522" y="84"/>
                </a:lnTo>
                <a:lnTo>
                  <a:pt x="522" y="90"/>
                </a:lnTo>
                <a:lnTo>
                  <a:pt x="528" y="90"/>
                </a:lnTo>
                <a:lnTo>
                  <a:pt x="528" y="96"/>
                </a:lnTo>
                <a:lnTo>
                  <a:pt x="534" y="102"/>
                </a:lnTo>
                <a:lnTo>
                  <a:pt x="534" y="108"/>
                </a:lnTo>
                <a:lnTo>
                  <a:pt x="534" y="114"/>
                </a:lnTo>
                <a:lnTo>
                  <a:pt x="540" y="114"/>
                </a:lnTo>
                <a:lnTo>
                  <a:pt x="540" y="120"/>
                </a:lnTo>
                <a:lnTo>
                  <a:pt x="540" y="126"/>
                </a:lnTo>
                <a:lnTo>
                  <a:pt x="540" y="132"/>
                </a:lnTo>
                <a:lnTo>
                  <a:pt x="540" y="138"/>
                </a:lnTo>
                <a:lnTo>
                  <a:pt x="546" y="138"/>
                </a:lnTo>
                <a:lnTo>
                  <a:pt x="546" y="144"/>
                </a:lnTo>
                <a:lnTo>
                  <a:pt x="540" y="144"/>
                </a:lnTo>
                <a:lnTo>
                  <a:pt x="540" y="150"/>
                </a:lnTo>
                <a:lnTo>
                  <a:pt x="534" y="150"/>
                </a:lnTo>
                <a:lnTo>
                  <a:pt x="534" y="156"/>
                </a:lnTo>
                <a:lnTo>
                  <a:pt x="528" y="156"/>
                </a:lnTo>
                <a:lnTo>
                  <a:pt x="522" y="156"/>
                </a:lnTo>
                <a:lnTo>
                  <a:pt x="522" y="162"/>
                </a:lnTo>
                <a:lnTo>
                  <a:pt x="516" y="168"/>
                </a:lnTo>
                <a:lnTo>
                  <a:pt x="516" y="174"/>
                </a:lnTo>
                <a:lnTo>
                  <a:pt x="510" y="180"/>
                </a:lnTo>
                <a:lnTo>
                  <a:pt x="510" y="186"/>
                </a:lnTo>
                <a:lnTo>
                  <a:pt x="510" y="192"/>
                </a:lnTo>
                <a:lnTo>
                  <a:pt x="516" y="192"/>
                </a:lnTo>
                <a:lnTo>
                  <a:pt x="522" y="192"/>
                </a:lnTo>
                <a:lnTo>
                  <a:pt x="522" y="198"/>
                </a:lnTo>
                <a:lnTo>
                  <a:pt x="528" y="198"/>
                </a:lnTo>
                <a:lnTo>
                  <a:pt x="534" y="198"/>
                </a:lnTo>
                <a:lnTo>
                  <a:pt x="534" y="204"/>
                </a:lnTo>
                <a:lnTo>
                  <a:pt x="540" y="204"/>
                </a:lnTo>
                <a:lnTo>
                  <a:pt x="540" y="210"/>
                </a:lnTo>
                <a:lnTo>
                  <a:pt x="540" y="216"/>
                </a:lnTo>
                <a:lnTo>
                  <a:pt x="540" y="222"/>
                </a:lnTo>
                <a:lnTo>
                  <a:pt x="540" y="228"/>
                </a:lnTo>
                <a:lnTo>
                  <a:pt x="540" y="234"/>
                </a:lnTo>
                <a:lnTo>
                  <a:pt x="540" y="240"/>
                </a:lnTo>
                <a:lnTo>
                  <a:pt x="540" y="246"/>
                </a:lnTo>
                <a:lnTo>
                  <a:pt x="540" y="252"/>
                </a:lnTo>
                <a:lnTo>
                  <a:pt x="546" y="252"/>
                </a:lnTo>
                <a:lnTo>
                  <a:pt x="540" y="252"/>
                </a:lnTo>
                <a:lnTo>
                  <a:pt x="546" y="252"/>
                </a:lnTo>
                <a:lnTo>
                  <a:pt x="546" y="258"/>
                </a:lnTo>
                <a:lnTo>
                  <a:pt x="552" y="258"/>
                </a:lnTo>
                <a:lnTo>
                  <a:pt x="546" y="258"/>
                </a:lnTo>
                <a:lnTo>
                  <a:pt x="552" y="258"/>
                </a:lnTo>
                <a:lnTo>
                  <a:pt x="552" y="264"/>
                </a:lnTo>
                <a:lnTo>
                  <a:pt x="552" y="270"/>
                </a:lnTo>
                <a:lnTo>
                  <a:pt x="552" y="276"/>
                </a:lnTo>
                <a:lnTo>
                  <a:pt x="558" y="276"/>
                </a:lnTo>
                <a:lnTo>
                  <a:pt x="558" y="282"/>
                </a:lnTo>
                <a:lnTo>
                  <a:pt x="564" y="282"/>
                </a:lnTo>
                <a:lnTo>
                  <a:pt x="564" y="288"/>
                </a:lnTo>
                <a:lnTo>
                  <a:pt x="570" y="288"/>
                </a:lnTo>
                <a:lnTo>
                  <a:pt x="570" y="294"/>
                </a:lnTo>
                <a:lnTo>
                  <a:pt x="576" y="294"/>
                </a:lnTo>
                <a:lnTo>
                  <a:pt x="576" y="300"/>
                </a:lnTo>
                <a:lnTo>
                  <a:pt x="582" y="306"/>
                </a:lnTo>
                <a:lnTo>
                  <a:pt x="588" y="306"/>
                </a:lnTo>
                <a:lnTo>
                  <a:pt x="588" y="312"/>
                </a:lnTo>
                <a:lnTo>
                  <a:pt x="582" y="312"/>
                </a:lnTo>
                <a:lnTo>
                  <a:pt x="576" y="312"/>
                </a:lnTo>
                <a:lnTo>
                  <a:pt x="582" y="318"/>
                </a:lnTo>
                <a:lnTo>
                  <a:pt x="576" y="318"/>
                </a:lnTo>
                <a:lnTo>
                  <a:pt x="582" y="318"/>
                </a:lnTo>
                <a:lnTo>
                  <a:pt x="588" y="318"/>
                </a:lnTo>
                <a:lnTo>
                  <a:pt x="588" y="324"/>
                </a:lnTo>
                <a:lnTo>
                  <a:pt x="588" y="330"/>
                </a:lnTo>
                <a:lnTo>
                  <a:pt x="588" y="336"/>
                </a:lnTo>
                <a:lnTo>
                  <a:pt x="588" y="342"/>
                </a:lnTo>
                <a:lnTo>
                  <a:pt x="588" y="348"/>
                </a:lnTo>
                <a:lnTo>
                  <a:pt x="582" y="348"/>
                </a:lnTo>
                <a:lnTo>
                  <a:pt x="576" y="348"/>
                </a:lnTo>
                <a:lnTo>
                  <a:pt x="576" y="354"/>
                </a:lnTo>
                <a:lnTo>
                  <a:pt x="570" y="354"/>
                </a:lnTo>
                <a:lnTo>
                  <a:pt x="570" y="360"/>
                </a:lnTo>
                <a:lnTo>
                  <a:pt x="564" y="366"/>
                </a:lnTo>
                <a:lnTo>
                  <a:pt x="564" y="372"/>
                </a:lnTo>
                <a:lnTo>
                  <a:pt x="558" y="372"/>
                </a:lnTo>
                <a:lnTo>
                  <a:pt x="558" y="378"/>
                </a:lnTo>
                <a:lnTo>
                  <a:pt x="552" y="378"/>
                </a:lnTo>
                <a:lnTo>
                  <a:pt x="552" y="384"/>
                </a:lnTo>
                <a:lnTo>
                  <a:pt x="552" y="390"/>
                </a:lnTo>
                <a:lnTo>
                  <a:pt x="546" y="390"/>
                </a:lnTo>
                <a:lnTo>
                  <a:pt x="546" y="396"/>
                </a:lnTo>
                <a:lnTo>
                  <a:pt x="546" y="402"/>
                </a:lnTo>
                <a:lnTo>
                  <a:pt x="540" y="402"/>
                </a:lnTo>
                <a:lnTo>
                  <a:pt x="540" y="408"/>
                </a:lnTo>
                <a:lnTo>
                  <a:pt x="540" y="414"/>
                </a:lnTo>
                <a:lnTo>
                  <a:pt x="534" y="414"/>
                </a:lnTo>
                <a:lnTo>
                  <a:pt x="534" y="420"/>
                </a:lnTo>
                <a:lnTo>
                  <a:pt x="534" y="426"/>
                </a:lnTo>
                <a:lnTo>
                  <a:pt x="528" y="426"/>
                </a:lnTo>
                <a:lnTo>
                  <a:pt x="528" y="432"/>
                </a:lnTo>
                <a:lnTo>
                  <a:pt x="528" y="438"/>
                </a:lnTo>
                <a:lnTo>
                  <a:pt x="522" y="438"/>
                </a:lnTo>
                <a:lnTo>
                  <a:pt x="522" y="444"/>
                </a:lnTo>
                <a:lnTo>
                  <a:pt x="528" y="444"/>
                </a:lnTo>
                <a:lnTo>
                  <a:pt x="528" y="450"/>
                </a:lnTo>
                <a:lnTo>
                  <a:pt x="528" y="456"/>
                </a:lnTo>
                <a:lnTo>
                  <a:pt x="534" y="456"/>
                </a:lnTo>
                <a:lnTo>
                  <a:pt x="534" y="462"/>
                </a:lnTo>
                <a:lnTo>
                  <a:pt x="534" y="468"/>
                </a:lnTo>
                <a:lnTo>
                  <a:pt x="534" y="474"/>
                </a:lnTo>
                <a:lnTo>
                  <a:pt x="540" y="474"/>
                </a:lnTo>
                <a:lnTo>
                  <a:pt x="540" y="480"/>
                </a:lnTo>
                <a:lnTo>
                  <a:pt x="546" y="480"/>
                </a:lnTo>
                <a:lnTo>
                  <a:pt x="546" y="486"/>
                </a:lnTo>
                <a:lnTo>
                  <a:pt x="540" y="486"/>
                </a:lnTo>
                <a:lnTo>
                  <a:pt x="534" y="486"/>
                </a:lnTo>
                <a:lnTo>
                  <a:pt x="528" y="486"/>
                </a:lnTo>
                <a:lnTo>
                  <a:pt x="528" y="480"/>
                </a:lnTo>
                <a:lnTo>
                  <a:pt x="528" y="486"/>
                </a:lnTo>
                <a:lnTo>
                  <a:pt x="522" y="486"/>
                </a:lnTo>
                <a:lnTo>
                  <a:pt x="522" y="480"/>
                </a:lnTo>
                <a:lnTo>
                  <a:pt x="522" y="486"/>
                </a:lnTo>
                <a:lnTo>
                  <a:pt x="516" y="486"/>
                </a:lnTo>
                <a:lnTo>
                  <a:pt x="516" y="480"/>
                </a:lnTo>
                <a:lnTo>
                  <a:pt x="510" y="480"/>
                </a:lnTo>
                <a:lnTo>
                  <a:pt x="504" y="480"/>
                </a:lnTo>
                <a:lnTo>
                  <a:pt x="498" y="480"/>
                </a:lnTo>
                <a:lnTo>
                  <a:pt x="492" y="480"/>
                </a:lnTo>
                <a:lnTo>
                  <a:pt x="492" y="474"/>
                </a:lnTo>
                <a:lnTo>
                  <a:pt x="492" y="468"/>
                </a:lnTo>
                <a:lnTo>
                  <a:pt x="486" y="468"/>
                </a:lnTo>
                <a:lnTo>
                  <a:pt x="480" y="468"/>
                </a:lnTo>
                <a:lnTo>
                  <a:pt x="480" y="462"/>
                </a:lnTo>
                <a:lnTo>
                  <a:pt x="480" y="468"/>
                </a:lnTo>
                <a:lnTo>
                  <a:pt x="480" y="462"/>
                </a:lnTo>
                <a:lnTo>
                  <a:pt x="474" y="462"/>
                </a:lnTo>
                <a:lnTo>
                  <a:pt x="474" y="468"/>
                </a:lnTo>
                <a:lnTo>
                  <a:pt x="474" y="462"/>
                </a:lnTo>
                <a:lnTo>
                  <a:pt x="468" y="462"/>
                </a:lnTo>
                <a:lnTo>
                  <a:pt x="462" y="462"/>
                </a:lnTo>
                <a:lnTo>
                  <a:pt x="456" y="462"/>
                </a:lnTo>
                <a:lnTo>
                  <a:pt x="462" y="462"/>
                </a:lnTo>
                <a:lnTo>
                  <a:pt x="456" y="462"/>
                </a:lnTo>
                <a:lnTo>
                  <a:pt x="456" y="468"/>
                </a:lnTo>
                <a:lnTo>
                  <a:pt x="450" y="462"/>
                </a:lnTo>
                <a:lnTo>
                  <a:pt x="444" y="462"/>
                </a:lnTo>
                <a:lnTo>
                  <a:pt x="444" y="468"/>
                </a:lnTo>
                <a:lnTo>
                  <a:pt x="444" y="462"/>
                </a:lnTo>
                <a:lnTo>
                  <a:pt x="444" y="468"/>
                </a:lnTo>
                <a:lnTo>
                  <a:pt x="438" y="468"/>
                </a:lnTo>
                <a:lnTo>
                  <a:pt x="432" y="468"/>
                </a:lnTo>
                <a:lnTo>
                  <a:pt x="432" y="474"/>
                </a:lnTo>
                <a:lnTo>
                  <a:pt x="426" y="474"/>
                </a:lnTo>
                <a:lnTo>
                  <a:pt x="426" y="480"/>
                </a:lnTo>
                <a:lnTo>
                  <a:pt x="432" y="480"/>
                </a:lnTo>
                <a:lnTo>
                  <a:pt x="426" y="480"/>
                </a:lnTo>
                <a:lnTo>
                  <a:pt x="420" y="480"/>
                </a:lnTo>
                <a:lnTo>
                  <a:pt x="420" y="474"/>
                </a:lnTo>
                <a:lnTo>
                  <a:pt x="420" y="480"/>
                </a:lnTo>
                <a:lnTo>
                  <a:pt x="420" y="474"/>
                </a:lnTo>
                <a:lnTo>
                  <a:pt x="414" y="474"/>
                </a:lnTo>
                <a:lnTo>
                  <a:pt x="408" y="474"/>
                </a:lnTo>
                <a:lnTo>
                  <a:pt x="402" y="474"/>
                </a:lnTo>
                <a:lnTo>
                  <a:pt x="396" y="474"/>
                </a:lnTo>
                <a:lnTo>
                  <a:pt x="390" y="474"/>
                </a:lnTo>
                <a:lnTo>
                  <a:pt x="390" y="480"/>
                </a:lnTo>
                <a:lnTo>
                  <a:pt x="384" y="480"/>
                </a:lnTo>
                <a:lnTo>
                  <a:pt x="384" y="486"/>
                </a:lnTo>
                <a:lnTo>
                  <a:pt x="378" y="486"/>
                </a:lnTo>
                <a:lnTo>
                  <a:pt x="378" y="492"/>
                </a:lnTo>
                <a:lnTo>
                  <a:pt x="378" y="498"/>
                </a:lnTo>
                <a:lnTo>
                  <a:pt x="372" y="498"/>
                </a:lnTo>
                <a:lnTo>
                  <a:pt x="372" y="492"/>
                </a:lnTo>
                <a:lnTo>
                  <a:pt x="366" y="492"/>
                </a:lnTo>
                <a:lnTo>
                  <a:pt x="366" y="498"/>
                </a:lnTo>
                <a:lnTo>
                  <a:pt x="360" y="498"/>
                </a:lnTo>
                <a:lnTo>
                  <a:pt x="360" y="492"/>
                </a:lnTo>
                <a:lnTo>
                  <a:pt x="360" y="486"/>
                </a:lnTo>
                <a:lnTo>
                  <a:pt x="360" y="480"/>
                </a:lnTo>
                <a:lnTo>
                  <a:pt x="354" y="480"/>
                </a:lnTo>
                <a:lnTo>
                  <a:pt x="348" y="480"/>
                </a:lnTo>
                <a:lnTo>
                  <a:pt x="342" y="480"/>
                </a:lnTo>
                <a:lnTo>
                  <a:pt x="342" y="474"/>
                </a:lnTo>
                <a:lnTo>
                  <a:pt x="342" y="468"/>
                </a:lnTo>
                <a:lnTo>
                  <a:pt x="336" y="468"/>
                </a:lnTo>
                <a:lnTo>
                  <a:pt x="336" y="462"/>
                </a:lnTo>
                <a:lnTo>
                  <a:pt x="336" y="468"/>
                </a:lnTo>
                <a:lnTo>
                  <a:pt x="330" y="468"/>
                </a:lnTo>
                <a:lnTo>
                  <a:pt x="330" y="474"/>
                </a:lnTo>
                <a:lnTo>
                  <a:pt x="324" y="474"/>
                </a:lnTo>
                <a:lnTo>
                  <a:pt x="324" y="480"/>
                </a:lnTo>
                <a:lnTo>
                  <a:pt x="318" y="480"/>
                </a:lnTo>
                <a:lnTo>
                  <a:pt x="324" y="480"/>
                </a:lnTo>
                <a:lnTo>
                  <a:pt x="324" y="486"/>
                </a:lnTo>
                <a:lnTo>
                  <a:pt x="318" y="486"/>
                </a:lnTo>
                <a:lnTo>
                  <a:pt x="312" y="486"/>
                </a:lnTo>
                <a:lnTo>
                  <a:pt x="306" y="486"/>
                </a:lnTo>
                <a:lnTo>
                  <a:pt x="312" y="486"/>
                </a:lnTo>
                <a:lnTo>
                  <a:pt x="306" y="480"/>
                </a:lnTo>
                <a:lnTo>
                  <a:pt x="306" y="474"/>
                </a:lnTo>
                <a:lnTo>
                  <a:pt x="306" y="480"/>
                </a:lnTo>
                <a:lnTo>
                  <a:pt x="300" y="480"/>
                </a:lnTo>
                <a:lnTo>
                  <a:pt x="300" y="474"/>
                </a:lnTo>
                <a:lnTo>
                  <a:pt x="300" y="468"/>
                </a:lnTo>
                <a:lnTo>
                  <a:pt x="294" y="468"/>
                </a:lnTo>
                <a:lnTo>
                  <a:pt x="294" y="462"/>
                </a:lnTo>
                <a:lnTo>
                  <a:pt x="288" y="462"/>
                </a:lnTo>
                <a:lnTo>
                  <a:pt x="282" y="462"/>
                </a:lnTo>
                <a:lnTo>
                  <a:pt x="282" y="456"/>
                </a:lnTo>
                <a:lnTo>
                  <a:pt x="282" y="450"/>
                </a:lnTo>
                <a:lnTo>
                  <a:pt x="282" y="444"/>
                </a:lnTo>
                <a:lnTo>
                  <a:pt x="276" y="444"/>
                </a:lnTo>
                <a:lnTo>
                  <a:pt x="270" y="444"/>
                </a:lnTo>
                <a:lnTo>
                  <a:pt x="264" y="444"/>
                </a:lnTo>
                <a:lnTo>
                  <a:pt x="264" y="438"/>
                </a:lnTo>
                <a:lnTo>
                  <a:pt x="258" y="438"/>
                </a:lnTo>
                <a:lnTo>
                  <a:pt x="252" y="438"/>
                </a:lnTo>
                <a:lnTo>
                  <a:pt x="258" y="438"/>
                </a:lnTo>
                <a:lnTo>
                  <a:pt x="252" y="438"/>
                </a:lnTo>
                <a:lnTo>
                  <a:pt x="252" y="432"/>
                </a:lnTo>
                <a:lnTo>
                  <a:pt x="246" y="432"/>
                </a:lnTo>
                <a:lnTo>
                  <a:pt x="246" y="438"/>
                </a:lnTo>
                <a:lnTo>
                  <a:pt x="240" y="438"/>
                </a:lnTo>
                <a:lnTo>
                  <a:pt x="240" y="444"/>
                </a:lnTo>
                <a:lnTo>
                  <a:pt x="234" y="444"/>
                </a:lnTo>
                <a:lnTo>
                  <a:pt x="234" y="438"/>
                </a:lnTo>
                <a:lnTo>
                  <a:pt x="228" y="438"/>
                </a:lnTo>
                <a:lnTo>
                  <a:pt x="228" y="432"/>
                </a:lnTo>
                <a:lnTo>
                  <a:pt x="222" y="432"/>
                </a:lnTo>
                <a:lnTo>
                  <a:pt x="222" y="426"/>
                </a:lnTo>
                <a:lnTo>
                  <a:pt x="228" y="426"/>
                </a:lnTo>
                <a:lnTo>
                  <a:pt x="228" y="420"/>
                </a:lnTo>
                <a:lnTo>
                  <a:pt x="228" y="414"/>
                </a:lnTo>
                <a:lnTo>
                  <a:pt x="222" y="414"/>
                </a:lnTo>
                <a:lnTo>
                  <a:pt x="222" y="420"/>
                </a:lnTo>
                <a:lnTo>
                  <a:pt x="216" y="420"/>
                </a:lnTo>
                <a:lnTo>
                  <a:pt x="216" y="414"/>
                </a:lnTo>
                <a:lnTo>
                  <a:pt x="216" y="420"/>
                </a:lnTo>
                <a:lnTo>
                  <a:pt x="210" y="420"/>
                </a:lnTo>
                <a:lnTo>
                  <a:pt x="204" y="420"/>
                </a:lnTo>
                <a:lnTo>
                  <a:pt x="204" y="414"/>
                </a:lnTo>
                <a:lnTo>
                  <a:pt x="198" y="414"/>
                </a:lnTo>
                <a:lnTo>
                  <a:pt x="192" y="408"/>
                </a:lnTo>
                <a:lnTo>
                  <a:pt x="186" y="408"/>
                </a:lnTo>
                <a:lnTo>
                  <a:pt x="180" y="408"/>
                </a:lnTo>
                <a:lnTo>
                  <a:pt x="180" y="402"/>
                </a:lnTo>
                <a:lnTo>
                  <a:pt x="174" y="402"/>
                </a:lnTo>
                <a:lnTo>
                  <a:pt x="174" y="408"/>
                </a:lnTo>
                <a:lnTo>
                  <a:pt x="180" y="408"/>
                </a:lnTo>
                <a:lnTo>
                  <a:pt x="180" y="414"/>
                </a:lnTo>
                <a:lnTo>
                  <a:pt x="180" y="420"/>
                </a:lnTo>
                <a:lnTo>
                  <a:pt x="180" y="414"/>
                </a:lnTo>
                <a:lnTo>
                  <a:pt x="180" y="420"/>
                </a:lnTo>
                <a:lnTo>
                  <a:pt x="186" y="420"/>
                </a:lnTo>
                <a:lnTo>
                  <a:pt x="186" y="426"/>
                </a:lnTo>
                <a:lnTo>
                  <a:pt x="180" y="426"/>
                </a:lnTo>
                <a:lnTo>
                  <a:pt x="174" y="426"/>
                </a:lnTo>
                <a:lnTo>
                  <a:pt x="174" y="432"/>
                </a:lnTo>
                <a:lnTo>
                  <a:pt x="168" y="432"/>
                </a:lnTo>
                <a:lnTo>
                  <a:pt x="168" y="438"/>
                </a:lnTo>
                <a:lnTo>
                  <a:pt x="162" y="438"/>
                </a:lnTo>
                <a:lnTo>
                  <a:pt x="162" y="432"/>
                </a:lnTo>
                <a:lnTo>
                  <a:pt x="156" y="432"/>
                </a:lnTo>
                <a:lnTo>
                  <a:pt x="162" y="432"/>
                </a:lnTo>
                <a:lnTo>
                  <a:pt x="156" y="432"/>
                </a:lnTo>
                <a:lnTo>
                  <a:pt x="156" y="426"/>
                </a:lnTo>
                <a:lnTo>
                  <a:pt x="156" y="420"/>
                </a:lnTo>
                <a:lnTo>
                  <a:pt x="150" y="420"/>
                </a:lnTo>
                <a:lnTo>
                  <a:pt x="144" y="420"/>
                </a:lnTo>
                <a:lnTo>
                  <a:pt x="144" y="414"/>
                </a:lnTo>
                <a:lnTo>
                  <a:pt x="138" y="414"/>
                </a:lnTo>
                <a:lnTo>
                  <a:pt x="138" y="408"/>
                </a:lnTo>
                <a:lnTo>
                  <a:pt x="144" y="408"/>
                </a:lnTo>
                <a:lnTo>
                  <a:pt x="144" y="402"/>
                </a:lnTo>
                <a:lnTo>
                  <a:pt x="150" y="396"/>
                </a:lnTo>
                <a:lnTo>
                  <a:pt x="144" y="396"/>
                </a:lnTo>
                <a:lnTo>
                  <a:pt x="150" y="396"/>
                </a:lnTo>
                <a:lnTo>
                  <a:pt x="150" y="390"/>
                </a:lnTo>
                <a:lnTo>
                  <a:pt x="144" y="390"/>
                </a:lnTo>
                <a:lnTo>
                  <a:pt x="138" y="390"/>
                </a:lnTo>
                <a:lnTo>
                  <a:pt x="132" y="390"/>
                </a:lnTo>
                <a:lnTo>
                  <a:pt x="126" y="390"/>
                </a:lnTo>
                <a:lnTo>
                  <a:pt x="126" y="396"/>
                </a:lnTo>
                <a:lnTo>
                  <a:pt x="120" y="396"/>
                </a:lnTo>
                <a:lnTo>
                  <a:pt x="126" y="396"/>
                </a:lnTo>
                <a:lnTo>
                  <a:pt x="126" y="390"/>
                </a:lnTo>
                <a:lnTo>
                  <a:pt x="120" y="390"/>
                </a:lnTo>
                <a:lnTo>
                  <a:pt x="126" y="390"/>
                </a:lnTo>
                <a:lnTo>
                  <a:pt x="120" y="390"/>
                </a:lnTo>
                <a:lnTo>
                  <a:pt x="114" y="390"/>
                </a:lnTo>
                <a:lnTo>
                  <a:pt x="114" y="384"/>
                </a:lnTo>
                <a:lnTo>
                  <a:pt x="108" y="384"/>
                </a:lnTo>
                <a:lnTo>
                  <a:pt x="102" y="384"/>
                </a:lnTo>
                <a:lnTo>
                  <a:pt x="96" y="384"/>
                </a:lnTo>
                <a:lnTo>
                  <a:pt x="96" y="378"/>
                </a:lnTo>
                <a:lnTo>
                  <a:pt x="90" y="378"/>
                </a:lnTo>
                <a:lnTo>
                  <a:pt x="90" y="384"/>
                </a:lnTo>
                <a:lnTo>
                  <a:pt x="90" y="378"/>
                </a:lnTo>
                <a:lnTo>
                  <a:pt x="90" y="384"/>
                </a:lnTo>
                <a:lnTo>
                  <a:pt x="84" y="384"/>
                </a:lnTo>
                <a:lnTo>
                  <a:pt x="84" y="378"/>
                </a:lnTo>
                <a:lnTo>
                  <a:pt x="84" y="372"/>
                </a:lnTo>
                <a:lnTo>
                  <a:pt x="78" y="372"/>
                </a:lnTo>
                <a:lnTo>
                  <a:pt x="78" y="366"/>
                </a:lnTo>
                <a:lnTo>
                  <a:pt x="72" y="366"/>
                </a:lnTo>
                <a:lnTo>
                  <a:pt x="72" y="360"/>
                </a:lnTo>
                <a:lnTo>
                  <a:pt x="72" y="366"/>
                </a:lnTo>
                <a:lnTo>
                  <a:pt x="66" y="366"/>
                </a:lnTo>
                <a:lnTo>
                  <a:pt x="66" y="360"/>
                </a:lnTo>
                <a:lnTo>
                  <a:pt x="60" y="360"/>
                </a:lnTo>
                <a:lnTo>
                  <a:pt x="60" y="366"/>
                </a:lnTo>
                <a:lnTo>
                  <a:pt x="60" y="360"/>
                </a:lnTo>
                <a:lnTo>
                  <a:pt x="60" y="366"/>
                </a:lnTo>
                <a:lnTo>
                  <a:pt x="66" y="366"/>
                </a:lnTo>
                <a:lnTo>
                  <a:pt x="66" y="372"/>
                </a:lnTo>
                <a:lnTo>
                  <a:pt x="60" y="372"/>
                </a:lnTo>
                <a:lnTo>
                  <a:pt x="66" y="372"/>
                </a:lnTo>
                <a:lnTo>
                  <a:pt x="66" y="378"/>
                </a:lnTo>
                <a:lnTo>
                  <a:pt x="60" y="378"/>
                </a:lnTo>
                <a:lnTo>
                  <a:pt x="54" y="3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1093788" y="4904521"/>
            <a:ext cx="690562" cy="360362"/>
          </a:xfrm>
          <a:custGeom>
            <a:avLst/>
            <a:gdLst>
              <a:gd name="T0" fmla="*/ 90 w 402"/>
              <a:gd name="T1" fmla="*/ 198 h 228"/>
              <a:gd name="T2" fmla="*/ 78 w 402"/>
              <a:gd name="T3" fmla="*/ 186 h 228"/>
              <a:gd name="T4" fmla="*/ 60 w 402"/>
              <a:gd name="T5" fmla="*/ 174 h 228"/>
              <a:gd name="T6" fmla="*/ 42 w 402"/>
              <a:gd name="T7" fmla="*/ 156 h 228"/>
              <a:gd name="T8" fmla="*/ 24 w 402"/>
              <a:gd name="T9" fmla="*/ 138 h 228"/>
              <a:gd name="T10" fmla="*/ 24 w 402"/>
              <a:gd name="T11" fmla="*/ 120 h 228"/>
              <a:gd name="T12" fmla="*/ 18 w 402"/>
              <a:gd name="T13" fmla="*/ 102 h 228"/>
              <a:gd name="T14" fmla="*/ 0 w 402"/>
              <a:gd name="T15" fmla="*/ 84 h 228"/>
              <a:gd name="T16" fmla="*/ 0 w 402"/>
              <a:gd name="T17" fmla="*/ 72 h 228"/>
              <a:gd name="T18" fmla="*/ 12 w 402"/>
              <a:gd name="T19" fmla="*/ 84 h 228"/>
              <a:gd name="T20" fmla="*/ 24 w 402"/>
              <a:gd name="T21" fmla="*/ 72 h 228"/>
              <a:gd name="T22" fmla="*/ 48 w 402"/>
              <a:gd name="T23" fmla="*/ 60 h 228"/>
              <a:gd name="T24" fmla="*/ 66 w 402"/>
              <a:gd name="T25" fmla="*/ 48 h 228"/>
              <a:gd name="T26" fmla="*/ 84 w 402"/>
              <a:gd name="T27" fmla="*/ 42 h 228"/>
              <a:gd name="T28" fmla="*/ 96 w 402"/>
              <a:gd name="T29" fmla="*/ 36 h 228"/>
              <a:gd name="T30" fmla="*/ 102 w 402"/>
              <a:gd name="T31" fmla="*/ 30 h 228"/>
              <a:gd name="T32" fmla="*/ 120 w 402"/>
              <a:gd name="T33" fmla="*/ 18 h 228"/>
              <a:gd name="T34" fmla="*/ 120 w 402"/>
              <a:gd name="T35" fmla="*/ 6 h 228"/>
              <a:gd name="T36" fmla="*/ 120 w 402"/>
              <a:gd name="T37" fmla="*/ 6 h 228"/>
              <a:gd name="T38" fmla="*/ 132 w 402"/>
              <a:gd name="T39" fmla="*/ 6 h 228"/>
              <a:gd name="T40" fmla="*/ 138 w 402"/>
              <a:gd name="T41" fmla="*/ 12 h 228"/>
              <a:gd name="T42" fmla="*/ 150 w 402"/>
              <a:gd name="T43" fmla="*/ 24 h 228"/>
              <a:gd name="T44" fmla="*/ 168 w 402"/>
              <a:gd name="T45" fmla="*/ 18 h 228"/>
              <a:gd name="T46" fmla="*/ 162 w 402"/>
              <a:gd name="T47" fmla="*/ 0 h 228"/>
              <a:gd name="T48" fmla="*/ 174 w 402"/>
              <a:gd name="T49" fmla="*/ 0 h 228"/>
              <a:gd name="T50" fmla="*/ 186 w 402"/>
              <a:gd name="T51" fmla="*/ 24 h 228"/>
              <a:gd name="T52" fmla="*/ 198 w 402"/>
              <a:gd name="T53" fmla="*/ 24 h 228"/>
              <a:gd name="T54" fmla="*/ 228 w 402"/>
              <a:gd name="T55" fmla="*/ 30 h 228"/>
              <a:gd name="T56" fmla="*/ 228 w 402"/>
              <a:gd name="T57" fmla="*/ 30 h 228"/>
              <a:gd name="T58" fmla="*/ 246 w 402"/>
              <a:gd name="T59" fmla="*/ 36 h 228"/>
              <a:gd name="T60" fmla="*/ 246 w 402"/>
              <a:gd name="T61" fmla="*/ 54 h 228"/>
              <a:gd name="T62" fmla="*/ 264 w 402"/>
              <a:gd name="T63" fmla="*/ 72 h 228"/>
              <a:gd name="T64" fmla="*/ 276 w 402"/>
              <a:gd name="T65" fmla="*/ 72 h 228"/>
              <a:gd name="T66" fmla="*/ 282 w 402"/>
              <a:gd name="T67" fmla="*/ 54 h 228"/>
              <a:gd name="T68" fmla="*/ 282 w 402"/>
              <a:gd name="T69" fmla="*/ 42 h 228"/>
              <a:gd name="T70" fmla="*/ 306 w 402"/>
              <a:gd name="T71" fmla="*/ 60 h 228"/>
              <a:gd name="T72" fmla="*/ 324 w 402"/>
              <a:gd name="T73" fmla="*/ 54 h 228"/>
              <a:gd name="T74" fmla="*/ 330 w 402"/>
              <a:gd name="T75" fmla="*/ 72 h 228"/>
              <a:gd name="T76" fmla="*/ 348 w 402"/>
              <a:gd name="T77" fmla="*/ 78 h 228"/>
              <a:gd name="T78" fmla="*/ 360 w 402"/>
              <a:gd name="T79" fmla="*/ 78 h 228"/>
              <a:gd name="T80" fmla="*/ 384 w 402"/>
              <a:gd name="T81" fmla="*/ 90 h 228"/>
              <a:gd name="T82" fmla="*/ 402 w 402"/>
              <a:gd name="T83" fmla="*/ 108 h 228"/>
              <a:gd name="T84" fmla="*/ 384 w 402"/>
              <a:gd name="T85" fmla="*/ 126 h 228"/>
              <a:gd name="T86" fmla="*/ 366 w 402"/>
              <a:gd name="T87" fmla="*/ 144 h 228"/>
              <a:gd name="T88" fmla="*/ 360 w 402"/>
              <a:gd name="T89" fmla="*/ 162 h 228"/>
              <a:gd name="T90" fmla="*/ 348 w 402"/>
              <a:gd name="T91" fmla="*/ 180 h 228"/>
              <a:gd name="T92" fmla="*/ 330 w 402"/>
              <a:gd name="T93" fmla="*/ 186 h 228"/>
              <a:gd name="T94" fmla="*/ 318 w 402"/>
              <a:gd name="T95" fmla="*/ 186 h 228"/>
              <a:gd name="T96" fmla="*/ 300 w 402"/>
              <a:gd name="T97" fmla="*/ 204 h 228"/>
              <a:gd name="T98" fmla="*/ 282 w 402"/>
              <a:gd name="T99" fmla="*/ 198 h 228"/>
              <a:gd name="T100" fmla="*/ 252 w 402"/>
              <a:gd name="T101" fmla="*/ 204 h 228"/>
              <a:gd name="T102" fmla="*/ 222 w 402"/>
              <a:gd name="T103" fmla="*/ 192 h 228"/>
              <a:gd name="T104" fmla="*/ 204 w 402"/>
              <a:gd name="T105" fmla="*/ 186 h 228"/>
              <a:gd name="T106" fmla="*/ 180 w 402"/>
              <a:gd name="T107" fmla="*/ 186 h 228"/>
              <a:gd name="T108" fmla="*/ 174 w 402"/>
              <a:gd name="T109" fmla="*/ 192 h 228"/>
              <a:gd name="T110" fmla="*/ 180 w 402"/>
              <a:gd name="T111" fmla="*/ 198 h 228"/>
              <a:gd name="T112" fmla="*/ 180 w 402"/>
              <a:gd name="T113" fmla="*/ 210 h 228"/>
              <a:gd name="T114" fmla="*/ 162 w 402"/>
              <a:gd name="T115" fmla="*/ 228 h 228"/>
              <a:gd name="T116" fmla="*/ 132 w 402"/>
              <a:gd name="T117" fmla="*/ 228 h 228"/>
              <a:gd name="T118" fmla="*/ 108 w 402"/>
              <a:gd name="T119" fmla="*/ 21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2" h="228">
                <a:moveTo>
                  <a:pt x="108" y="210"/>
                </a:moveTo>
                <a:lnTo>
                  <a:pt x="108" y="204"/>
                </a:lnTo>
                <a:lnTo>
                  <a:pt x="102" y="204"/>
                </a:lnTo>
                <a:lnTo>
                  <a:pt x="96" y="204"/>
                </a:lnTo>
                <a:lnTo>
                  <a:pt x="96" y="198"/>
                </a:lnTo>
                <a:lnTo>
                  <a:pt x="90" y="198"/>
                </a:lnTo>
                <a:lnTo>
                  <a:pt x="90" y="192"/>
                </a:lnTo>
                <a:lnTo>
                  <a:pt x="90" y="198"/>
                </a:lnTo>
                <a:lnTo>
                  <a:pt x="84" y="198"/>
                </a:lnTo>
                <a:lnTo>
                  <a:pt x="84" y="192"/>
                </a:lnTo>
                <a:lnTo>
                  <a:pt x="78" y="192"/>
                </a:lnTo>
                <a:lnTo>
                  <a:pt x="78" y="186"/>
                </a:lnTo>
                <a:lnTo>
                  <a:pt x="72" y="180"/>
                </a:lnTo>
                <a:lnTo>
                  <a:pt x="66" y="180"/>
                </a:lnTo>
                <a:lnTo>
                  <a:pt x="66" y="174"/>
                </a:lnTo>
                <a:lnTo>
                  <a:pt x="60" y="174"/>
                </a:lnTo>
                <a:lnTo>
                  <a:pt x="66" y="174"/>
                </a:lnTo>
                <a:lnTo>
                  <a:pt x="60" y="174"/>
                </a:lnTo>
                <a:lnTo>
                  <a:pt x="60" y="168"/>
                </a:lnTo>
                <a:lnTo>
                  <a:pt x="54" y="168"/>
                </a:lnTo>
                <a:lnTo>
                  <a:pt x="54" y="162"/>
                </a:lnTo>
                <a:lnTo>
                  <a:pt x="48" y="162"/>
                </a:lnTo>
                <a:lnTo>
                  <a:pt x="42" y="162"/>
                </a:lnTo>
                <a:lnTo>
                  <a:pt x="42" y="156"/>
                </a:lnTo>
                <a:lnTo>
                  <a:pt x="36" y="156"/>
                </a:lnTo>
                <a:lnTo>
                  <a:pt x="36" y="150"/>
                </a:lnTo>
                <a:lnTo>
                  <a:pt x="36" y="144"/>
                </a:lnTo>
                <a:lnTo>
                  <a:pt x="30" y="144"/>
                </a:lnTo>
                <a:lnTo>
                  <a:pt x="30" y="138"/>
                </a:lnTo>
                <a:lnTo>
                  <a:pt x="24" y="138"/>
                </a:lnTo>
                <a:lnTo>
                  <a:pt x="30" y="138"/>
                </a:lnTo>
                <a:lnTo>
                  <a:pt x="24" y="138"/>
                </a:lnTo>
                <a:lnTo>
                  <a:pt x="24" y="132"/>
                </a:lnTo>
                <a:lnTo>
                  <a:pt x="18" y="132"/>
                </a:lnTo>
                <a:lnTo>
                  <a:pt x="18" y="126"/>
                </a:lnTo>
                <a:lnTo>
                  <a:pt x="24" y="120"/>
                </a:lnTo>
                <a:lnTo>
                  <a:pt x="24" y="114"/>
                </a:lnTo>
                <a:lnTo>
                  <a:pt x="30" y="114"/>
                </a:lnTo>
                <a:lnTo>
                  <a:pt x="30" y="108"/>
                </a:lnTo>
                <a:lnTo>
                  <a:pt x="24" y="108"/>
                </a:lnTo>
                <a:lnTo>
                  <a:pt x="24" y="102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6" y="84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0" y="78"/>
                </a:lnTo>
                <a:lnTo>
                  <a:pt x="0" y="72"/>
                </a:lnTo>
                <a:lnTo>
                  <a:pt x="6" y="72"/>
                </a:lnTo>
                <a:lnTo>
                  <a:pt x="6" y="78"/>
                </a:lnTo>
                <a:lnTo>
                  <a:pt x="12" y="78"/>
                </a:lnTo>
                <a:lnTo>
                  <a:pt x="6" y="78"/>
                </a:lnTo>
                <a:lnTo>
                  <a:pt x="6" y="84"/>
                </a:lnTo>
                <a:lnTo>
                  <a:pt x="12" y="84"/>
                </a:lnTo>
                <a:lnTo>
                  <a:pt x="12" y="90"/>
                </a:lnTo>
                <a:lnTo>
                  <a:pt x="12" y="84"/>
                </a:lnTo>
                <a:lnTo>
                  <a:pt x="12" y="78"/>
                </a:lnTo>
                <a:lnTo>
                  <a:pt x="18" y="78"/>
                </a:lnTo>
                <a:lnTo>
                  <a:pt x="18" y="72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6" y="66"/>
                </a:lnTo>
                <a:lnTo>
                  <a:pt x="36" y="60"/>
                </a:lnTo>
                <a:lnTo>
                  <a:pt x="42" y="60"/>
                </a:lnTo>
                <a:lnTo>
                  <a:pt x="48" y="60"/>
                </a:lnTo>
                <a:lnTo>
                  <a:pt x="48" y="66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54"/>
                </a:lnTo>
                <a:lnTo>
                  <a:pt x="66" y="48"/>
                </a:lnTo>
                <a:lnTo>
                  <a:pt x="72" y="48"/>
                </a:lnTo>
                <a:lnTo>
                  <a:pt x="72" y="42"/>
                </a:lnTo>
                <a:lnTo>
                  <a:pt x="78" y="42"/>
                </a:lnTo>
                <a:lnTo>
                  <a:pt x="78" y="48"/>
                </a:lnTo>
                <a:lnTo>
                  <a:pt x="78" y="42"/>
                </a:lnTo>
                <a:lnTo>
                  <a:pt x="84" y="42"/>
                </a:lnTo>
                <a:lnTo>
                  <a:pt x="78" y="42"/>
                </a:lnTo>
                <a:lnTo>
                  <a:pt x="84" y="42"/>
                </a:lnTo>
                <a:lnTo>
                  <a:pt x="84" y="36"/>
                </a:lnTo>
                <a:lnTo>
                  <a:pt x="90" y="36"/>
                </a:lnTo>
                <a:lnTo>
                  <a:pt x="90" y="30"/>
                </a:lnTo>
                <a:lnTo>
                  <a:pt x="96" y="36"/>
                </a:lnTo>
                <a:lnTo>
                  <a:pt x="96" y="30"/>
                </a:lnTo>
                <a:lnTo>
                  <a:pt x="96" y="36"/>
                </a:lnTo>
                <a:lnTo>
                  <a:pt x="102" y="36"/>
                </a:lnTo>
                <a:lnTo>
                  <a:pt x="102" y="30"/>
                </a:lnTo>
                <a:lnTo>
                  <a:pt x="102" y="24"/>
                </a:lnTo>
                <a:lnTo>
                  <a:pt x="102" y="30"/>
                </a:lnTo>
                <a:lnTo>
                  <a:pt x="102" y="24"/>
                </a:lnTo>
                <a:lnTo>
                  <a:pt x="102" y="30"/>
                </a:lnTo>
                <a:lnTo>
                  <a:pt x="102" y="24"/>
                </a:lnTo>
                <a:lnTo>
                  <a:pt x="108" y="24"/>
                </a:lnTo>
                <a:lnTo>
                  <a:pt x="114" y="24"/>
                </a:lnTo>
                <a:lnTo>
                  <a:pt x="120" y="18"/>
                </a:lnTo>
                <a:lnTo>
                  <a:pt x="126" y="18"/>
                </a:lnTo>
                <a:lnTo>
                  <a:pt x="132" y="18"/>
                </a:lnTo>
                <a:lnTo>
                  <a:pt x="132" y="12"/>
                </a:lnTo>
                <a:lnTo>
                  <a:pt x="126" y="12"/>
                </a:lnTo>
                <a:lnTo>
                  <a:pt x="126" y="6"/>
                </a:lnTo>
                <a:lnTo>
                  <a:pt x="120" y="6"/>
                </a:lnTo>
                <a:lnTo>
                  <a:pt x="126" y="6"/>
                </a:lnTo>
                <a:lnTo>
                  <a:pt x="120" y="6"/>
                </a:lnTo>
                <a:lnTo>
                  <a:pt x="126" y="6"/>
                </a:lnTo>
                <a:lnTo>
                  <a:pt x="120" y="6"/>
                </a:lnTo>
                <a:lnTo>
                  <a:pt x="120" y="0"/>
                </a:lnTo>
                <a:lnTo>
                  <a:pt x="120" y="6"/>
                </a:lnTo>
                <a:lnTo>
                  <a:pt x="126" y="6"/>
                </a:lnTo>
                <a:lnTo>
                  <a:pt x="126" y="0"/>
                </a:lnTo>
                <a:lnTo>
                  <a:pt x="126" y="6"/>
                </a:lnTo>
                <a:lnTo>
                  <a:pt x="132" y="6"/>
                </a:lnTo>
                <a:lnTo>
                  <a:pt x="132" y="0"/>
                </a:lnTo>
                <a:lnTo>
                  <a:pt x="132" y="6"/>
                </a:lnTo>
                <a:lnTo>
                  <a:pt x="138" y="6"/>
                </a:lnTo>
                <a:lnTo>
                  <a:pt x="138" y="0"/>
                </a:lnTo>
                <a:lnTo>
                  <a:pt x="138" y="6"/>
                </a:lnTo>
                <a:lnTo>
                  <a:pt x="144" y="6"/>
                </a:lnTo>
                <a:lnTo>
                  <a:pt x="144" y="12"/>
                </a:lnTo>
                <a:lnTo>
                  <a:pt x="138" y="12"/>
                </a:lnTo>
                <a:lnTo>
                  <a:pt x="144" y="12"/>
                </a:lnTo>
                <a:lnTo>
                  <a:pt x="144" y="18"/>
                </a:lnTo>
                <a:lnTo>
                  <a:pt x="150" y="18"/>
                </a:lnTo>
                <a:lnTo>
                  <a:pt x="150" y="24"/>
                </a:lnTo>
                <a:lnTo>
                  <a:pt x="150" y="18"/>
                </a:lnTo>
                <a:lnTo>
                  <a:pt x="150" y="24"/>
                </a:lnTo>
                <a:lnTo>
                  <a:pt x="156" y="24"/>
                </a:lnTo>
                <a:lnTo>
                  <a:pt x="156" y="18"/>
                </a:lnTo>
                <a:lnTo>
                  <a:pt x="156" y="24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68" y="12"/>
                </a:lnTo>
                <a:lnTo>
                  <a:pt x="162" y="12"/>
                </a:lnTo>
                <a:lnTo>
                  <a:pt x="168" y="12"/>
                </a:lnTo>
                <a:lnTo>
                  <a:pt x="168" y="6"/>
                </a:lnTo>
                <a:lnTo>
                  <a:pt x="162" y="6"/>
                </a:lnTo>
                <a:lnTo>
                  <a:pt x="162" y="0"/>
                </a:lnTo>
                <a:lnTo>
                  <a:pt x="162" y="6"/>
                </a:lnTo>
                <a:lnTo>
                  <a:pt x="162" y="0"/>
                </a:lnTo>
                <a:lnTo>
                  <a:pt x="168" y="0"/>
                </a:lnTo>
                <a:lnTo>
                  <a:pt x="168" y="6"/>
                </a:lnTo>
                <a:lnTo>
                  <a:pt x="174" y="6"/>
                </a:lnTo>
                <a:lnTo>
                  <a:pt x="174" y="0"/>
                </a:lnTo>
                <a:lnTo>
                  <a:pt x="174" y="6"/>
                </a:lnTo>
                <a:lnTo>
                  <a:pt x="180" y="6"/>
                </a:lnTo>
                <a:lnTo>
                  <a:pt x="180" y="12"/>
                </a:lnTo>
                <a:lnTo>
                  <a:pt x="186" y="12"/>
                </a:lnTo>
                <a:lnTo>
                  <a:pt x="186" y="18"/>
                </a:lnTo>
                <a:lnTo>
                  <a:pt x="186" y="24"/>
                </a:lnTo>
                <a:lnTo>
                  <a:pt x="192" y="24"/>
                </a:lnTo>
                <a:lnTo>
                  <a:pt x="192" y="18"/>
                </a:lnTo>
                <a:lnTo>
                  <a:pt x="192" y="24"/>
                </a:lnTo>
                <a:lnTo>
                  <a:pt x="192" y="18"/>
                </a:lnTo>
                <a:lnTo>
                  <a:pt x="198" y="18"/>
                </a:lnTo>
                <a:lnTo>
                  <a:pt x="198" y="24"/>
                </a:lnTo>
                <a:lnTo>
                  <a:pt x="204" y="24"/>
                </a:lnTo>
                <a:lnTo>
                  <a:pt x="210" y="24"/>
                </a:lnTo>
                <a:lnTo>
                  <a:pt x="216" y="24"/>
                </a:lnTo>
                <a:lnTo>
                  <a:pt x="216" y="30"/>
                </a:lnTo>
                <a:lnTo>
                  <a:pt x="222" y="30"/>
                </a:lnTo>
                <a:lnTo>
                  <a:pt x="228" y="30"/>
                </a:lnTo>
                <a:lnTo>
                  <a:pt x="222" y="30"/>
                </a:lnTo>
                <a:lnTo>
                  <a:pt x="228" y="30"/>
                </a:lnTo>
                <a:lnTo>
                  <a:pt x="228" y="36"/>
                </a:lnTo>
                <a:lnTo>
                  <a:pt x="222" y="36"/>
                </a:lnTo>
                <a:lnTo>
                  <a:pt x="228" y="36"/>
                </a:lnTo>
                <a:lnTo>
                  <a:pt x="228" y="30"/>
                </a:lnTo>
                <a:lnTo>
                  <a:pt x="234" y="30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2" y="36"/>
                </a:lnTo>
                <a:lnTo>
                  <a:pt x="246" y="36"/>
                </a:lnTo>
                <a:lnTo>
                  <a:pt x="252" y="36"/>
                </a:lnTo>
                <a:lnTo>
                  <a:pt x="246" y="42"/>
                </a:lnTo>
                <a:lnTo>
                  <a:pt x="246" y="48"/>
                </a:lnTo>
                <a:lnTo>
                  <a:pt x="240" y="48"/>
                </a:lnTo>
                <a:lnTo>
                  <a:pt x="240" y="54"/>
                </a:lnTo>
                <a:lnTo>
                  <a:pt x="246" y="54"/>
                </a:lnTo>
                <a:lnTo>
                  <a:pt x="246" y="60"/>
                </a:lnTo>
                <a:lnTo>
                  <a:pt x="252" y="60"/>
                </a:lnTo>
                <a:lnTo>
                  <a:pt x="258" y="60"/>
                </a:lnTo>
                <a:lnTo>
                  <a:pt x="258" y="66"/>
                </a:lnTo>
                <a:lnTo>
                  <a:pt x="258" y="72"/>
                </a:lnTo>
                <a:lnTo>
                  <a:pt x="264" y="72"/>
                </a:lnTo>
                <a:lnTo>
                  <a:pt x="258" y="72"/>
                </a:lnTo>
                <a:lnTo>
                  <a:pt x="264" y="72"/>
                </a:lnTo>
                <a:lnTo>
                  <a:pt x="264" y="78"/>
                </a:lnTo>
                <a:lnTo>
                  <a:pt x="270" y="78"/>
                </a:lnTo>
                <a:lnTo>
                  <a:pt x="270" y="72"/>
                </a:lnTo>
                <a:lnTo>
                  <a:pt x="276" y="72"/>
                </a:lnTo>
                <a:lnTo>
                  <a:pt x="276" y="66"/>
                </a:lnTo>
                <a:lnTo>
                  <a:pt x="282" y="66"/>
                </a:lnTo>
                <a:lnTo>
                  <a:pt x="288" y="66"/>
                </a:lnTo>
                <a:lnTo>
                  <a:pt x="288" y="60"/>
                </a:lnTo>
                <a:lnTo>
                  <a:pt x="282" y="60"/>
                </a:lnTo>
                <a:lnTo>
                  <a:pt x="282" y="54"/>
                </a:lnTo>
                <a:lnTo>
                  <a:pt x="282" y="60"/>
                </a:lnTo>
                <a:lnTo>
                  <a:pt x="282" y="54"/>
                </a:lnTo>
                <a:lnTo>
                  <a:pt x="282" y="48"/>
                </a:lnTo>
                <a:lnTo>
                  <a:pt x="276" y="48"/>
                </a:lnTo>
                <a:lnTo>
                  <a:pt x="276" y="42"/>
                </a:lnTo>
                <a:lnTo>
                  <a:pt x="282" y="42"/>
                </a:lnTo>
                <a:lnTo>
                  <a:pt x="282" y="48"/>
                </a:lnTo>
                <a:lnTo>
                  <a:pt x="288" y="48"/>
                </a:lnTo>
                <a:lnTo>
                  <a:pt x="294" y="48"/>
                </a:lnTo>
                <a:lnTo>
                  <a:pt x="300" y="54"/>
                </a:lnTo>
                <a:lnTo>
                  <a:pt x="306" y="54"/>
                </a:lnTo>
                <a:lnTo>
                  <a:pt x="306" y="60"/>
                </a:lnTo>
                <a:lnTo>
                  <a:pt x="312" y="60"/>
                </a:lnTo>
                <a:lnTo>
                  <a:pt x="318" y="60"/>
                </a:lnTo>
                <a:lnTo>
                  <a:pt x="318" y="54"/>
                </a:lnTo>
                <a:lnTo>
                  <a:pt x="318" y="60"/>
                </a:lnTo>
                <a:lnTo>
                  <a:pt x="324" y="60"/>
                </a:lnTo>
                <a:lnTo>
                  <a:pt x="324" y="54"/>
                </a:lnTo>
                <a:lnTo>
                  <a:pt x="330" y="54"/>
                </a:lnTo>
                <a:lnTo>
                  <a:pt x="330" y="60"/>
                </a:lnTo>
                <a:lnTo>
                  <a:pt x="330" y="66"/>
                </a:lnTo>
                <a:lnTo>
                  <a:pt x="324" y="66"/>
                </a:lnTo>
                <a:lnTo>
                  <a:pt x="324" y="72"/>
                </a:lnTo>
                <a:lnTo>
                  <a:pt x="330" y="72"/>
                </a:lnTo>
                <a:lnTo>
                  <a:pt x="330" y="78"/>
                </a:lnTo>
                <a:lnTo>
                  <a:pt x="336" y="78"/>
                </a:lnTo>
                <a:lnTo>
                  <a:pt x="336" y="84"/>
                </a:lnTo>
                <a:lnTo>
                  <a:pt x="342" y="84"/>
                </a:lnTo>
                <a:lnTo>
                  <a:pt x="342" y="78"/>
                </a:lnTo>
                <a:lnTo>
                  <a:pt x="348" y="78"/>
                </a:lnTo>
                <a:lnTo>
                  <a:pt x="348" y="72"/>
                </a:lnTo>
                <a:lnTo>
                  <a:pt x="354" y="72"/>
                </a:lnTo>
                <a:lnTo>
                  <a:pt x="354" y="78"/>
                </a:lnTo>
                <a:lnTo>
                  <a:pt x="360" y="78"/>
                </a:lnTo>
                <a:lnTo>
                  <a:pt x="354" y="78"/>
                </a:lnTo>
                <a:lnTo>
                  <a:pt x="360" y="78"/>
                </a:lnTo>
                <a:lnTo>
                  <a:pt x="366" y="78"/>
                </a:lnTo>
                <a:lnTo>
                  <a:pt x="366" y="84"/>
                </a:lnTo>
                <a:lnTo>
                  <a:pt x="372" y="84"/>
                </a:lnTo>
                <a:lnTo>
                  <a:pt x="378" y="84"/>
                </a:lnTo>
                <a:lnTo>
                  <a:pt x="384" y="84"/>
                </a:lnTo>
                <a:lnTo>
                  <a:pt x="384" y="90"/>
                </a:lnTo>
                <a:lnTo>
                  <a:pt x="384" y="96"/>
                </a:lnTo>
                <a:lnTo>
                  <a:pt x="384" y="102"/>
                </a:lnTo>
                <a:lnTo>
                  <a:pt x="390" y="102"/>
                </a:lnTo>
                <a:lnTo>
                  <a:pt x="396" y="102"/>
                </a:lnTo>
                <a:lnTo>
                  <a:pt x="396" y="108"/>
                </a:lnTo>
                <a:lnTo>
                  <a:pt x="402" y="108"/>
                </a:lnTo>
                <a:lnTo>
                  <a:pt x="402" y="114"/>
                </a:lnTo>
                <a:lnTo>
                  <a:pt x="402" y="120"/>
                </a:lnTo>
                <a:lnTo>
                  <a:pt x="396" y="120"/>
                </a:lnTo>
                <a:lnTo>
                  <a:pt x="390" y="120"/>
                </a:lnTo>
                <a:lnTo>
                  <a:pt x="384" y="120"/>
                </a:lnTo>
                <a:lnTo>
                  <a:pt x="384" y="126"/>
                </a:lnTo>
                <a:lnTo>
                  <a:pt x="384" y="132"/>
                </a:lnTo>
                <a:lnTo>
                  <a:pt x="378" y="132"/>
                </a:lnTo>
                <a:lnTo>
                  <a:pt x="378" y="138"/>
                </a:lnTo>
                <a:lnTo>
                  <a:pt x="372" y="138"/>
                </a:lnTo>
                <a:lnTo>
                  <a:pt x="372" y="144"/>
                </a:lnTo>
                <a:lnTo>
                  <a:pt x="366" y="144"/>
                </a:lnTo>
                <a:lnTo>
                  <a:pt x="366" y="150"/>
                </a:lnTo>
                <a:lnTo>
                  <a:pt x="366" y="156"/>
                </a:lnTo>
                <a:lnTo>
                  <a:pt x="360" y="156"/>
                </a:lnTo>
                <a:lnTo>
                  <a:pt x="366" y="156"/>
                </a:lnTo>
                <a:lnTo>
                  <a:pt x="360" y="156"/>
                </a:lnTo>
                <a:lnTo>
                  <a:pt x="360" y="162"/>
                </a:lnTo>
                <a:lnTo>
                  <a:pt x="366" y="162"/>
                </a:lnTo>
                <a:lnTo>
                  <a:pt x="360" y="162"/>
                </a:lnTo>
                <a:lnTo>
                  <a:pt x="360" y="168"/>
                </a:lnTo>
                <a:lnTo>
                  <a:pt x="354" y="168"/>
                </a:lnTo>
                <a:lnTo>
                  <a:pt x="354" y="174"/>
                </a:lnTo>
                <a:lnTo>
                  <a:pt x="348" y="180"/>
                </a:lnTo>
                <a:lnTo>
                  <a:pt x="342" y="180"/>
                </a:lnTo>
                <a:lnTo>
                  <a:pt x="342" y="186"/>
                </a:lnTo>
                <a:lnTo>
                  <a:pt x="336" y="186"/>
                </a:lnTo>
                <a:lnTo>
                  <a:pt x="336" y="192"/>
                </a:lnTo>
                <a:lnTo>
                  <a:pt x="330" y="192"/>
                </a:lnTo>
                <a:lnTo>
                  <a:pt x="330" y="186"/>
                </a:lnTo>
                <a:lnTo>
                  <a:pt x="324" y="186"/>
                </a:lnTo>
                <a:lnTo>
                  <a:pt x="324" y="192"/>
                </a:lnTo>
                <a:lnTo>
                  <a:pt x="318" y="192"/>
                </a:lnTo>
                <a:lnTo>
                  <a:pt x="318" y="186"/>
                </a:lnTo>
                <a:lnTo>
                  <a:pt x="318" y="192"/>
                </a:lnTo>
                <a:lnTo>
                  <a:pt x="318" y="186"/>
                </a:lnTo>
                <a:lnTo>
                  <a:pt x="312" y="186"/>
                </a:lnTo>
                <a:lnTo>
                  <a:pt x="306" y="186"/>
                </a:lnTo>
                <a:lnTo>
                  <a:pt x="306" y="192"/>
                </a:lnTo>
                <a:lnTo>
                  <a:pt x="306" y="198"/>
                </a:lnTo>
                <a:lnTo>
                  <a:pt x="300" y="198"/>
                </a:lnTo>
                <a:lnTo>
                  <a:pt x="300" y="204"/>
                </a:lnTo>
                <a:lnTo>
                  <a:pt x="300" y="210"/>
                </a:lnTo>
                <a:lnTo>
                  <a:pt x="294" y="210"/>
                </a:lnTo>
                <a:lnTo>
                  <a:pt x="294" y="204"/>
                </a:lnTo>
                <a:lnTo>
                  <a:pt x="288" y="204"/>
                </a:lnTo>
                <a:lnTo>
                  <a:pt x="282" y="204"/>
                </a:lnTo>
                <a:lnTo>
                  <a:pt x="282" y="198"/>
                </a:lnTo>
                <a:lnTo>
                  <a:pt x="276" y="198"/>
                </a:lnTo>
                <a:lnTo>
                  <a:pt x="270" y="198"/>
                </a:lnTo>
                <a:lnTo>
                  <a:pt x="264" y="198"/>
                </a:lnTo>
                <a:lnTo>
                  <a:pt x="264" y="204"/>
                </a:lnTo>
                <a:lnTo>
                  <a:pt x="258" y="204"/>
                </a:lnTo>
                <a:lnTo>
                  <a:pt x="252" y="204"/>
                </a:lnTo>
                <a:lnTo>
                  <a:pt x="246" y="204"/>
                </a:lnTo>
                <a:lnTo>
                  <a:pt x="240" y="204"/>
                </a:lnTo>
                <a:lnTo>
                  <a:pt x="234" y="198"/>
                </a:lnTo>
                <a:lnTo>
                  <a:pt x="228" y="198"/>
                </a:lnTo>
                <a:lnTo>
                  <a:pt x="228" y="192"/>
                </a:lnTo>
                <a:lnTo>
                  <a:pt x="222" y="192"/>
                </a:lnTo>
                <a:lnTo>
                  <a:pt x="222" y="198"/>
                </a:lnTo>
                <a:lnTo>
                  <a:pt x="216" y="198"/>
                </a:lnTo>
                <a:lnTo>
                  <a:pt x="216" y="192"/>
                </a:lnTo>
                <a:lnTo>
                  <a:pt x="210" y="192"/>
                </a:lnTo>
                <a:lnTo>
                  <a:pt x="204" y="192"/>
                </a:lnTo>
                <a:lnTo>
                  <a:pt x="204" y="186"/>
                </a:lnTo>
                <a:lnTo>
                  <a:pt x="198" y="186"/>
                </a:lnTo>
                <a:lnTo>
                  <a:pt x="192" y="186"/>
                </a:lnTo>
                <a:lnTo>
                  <a:pt x="192" y="192"/>
                </a:lnTo>
                <a:lnTo>
                  <a:pt x="186" y="192"/>
                </a:lnTo>
                <a:lnTo>
                  <a:pt x="186" y="186"/>
                </a:lnTo>
                <a:lnTo>
                  <a:pt x="180" y="186"/>
                </a:lnTo>
                <a:lnTo>
                  <a:pt x="174" y="186"/>
                </a:lnTo>
                <a:lnTo>
                  <a:pt x="180" y="186"/>
                </a:lnTo>
                <a:lnTo>
                  <a:pt x="174" y="186"/>
                </a:lnTo>
                <a:lnTo>
                  <a:pt x="180" y="186"/>
                </a:lnTo>
                <a:lnTo>
                  <a:pt x="174" y="186"/>
                </a:lnTo>
                <a:lnTo>
                  <a:pt x="174" y="192"/>
                </a:lnTo>
                <a:lnTo>
                  <a:pt x="180" y="192"/>
                </a:lnTo>
                <a:lnTo>
                  <a:pt x="174" y="192"/>
                </a:lnTo>
                <a:lnTo>
                  <a:pt x="180" y="192"/>
                </a:lnTo>
                <a:lnTo>
                  <a:pt x="180" y="198"/>
                </a:lnTo>
                <a:lnTo>
                  <a:pt x="174" y="198"/>
                </a:lnTo>
                <a:lnTo>
                  <a:pt x="180" y="198"/>
                </a:lnTo>
                <a:lnTo>
                  <a:pt x="174" y="198"/>
                </a:lnTo>
                <a:lnTo>
                  <a:pt x="180" y="198"/>
                </a:lnTo>
                <a:lnTo>
                  <a:pt x="180" y="204"/>
                </a:lnTo>
                <a:lnTo>
                  <a:pt x="174" y="204"/>
                </a:lnTo>
                <a:lnTo>
                  <a:pt x="180" y="204"/>
                </a:lnTo>
                <a:lnTo>
                  <a:pt x="180" y="210"/>
                </a:lnTo>
                <a:lnTo>
                  <a:pt x="174" y="210"/>
                </a:lnTo>
                <a:lnTo>
                  <a:pt x="168" y="210"/>
                </a:lnTo>
                <a:lnTo>
                  <a:pt x="168" y="216"/>
                </a:lnTo>
                <a:lnTo>
                  <a:pt x="162" y="216"/>
                </a:lnTo>
                <a:lnTo>
                  <a:pt x="162" y="222"/>
                </a:lnTo>
                <a:lnTo>
                  <a:pt x="162" y="228"/>
                </a:lnTo>
                <a:lnTo>
                  <a:pt x="156" y="222"/>
                </a:lnTo>
                <a:lnTo>
                  <a:pt x="150" y="222"/>
                </a:lnTo>
                <a:lnTo>
                  <a:pt x="144" y="222"/>
                </a:lnTo>
                <a:lnTo>
                  <a:pt x="144" y="228"/>
                </a:lnTo>
                <a:lnTo>
                  <a:pt x="138" y="228"/>
                </a:lnTo>
                <a:lnTo>
                  <a:pt x="132" y="228"/>
                </a:lnTo>
                <a:lnTo>
                  <a:pt x="126" y="228"/>
                </a:lnTo>
                <a:lnTo>
                  <a:pt x="120" y="228"/>
                </a:lnTo>
                <a:lnTo>
                  <a:pt x="120" y="222"/>
                </a:lnTo>
                <a:lnTo>
                  <a:pt x="120" y="216"/>
                </a:lnTo>
                <a:lnTo>
                  <a:pt x="114" y="216"/>
                </a:lnTo>
                <a:lnTo>
                  <a:pt x="108" y="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9" name="Freeform 52"/>
          <p:cNvSpPr>
            <a:spLocks noEditPoints="1"/>
          </p:cNvSpPr>
          <p:nvPr/>
        </p:nvSpPr>
        <p:spPr bwMode="auto">
          <a:xfrm>
            <a:off x="474663" y="4334608"/>
            <a:ext cx="906462" cy="1128713"/>
          </a:xfrm>
          <a:custGeom>
            <a:avLst/>
            <a:gdLst>
              <a:gd name="T0" fmla="*/ 84 w 528"/>
              <a:gd name="T1" fmla="*/ 120 h 714"/>
              <a:gd name="T2" fmla="*/ 126 w 528"/>
              <a:gd name="T3" fmla="*/ 114 h 714"/>
              <a:gd name="T4" fmla="*/ 150 w 528"/>
              <a:gd name="T5" fmla="*/ 36 h 714"/>
              <a:gd name="T6" fmla="*/ 156 w 528"/>
              <a:gd name="T7" fmla="*/ 30 h 714"/>
              <a:gd name="T8" fmla="*/ 168 w 528"/>
              <a:gd name="T9" fmla="*/ 96 h 714"/>
              <a:gd name="T10" fmla="*/ 6 w 528"/>
              <a:gd name="T11" fmla="*/ 372 h 714"/>
              <a:gd name="T12" fmla="*/ 18 w 528"/>
              <a:gd name="T13" fmla="*/ 330 h 714"/>
              <a:gd name="T14" fmla="*/ 18 w 528"/>
              <a:gd name="T15" fmla="*/ 294 h 714"/>
              <a:gd name="T16" fmla="*/ 66 w 528"/>
              <a:gd name="T17" fmla="*/ 264 h 714"/>
              <a:gd name="T18" fmla="*/ 66 w 528"/>
              <a:gd name="T19" fmla="*/ 216 h 714"/>
              <a:gd name="T20" fmla="*/ 90 w 528"/>
              <a:gd name="T21" fmla="*/ 162 h 714"/>
              <a:gd name="T22" fmla="*/ 126 w 528"/>
              <a:gd name="T23" fmla="*/ 126 h 714"/>
              <a:gd name="T24" fmla="*/ 156 w 528"/>
              <a:gd name="T25" fmla="*/ 156 h 714"/>
              <a:gd name="T26" fmla="*/ 210 w 528"/>
              <a:gd name="T27" fmla="*/ 132 h 714"/>
              <a:gd name="T28" fmla="*/ 204 w 528"/>
              <a:gd name="T29" fmla="*/ 114 h 714"/>
              <a:gd name="T30" fmla="*/ 162 w 528"/>
              <a:gd name="T31" fmla="*/ 72 h 714"/>
              <a:gd name="T32" fmla="*/ 180 w 528"/>
              <a:gd name="T33" fmla="*/ 48 h 714"/>
              <a:gd name="T34" fmla="*/ 150 w 528"/>
              <a:gd name="T35" fmla="*/ 6 h 714"/>
              <a:gd name="T36" fmla="*/ 216 w 528"/>
              <a:gd name="T37" fmla="*/ 24 h 714"/>
              <a:gd name="T38" fmla="*/ 246 w 528"/>
              <a:gd name="T39" fmla="*/ 54 h 714"/>
              <a:gd name="T40" fmla="*/ 294 w 528"/>
              <a:gd name="T41" fmla="*/ 66 h 714"/>
              <a:gd name="T42" fmla="*/ 282 w 528"/>
              <a:gd name="T43" fmla="*/ 102 h 714"/>
              <a:gd name="T44" fmla="*/ 324 w 528"/>
              <a:gd name="T45" fmla="*/ 90 h 714"/>
              <a:gd name="T46" fmla="*/ 348 w 528"/>
              <a:gd name="T47" fmla="*/ 78 h 714"/>
              <a:gd name="T48" fmla="*/ 378 w 528"/>
              <a:gd name="T49" fmla="*/ 60 h 714"/>
              <a:gd name="T50" fmla="*/ 378 w 528"/>
              <a:gd name="T51" fmla="*/ 66 h 714"/>
              <a:gd name="T52" fmla="*/ 414 w 528"/>
              <a:gd name="T53" fmla="*/ 78 h 714"/>
              <a:gd name="T54" fmla="*/ 450 w 528"/>
              <a:gd name="T55" fmla="*/ 114 h 714"/>
              <a:gd name="T56" fmla="*/ 474 w 528"/>
              <a:gd name="T57" fmla="*/ 174 h 714"/>
              <a:gd name="T58" fmla="*/ 498 w 528"/>
              <a:gd name="T59" fmla="*/ 252 h 714"/>
              <a:gd name="T60" fmla="*/ 522 w 528"/>
              <a:gd name="T61" fmla="*/ 336 h 714"/>
              <a:gd name="T62" fmla="*/ 516 w 528"/>
              <a:gd name="T63" fmla="*/ 384 h 714"/>
              <a:gd name="T64" fmla="*/ 480 w 528"/>
              <a:gd name="T65" fmla="*/ 360 h 714"/>
              <a:gd name="T66" fmla="*/ 456 w 528"/>
              <a:gd name="T67" fmla="*/ 390 h 714"/>
              <a:gd name="T68" fmla="*/ 396 w 528"/>
              <a:gd name="T69" fmla="*/ 426 h 714"/>
              <a:gd name="T70" fmla="*/ 366 w 528"/>
              <a:gd name="T71" fmla="*/ 444 h 714"/>
              <a:gd name="T72" fmla="*/ 396 w 528"/>
              <a:gd name="T73" fmla="*/ 516 h 714"/>
              <a:gd name="T74" fmla="*/ 462 w 528"/>
              <a:gd name="T75" fmla="*/ 564 h 714"/>
              <a:gd name="T76" fmla="*/ 414 w 528"/>
              <a:gd name="T77" fmla="*/ 624 h 714"/>
              <a:gd name="T78" fmla="*/ 414 w 528"/>
              <a:gd name="T79" fmla="*/ 690 h 714"/>
              <a:gd name="T80" fmla="*/ 360 w 528"/>
              <a:gd name="T81" fmla="*/ 684 h 714"/>
              <a:gd name="T82" fmla="*/ 324 w 528"/>
              <a:gd name="T83" fmla="*/ 696 h 714"/>
              <a:gd name="T84" fmla="*/ 270 w 528"/>
              <a:gd name="T85" fmla="*/ 690 h 714"/>
              <a:gd name="T86" fmla="*/ 240 w 528"/>
              <a:gd name="T87" fmla="*/ 696 h 714"/>
              <a:gd name="T88" fmla="*/ 162 w 528"/>
              <a:gd name="T89" fmla="*/ 678 h 714"/>
              <a:gd name="T90" fmla="*/ 144 w 528"/>
              <a:gd name="T91" fmla="*/ 672 h 714"/>
              <a:gd name="T92" fmla="*/ 114 w 528"/>
              <a:gd name="T93" fmla="*/ 690 h 714"/>
              <a:gd name="T94" fmla="*/ 90 w 528"/>
              <a:gd name="T95" fmla="*/ 642 h 714"/>
              <a:gd name="T96" fmla="*/ 120 w 528"/>
              <a:gd name="T97" fmla="*/ 558 h 714"/>
              <a:gd name="T98" fmla="*/ 60 w 528"/>
              <a:gd name="T99" fmla="*/ 546 h 714"/>
              <a:gd name="T100" fmla="*/ 24 w 528"/>
              <a:gd name="T101" fmla="*/ 498 h 714"/>
              <a:gd name="T102" fmla="*/ 6 w 528"/>
              <a:gd name="T103" fmla="*/ 456 h 714"/>
              <a:gd name="T104" fmla="*/ 12 w 528"/>
              <a:gd name="T105" fmla="*/ 402 h 714"/>
              <a:gd name="T106" fmla="*/ 318 w 528"/>
              <a:gd name="T107" fmla="*/ 102 h 714"/>
              <a:gd name="T108" fmla="*/ 402 w 528"/>
              <a:gd name="T109" fmla="*/ 54 h 714"/>
              <a:gd name="T110" fmla="*/ 414 w 528"/>
              <a:gd name="T111" fmla="*/ 48 h 714"/>
              <a:gd name="T112" fmla="*/ 426 w 528"/>
              <a:gd name="T113" fmla="*/ 48 h 714"/>
              <a:gd name="T114" fmla="*/ 432 w 528"/>
              <a:gd name="T115" fmla="*/ 42 h 714"/>
              <a:gd name="T116" fmla="*/ 408 w 528"/>
              <a:gd name="T117" fmla="*/ 66 h 714"/>
              <a:gd name="T118" fmla="*/ 450 w 528"/>
              <a:gd name="T119" fmla="*/ 96 h 714"/>
              <a:gd name="T120" fmla="*/ 438 w 528"/>
              <a:gd name="T121" fmla="*/ 8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8" h="714">
                <a:moveTo>
                  <a:pt x="54" y="132"/>
                </a:moveTo>
                <a:lnTo>
                  <a:pt x="60" y="132"/>
                </a:lnTo>
                <a:lnTo>
                  <a:pt x="66" y="132"/>
                </a:lnTo>
                <a:lnTo>
                  <a:pt x="60" y="132"/>
                </a:lnTo>
                <a:lnTo>
                  <a:pt x="60" y="138"/>
                </a:lnTo>
                <a:lnTo>
                  <a:pt x="60" y="132"/>
                </a:lnTo>
                <a:lnTo>
                  <a:pt x="60" y="138"/>
                </a:lnTo>
                <a:lnTo>
                  <a:pt x="54" y="132"/>
                </a:lnTo>
                <a:close/>
                <a:moveTo>
                  <a:pt x="66" y="126"/>
                </a:moveTo>
                <a:lnTo>
                  <a:pt x="72" y="126"/>
                </a:lnTo>
                <a:lnTo>
                  <a:pt x="66" y="126"/>
                </a:lnTo>
                <a:lnTo>
                  <a:pt x="66" y="132"/>
                </a:lnTo>
                <a:lnTo>
                  <a:pt x="66" y="126"/>
                </a:lnTo>
                <a:lnTo>
                  <a:pt x="66" y="132"/>
                </a:lnTo>
                <a:lnTo>
                  <a:pt x="66" y="126"/>
                </a:lnTo>
                <a:close/>
                <a:moveTo>
                  <a:pt x="66" y="126"/>
                </a:moveTo>
                <a:lnTo>
                  <a:pt x="72" y="126"/>
                </a:lnTo>
                <a:lnTo>
                  <a:pt x="78" y="126"/>
                </a:lnTo>
                <a:lnTo>
                  <a:pt x="72" y="126"/>
                </a:lnTo>
                <a:lnTo>
                  <a:pt x="66" y="126"/>
                </a:lnTo>
                <a:close/>
                <a:moveTo>
                  <a:pt x="84" y="126"/>
                </a:moveTo>
                <a:lnTo>
                  <a:pt x="84" y="120"/>
                </a:lnTo>
                <a:lnTo>
                  <a:pt x="90" y="120"/>
                </a:lnTo>
                <a:lnTo>
                  <a:pt x="90" y="126"/>
                </a:lnTo>
                <a:lnTo>
                  <a:pt x="90" y="120"/>
                </a:lnTo>
                <a:lnTo>
                  <a:pt x="90" y="126"/>
                </a:lnTo>
                <a:lnTo>
                  <a:pt x="84" y="126"/>
                </a:lnTo>
                <a:lnTo>
                  <a:pt x="84" y="120"/>
                </a:lnTo>
                <a:lnTo>
                  <a:pt x="84" y="126"/>
                </a:lnTo>
                <a:close/>
                <a:moveTo>
                  <a:pt x="102" y="120"/>
                </a:moveTo>
                <a:lnTo>
                  <a:pt x="108" y="120"/>
                </a:lnTo>
                <a:lnTo>
                  <a:pt x="102" y="120"/>
                </a:lnTo>
                <a:close/>
                <a:moveTo>
                  <a:pt x="108" y="120"/>
                </a:moveTo>
                <a:lnTo>
                  <a:pt x="114" y="120"/>
                </a:lnTo>
                <a:lnTo>
                  <a:pt x="120" y="120"/>
                </a:lnTo>
                <a:lnTo>
                  <a:pt x="114" y="120"/>
                </a:lnTo>
                <a:lnTo>
                  <a:pt x="108" y="120"/>
                </a:lnTo>
                <a:close/>
                <a:moveTo>
                  <a:pt x="120" y="78"/>
                </a:moveTo>
                <a:lnTo>
                  <a:pt x="126" y="78"/>
                </a:lnTo>
                <a:lnTo>
                  <a:pt x="126" y="84"/>
                </a:lnTo>
                <a:lnTo>
                  <a:pt x="120" y="78"/>
                </a:lnTo>
                <a:close/>
                <a:moveTo>
                  <a:pt x="120" y="120"/>
                </a:moveTo>
                <a:lnTo>
                  <a:pt x="120" y="114"/>
                </a:lnTo>
                <a:lnTo>
                  <a:pt x="126" y="114"/>
                </a:lnTo>
                <a:lnTo>
                  <a:pt x="126" y="120"/>
                </a:lnTo>
                <a:lnTo>
                  <a:pt x="120" y="120"/>
                </a:lnTo>
                <a:lnTo>
                  <a:pt x="120" y="114"/>
                </a:lnTo>
                <a:lnTo>
                  <a:pt x="120" y="120"/>
                </a:lnTo>
                <a:close/>
                <a:moveTo>
                  <a:pt x="126" y="120"/>
                </a:moveTo>
                <a:lnTo>
                  <a:pt x="132" y="120"/>
                </a:lnTo>
                <a:lnTo>
                  <a:pt x="126" y="120"/>
                </a:lnTo>
                <a:close/>
                <a:moveTo>
                  <a:pt x="126" y="120"/>
                </a:moveTo>
                <a:lnTo>
                  <a:pt x="132" y="120"/>
                </a:lnTo>
                <a:lnTo>
                  <a:pt x="126" y="120"/>
                </a:lnTo>
                <a:lnTo>
                  <a:pt x="132" y="120"/>
                </a:lnTo>
                <a:lnTo>
                  <a:pt x="126" y="120"/>
                </a:lnTo>
                <a:close/>
                <a:moveTo>
                  <a:pt x="132" y="126"/>
                </a:moveTo>
                <a:lnTo>
                  <a:pt x="138" y="126"/>
                </a:lnTo>
                <a:lnTo>
                  <a:pt x="138" y="120"/>
                </a:lnTo>
                <a:lnTo>
                  <a:pt x="138" y="126"/>
                </a:lnTo>
                <a:lnTo>
                  <a:pt x="132" y="126"/>
                </a:lnTo>
                <a:close/>
                <a:moveTo>
                  <a:pt x="150" y="114"/>
                </a:moveTo>
                <a:lnTo>
                  <a:pt x="144" y="114"/>
                </a:lnTo>
                <a:lnTo>
                  <a:pt x="150" y="114"/>
                </a:lnTo>
                <a:close/>
                <a:moveTo>
                  <a:pt x="144" y="36"/>
                </a:moveTo>
                <a:lnTo>
                  <a:pt x="150" y="36"/>
                </a:lnTo>
                <a:lnTo>
                  <a:pt x="150" y="30"/>
                </a:lnTo>
                <a:lnTo>
                  <a:pt x="150" y="36"/>
                </a:lnTo>
                <a:lnTo>
                  <a:pt x="150" y="42"/>
                </a:lnTo>
                <a:lnTo>
                  <a:pt x="150" y="36"/>
                </a:lnTo>
                <a:lnTo>
                  <a:pt x="144" y="36"/>
                </a:lnTo>
                <a:close/>
                <a:moveTo>
                  <a:pt x="150" y="102"/>
                </a:moveTo>
                <a:lnTo>
                  <a:pt x="156" y="102"/>
                </a:lnTo>
                <a:lnTo>
                  <a:pt x="150" y="102"/>
                </a:lnTo>
                <a:close/>
                <a:moveTo>
                  <a:pt x="156" y="60"/>
                </a:moveTo>
                <a:lnTo>
                  <a:pt x="156" y="54"/>
                </a:lnTo>
                <a:lnTo>
                  <a:pt x="156" y="60"/>
                </a:lnTo>
                <a:close/>
                <a:moveTo>
                  <a:pt x="156" y="48"/>
                </a:moveTo>
                <a:lnTo>
                  <a:pt x="156" y="54"/>
                </a:lnTo>
                <a:lnTo>
                  <a:pt x="156" y="48"/>
                </a:lnTo>
                <a:close/>
                <a:moveTo>
                  <a:pt x="156" y="678"/>
                </a:moveTo>
                <a:lnTo>
                  <a:pt x="156" y="672"/>
                </a:lnTo>
                <a:lnTo>
                  <a:pt x="156" y="678"/>
                </a:lnTo>
                <a:lnTo>
                  <a:pt x="156" y="672"/>
                </a:lnTo>
                <a:lnTo>
                  <a:pt x="156" y="678"/>
                </a:lnTo>
                <a:close/>
                <a:moveTo>
                  <a:pt x="150" y="36"/>
                </a:moveTo>
                <a:lnTo>
                  <a:pt x="150" y="30"/>
                </a:lnTo>
                <a:lnTo>
                  <a:pt x="156" y="30"/>
                </a:lnTo>
                <a:lnTo>
                  <a:pt x="162" y="30"/>
                </a:lnTo>
                <a:lnTo>
                  <a:pt x="162" y="36"/>
                </a:lnTo>
                <a:lnTo>
                  <a:pt x="156" y="36"/>
                </a:lnTo>
                <a:lnTo>
                  <a:pt x="150" y="36"/>
                </a:lnTo>
                <a:close/>
                <a:moveTo>
                  <a:pt x="156" y="48"/>
                </a:moveTo>
                <a:lnTo>
                  <a:pt x="162" y="48"/>
                </a:lnTo>
                <a:lnTo>
                  <a:pt x="156" y="48"/>
                </a:lnTo>
                <a:close/>
                <a:moveTo>
                  <a:pt x="156" y="42"/>
                </a:moveTo>
                <a:lnTo>
                  <a:pt x="162" y="42"/>
                </a:lnTo>
                <a:lnTo>
                  <a:pt x="162" y="36"/>
                </a:lnTo>
                <a:lnTo>
                  <a:pt x="168" y="36"/>
                </a:lnTo>
                <a:lnTo>
                  <a:pt x="168" y="42"/>
                </a:lnTo>
                <a:lnTo>
                  <a:pt x="162" y="42"/>
                </a:lnTo>
                <a:lnTo>
                  <a:pt x="156" y="42"/>
                </a:lnTo>
                <a:close/>
                <a:moveTo>
                  <a:pt x="162" y="54"/>
                </a:moveTo>
                <a:lnTo>
                  <a:pt x="162" y="48"/>
                </a:lnTo>
                <a:lnTo>
                  <a:pt x="168" y="48"/>
                </a:lnTo>
                <a:lnTo>
                  <a:pt x="168" y="54"/>
                </a:lnTo>
                <a:lnTo>
                  <a:pt x="162" y="54"/>
                </a:lnTo>
                <a:close/>
                <a:moveTo>
                  <a:pt x="168" y="96"/>
                </a:moveTo>
                <a:lnTo>
                  <a:pt x="168" y="90"/>
                </a:lnTo>
                <a:lnTo>
                  <a:pt x="168" y="96"/>
                </a:lnTo>
                <a:close/>
                <a:moveTo>
                  <a:pt x="174" y="42"/>
                </a:moveTo>
                <a:lnTo>
                  <a:pt x="168" y="42"/>
                </a:lnTo>
                <a:lnTo>
                  <a:pt x="174" y="42"/>
                </a:lnTo>
                <a:close/>
                <a:moveTo>
                  <a:pt x="204" y="126"/>
                </a:moveTo>
                <a:lnTo>
                  <a:pt x="210" y="126"/>
                </a:lnTo>
                <a:lnTo>
                  <a:pt x="204" y="126"/>
                </a:lnTo>
                <a:close/>
                <a:moveTo>
                  <a:pt x="210" y="126"/>
                </a:moveTo>
                <a:lnTo>
                  <a:pt x="210" y="132"/>
                </a:lnTo>
                <a:lnTo>
                  <a:pt x="210" y="126"/>
                </a:lnTo>
                <a:close/>
                <a:moveTo>
                  <a:pt x="216" y="138"/>
                </a:moveTo>
                <a:lnTo>
                  <a:pt x="222" y="138"/>
                </a:lnTo>
                <a:lnTo>
                  <a:pt x="216" y="138"/>
                </a:lnTo>
                <a:close/>
                <a:moveTo>
                  <a:pt x="6" y="390"/>
                </a:moveTo>
                <a:lnTo>
                  <a:pt x="6" y="384"/>
                </a:lnTo>
                <a:lnTo>
                  <a:pt x="6" y="390"/>
                </a:lnTo>
                <a:lnTo>
                  <a:pt x="6" y="384"/>
                </a:lnTo>
                <a:lnTo>
                  <a:pt x="6" y="378"/>
                </a:lnTo>
                <a:lnTo>
                  <a:pt x="6" y="384"/>
                </a:lnTo>
                <a:lnTo>
                  <a:pt x="12" y="384"/>
                </a:lnTo>
                <a:lnTo>
                  <a:pt x="12" y="378"/>
                </a:lnTo>
                <a:lnTo>
                  <a:pt x="12" y="372"/>
                </a:lnTo>
                <a:lnTo>
                  <a:pt x="6" y="372"/>
                </a:lnTo>
                <a:lnTo>
                  <a:pt x="6" y="366"/>
                </a:lnTo>
                <a:lnTo>
                  <a:pt x="6" y="372"/>
                </a:lnTo>
                <a:lnTo>
                  <a:pt x="6" y="366"/>
                </a:lnTo>
                <a:lnTo>
                  <a:pt x="0" y="366"/>
                </a:lnTo>
                <a:lnTo>
                  <a:pt x="0" y="372"/>
                </a:lnTo>
                <a:lnTo>
                  <a:pt x="0" y="366"/>
                </a:lnTo>
                <a:lnTo>
                  <a:pt x="0" y="360"/>
                </a:lnTo>
                <a:lnTo>
                  <a:pt x="0" y="366"/>
                </a:lnTo>
                <a:lnTo>
                  <a:pt x="6" y="366"/>
                </a:lnTo>
                <a:lnTo>
                  <a:pt x="6" y="360"/>
                </a:lnTo>
                <a:lnTo>
                  <a:pt x="12" y="360"/>
                </a:lnTo>
                <a:lnTo>
                  <a:pt x="12" y="354"/>
                </a:lnTo>
                <a:lnTo>
                  <a:pt x="18" y="354"/>
                </a:lnTo>
                <a:lnTo>
                  <a:pt x="12" y="354"/>
                </a:lnTo>
                <a:lnTo>
                  <a:pt x="18" y="354"/>
                </a:lnTo>
                <a:lnTo>
                  <a:pt x="18" y="348"/>
                </a:lnTo>
                <a:lnTo>
                  <a:pt x="12" y="354"/>
                </a:lnTo>
                <a:lnTo>
                  <a:pt x="12" y="348"/>
                </a:lnTo>
                <a:lnTo>
                  <a:pt x="12" y="342"/>
                </a:lnTo>
                <a:lnTo>
                  <a:pt x="18" y="342"/>
                </a:lnTo>
                <a:lnTo>
                  <a:pt x="18" y="336"/>
                </a:lnTo>
                <a:lnTo>
                  <a:pt x="18" y="330"/>
                </a:lnTo>
                <a:lnTo>
                  <a:pt x="24" y="330"/>
                </a:lnTo>
                <a:lnTo>
                  <a:pt x="18" y="330"/>
                </a:lnTo>
                <a:lnTo>
                  <a:pt x="18" y="324"/>
                </a:lnTo>
                <a:lnTo>
                  <a:pt x="24" y="324"/>
                </a:lnTo>
                <a:lnTo>
                  <a:pt x="18" y="324"/>
                </a:lnTo>
                <a:lnTo>
                  <a:pt x="18" y="318"/>
                </a:lnTo>
                <a:lnTo>
                  <a:pt x="18" y="312"/>
                </a:lnTo>
                <a:lnTo>
                  <a:pt x="12" y="312"/>
                </a:lnTo>
                <a:lnTo>
                  <a:pt x="18" y="312"/>
                </a:lnTo>
                <a:lnTo>
                  <a:pt x="18" y="306"/>
                </a:lnTo>
                <a:lnTo>
                  <a:pt x="12" y="306"/>
                </a:lnTo>
                <a:lnTo>
                  <a:pt x="12" y="300"/>
                </a:lnTo>
                <a:lnTo>
                  <a:pt x="6" y="300"/>
                </a:lnTo>
                <a:lnTo>
                  <a:pt x="12" y="300"/>
                </a:lnTo>
                <a:lnTo>
                  <a:pt x="12" y="294"/>
                </a:lnTo>
                <a:lnTo>
                  <a:pt x="6" y="294"/>
                </a:lnTo>
                <a:lnTo>
                  <a:pt x="6" y="288"/>
                </a:lnTo>
                <a:lnTo>
                  <a:pt x="6" y="294"/>
                </a:lnTo>
                <a:lnTo>
                  <a:pt x="12" y="294"/>
                </a:lnTo>
                <a:lnTo>
                  <a:pt x="12" y="288"/>
                </a:lnTo>
                <a:lnTo>
                  <a:pt x="18" y="288"/>
                </a:lnTo>
                <a:lnTo>
                  <a:pt x="18" y="294"/>
                </a:lnTo>
                <a:lnTo>
                  <a:pt x="18" y="288"/>
                </a:lnTo>
                <a:lnTo>
                  <a:pt x="24" y="288"/>
                </a:lnTo>
                <a:lnTo>
                  <a:pt x="18" y="288"/>
                </a:lnTo>
                <a:lnTo>
                  <a:pt x="24" y="288"/>
                </a:lnTo>
                <a:lnTo>
                  <a:pt x="30" y="288"/>
                </a:lnTo>
                <a:lnTo>
                  <a:pt x="30" y="294"/>
                </a:lnTo>
                <a:lnTo>
                  <a:pt x="36" y="294"/>
                </a:lnTo>
                <a:lnTo>
                  <a:pt x="36" y="288"/>
                </a:lnTo>
                <a:lnTo>
                  <a:pt x="30" y="288"/>
                </a:lnTo>
                <a:lnTo>
                  <a:pt x="36" y="288"/>
                </a:lnTo>
                <a:lnTo>
                  <a:pt x="42" y="288"/>
                </a:lnTo>
                <a:lnTo>
                  <a:pt x="48" y="288"/>
                </a:lnTo>
                <a:lnTo>
                  <a:pt x="54" y="288"/>
                </a:lnTo>
                <a:lnTo>
                  <a:pt x="54" y="282"/>
                </a:lnTo>
                <a:lnTo>
                  <a:pt x="60" y="282"/>
                </a:lnTo>
                <a:lnTo>
                  <a:pt x="54" y="276"/>
                </a:lnTo>
                <a:lnTo>
                  <a:pt x="48" y="276"/>
                </a:lnTo>
                <a:lnTo>
                  <a:pt x="48" y="270"/>
                </a:lnTo>
                <a:lnTo>
                  <a:pt x="54" y="270"/>
                </a:lnTo>
                <a:lnTo>
                  <a:pt x="60" y="270"/>
                </a:lnTo>
                <a:lnTo>
                  <a:pt x="60" y="264"/>
                </a:lnTo>
                <a:lnTo>
                  <a:pt x="66" y="264"/>
                </a:lnTo>
                <a:lnTo>
                  <a:pt x="66" y="258"/>
                </a:lnTo>
                <a:lnTo>
                  <a:pt x="72" y="258"/>
                </a:lnTo>
                <a:lnTo>
                  <a:pt x="72" y="252"/>
                </a:lnTo>
                <a:lnTo>
                  <a:pt x="72" y="246"/>
                </a:lnTo>
                <a:lnTo>
                  <a:pt x="72" y="240"/>
                </a:lnTo>
                <a:lnTo>
                  <a:pt x="66" y="234"/>
                </a:lnTo>
                <a:lnTo>
                  <a:pt x="66" y="240"/>
                </a:lnTo>
                <a:lnTo>
                  <a:pt x="60" y="240"/>
                </a:lnTo>
                <a:lnTo>
                  <a:pt x="60" y="234"/>
                </a:lnTo>
                <a:lnTo>
                  <a:pt x="54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16"/>
                </a:lnTo>
                <a:lnTo>
                  <a:pt x="54" y="222"/>
                </a:lnTo>
                <a:lnTo>
                  <a:pt x="54" y="216"/>
                </a:lnTo>
                <a:lnTo>
                  <a:pt x="60" y="222"/>
                </a:lnTo>
                <a:lnTo>
                  <a:pt x="60" y="216"/>
                </a:lnTo>
                <a:lnTo>
                  <a:pt x="60" y="222"/>
                </a:lnTo>
                <a:lnTo>
                  <a:pt x="60" y="216"/>
                </a:lnTo>
                <a:lnTo>
                  <a:pt x="60" y="222"/>
                </a:lnTo>
                <a:lnTo>
                  <a:pt x="60" y="216"/>
                </a:lnTo>
                <a:lnTo>
                  <a:pt x="66" y="216"/>
                </a:lnTo>
                <a:lnTo>
                  <a:pt x="66" y="222"/>
                </a:lnTo>
                <a:lnTo>
                  <a:pt x="66" y="216"/>
                </a:lnTo>
                <a:lnTo>
                  <a:pt x="66" y="222"/>
                </a:lnTo>
                <a:lnTo>
                  <a:pt x="72" y="222"/>
                </a:lnTo>
                <a:lnTo>
                  <a:pt x="72" y="216"/>
                </a:lnTo>
                <a:lnTo>
                  <a:pt x="72" y="210"/>
                </a:lnTo>
                <a:lnTo>
                  <a:pt x="72" y="204"/>
                </a:lnTo>
                <a:lnTo>
                  <a:pt x="78" y="204"/>
                </a:lnTo>
                <a:lnTo>
                  <a:pt x="78" y="198"/>
                </a:lnTo>
                <a:lnTo>
                  <a:pt x="84" y="192"/>
                </a:lnTo>
                <a:lnTo>
                  <a:pt x="84" y="186"/>
                </a:lnTo>
                <a:lnTo>
                  <a:pt x="84" y="180"/>
                </a:lnTo>
                <a:lnTo>
                  <a:pt x="84" y="174"/>
                </a:lnTo>
                <a:lnTo>
                  <a:pt x="84" y="168"/>
                </a:lnTo>
                <a:lnTo>
                  <a:pt x="84" y="162"/>
                </a:lnTo>
                <a:lnTo>
                  <a:pt x="84" y="156"/>
                </a:lnTo>
                <a:lnTo>
                  <a:pt x="90" y="156"/>
                </a:lnTo>
                <a:lnTo>
                  <a:pt x="90" y="162"/>
                </a:lnTo>
                <a:lnTo>
                  <a:pt x="96" y="162"/>
                </a:lnTo>
                <a:lnTo>
                  <a:pt x="96" y="168"/>
                </a:lnTo>
                <a:lnTo>
                  <a:pt x="96" y="162"/>
                </a:lnTo>
                <a:lnTo>
                  <a:pt x="90" y="162"/>
                </a:lnTo>
                <a:lnTo>
                  <a:pt x="90" y="156"/>
                </a:lnTo>
                <a:lnTo>
                  <a:pt x="84" y="156"/>
                </a:lnTo>
                <a:lnTo>
                  <a:pt x="78" y="156"/>
                </a:lnTo>
                <a:lnTo>
                  <a:pt x="72" y="156"/>
                </a:lnTo>
                <a:lnTo>
                  <a:pt x="72" y="150"/>
                </a:lnTo>
                <a:lnTo>
                  <a:pt x="72" y="144"/>
                </a:lnTo>
                <a:lnTo>
                  <a:pt x="78" y="144"/>
                </a:lnTo>
                <a:lnTo>
                  <a:pt x="78" y="138"/>
                </a:lnTo>
                <a:lnTo>
                  <a:pt x="78" y="144"/>
                </a:lnTo>
                <a:lnTo>
                  <a:pt x="78" y="138"/>
                </a:lnTo>
                <a:lnTo>
                  <a:pt x="84" y="138"/>
                </a:lnTo>
                <a:lnTo>
                  <a:pt x="78" y="138"/>
                </a:lnTo>
                <a:lnTo>
                  <a:pt x="78" y="132"/>
                </a:lnTo>
                <a:lnTo>
                  <a:pt x="84" y="132"/>
                </a:lnTo>
                <a:lnTo>
                  <a:pt x="84" y="126"/>
                </a:lnTo>
                <a:lnTo>
                  <a:pt x="90" y="126"/>
                </a:lnTo>
                <a:lnTo>
                  <a:pt x="96" y="126"/>
                </a:lnTo>
                <a:lnTo>
                  <a:pt x="102" y="126"/>
                </a:lnTo>
                <a:lnTo>
                  <a:pt x="108" y="126"/>
                </a:lnTo>
                <a:lnTo>
                  <a:pt x="114" y="126"/>
                </a:lnTo>
                <a:lnTo>
                  <a:pt x="120" y="126"/>
                </a:lnTo>
                <a:lnTo>
                  <a:pt x="126" y="126"/>
                </a:lnTo>
                <a:lnTo>
                  <a:pt x="132" y="126"/>
                </a:lnTo>
                <a:lnTo>
                  <a:pt x="132" y="132"/>
                </a:lnTo>
                <a:lnTo>
                  <a:pt x="138" y="138"/>
                </a:lnTo>
                <a:lnTo>
                  <a:pt x="138" y="144"/>
                </a:lnTo>
                <a:lnTo>
                  <a:pt x="138" y="138"/>
                </a:lnTo>
                <a:lnTo>
                  <a:pt x="138" y="144"/>
                </a:lnTo>
                <a:lnTo>
                  <a:pt x="132" y="144"/>
                </a:lnTo>
                <a:lnTo>
                  <a:pt x="132" y="150"/>
                </a:lnTo>
                <a:lnTo>
                  <a:pt x="138" y="150"/>
                </a:lnTo>
                <a:lnTo>
                  <a:pt x="138" y="156"/>
                </a:lnTo>
                <a:lnTo>
                  <a:pt x="144" y="156"/>
                </a:lnTo>
                <a:lnTo>
                  <a:pt x="144" y="150"/>
                </a:lnTo>
                <a:lnTo>
                  <a:pt x="144" y="144"/>
                </a:lnTo>
                <a:lnTo>
                  <a:pt x="138" y="144"/>
                </a:lnTo>
                <a:lnTo>
                  <a:pt x="138" y="138"/>
                </a:lnTo>
                <a:lnTo>
                  <a:pt x="144" y="138"/>
                </a:lnTo>
                <a:lnTo>
                  <a:pt x="144" y="132"/>
                </a:lnTo>
                <a:lnTo>
                  <a:pt x="150" y="138"/>
                </a:lnTo>
                <a:lnTo>
                  <a:pt x="156" y="138"/>
                </a:lnTo>
                <a:lnTo>
                  <a:pt x="156" y="144"/>
                </a:lnTo>
                <a:lnTo>
                  <a:pt x="156" y="150"/>
                </a:lnTo>
                <a:lnTo>
                  <a:pt x="156" y="156"/>
                </a:lnTo>
                <a:lnTo>
                  <a:pt x="156" y="150"/>
                </a:lnTo>
                <a:lnTo>
                  <a:pt x="156" y="144"/>
                </a:lnTo>
                <a:lnTo>
                  <a:pt x="162" y="144"/>
                </a:lnTo>
                <a:lnTo>
                  <a:pt x="162" y="138"/>
                </a:lnTo>
                <a:lnTo>
                  <a:pt x="156" y="138"/>
                </a:lnTo>
                <a:lnTo>
                  <a:pt x="156" y="132"/>
                </a:lnTo>
                <a:lnTo>
                  <a:pt x="156" y="126"/>
                </a:lnTo>
                <a:lnTo>
                  <a:pt x="156" y="120"/>
                </a:lnTo>
                <a:lnTo>
                  <a:pt x="156" y="114"/>
                </a:lnTo>
                <a:lnTo>
                  <a:pt x="162" y="114"/>
                </a:lnTo>
                <a:lnTo>
                  <a:pt x="162" y="108"/>
                </a:lnTo>
                <a:lnTo>
                  <a:pt x="168" y="108"/>
                </a:lnTo>
                <a:lnTo>
                  <a:pt x="168" y="114"/>
                </a:lnTo>
                <a:lnTo>
                  <a:pt x="174" y="114"/>
                </a:lnTo>
                <a:lnTo>
                  <a:pt x="180" y="114"/>
                </a:lnTo>
                <a:lnTo>
                  <a:pt x="186" y="114"/>
                </a:lnTo>
                <a:lnTo>
                  <a:pt x="192" y="114"/>
                </a:lnTo>
                <a:lnTo>
                  <a:pt x="198" y="114"/>
                </a:lnTo>
                <a:lnTo>
                  <a:pt x="204" y="120"/>
                </a:lnTo>
                <a:lnTo>
                  <a:pt x="204" y="126"/>
                </a:lnTo>
                <a:lnTo>
                  <a:pt x="210" y="126"/>
                </a:lnTo>
                <a:lnTo>
                  <a:pt x="210" y="132"/>
                </a:lnTo>
                <a:lnTo>
                  <a:pt x="210" y="138"/>
                </a:lnTo>
                <a:lnTo>
                  <a:pt x="216" y="138"/>
                </a:lnTo>
                <a:lnTo>
                  <a:pt x="222" y="138"/>
                </a:lnTo>
                <a:lnTo>
                  <a:pt x="222" y="144"/>
                </a:lnTo>
                <a:lnTo>
                  <a:pt x="228" y="144"/>
                </a:lnTo>
                <a:lnTo>
                  <a:pt x="228" y="138"/>
                </a:lnTo>
                <a:lnTo>
                  <a:pt x="228" y="144"/>
                </a:lnTo>
                <a:lnTo>
                  <a:pt x="234" y="144"/>
                </a:lnTo>
                <a:lnTo>
                  <a:pt x="234" y="138"/>
                </a:lnTo>
                <a:lnTo>
                  <a:pt x="228" y="138"/>
                </a:lnTo>
                <a:lnTo>
                  <a:pt x="222" y="138"/>
                </a:lnTo>
                <a:lnTo>
                  <a:pt x="216" y="138"/>
                </a:lnTo>
                <a:lnTo>
                  <a:pt x="216" y="132"/>
                </a:lnTo>
                <a:lnTo>
                  <a:pt x="210" y="132"/>
                </a:lnTo>
                <a:lnTo>
                  <a:pt x="216" y="132"/>
                </a:lnTo>
                <a:lnTo>
                  <a:pt x="210" y="132"/>
                </a:lnTo>
                <a:lnTo>
                  <a:pt x="216" y="132"/>
                </a:lnTo>
                <a:lnTo>
                  <a:pt x="210" y="132"/>
                </a:lnTo>
                <a:lnTo>
                  <a:pt x="210" y="126"/>
                </a:lnTo>
                <a:lnTo>
                  <a:pt x="204" y="126"/>
                </a:lnTo>
                <a:lnTo>
                  <a:pt x="204" y="120"/>
                </a:lnTo>
                <a:lnTo>
                  <a:pt x="204" y="114"/>
                </a:lnTo>
                <a:lnTo>
                  <a:pt x="198" y="114"/>
                </a:lnTo>
                <a:lnTo>
                  <a:pt x="198" y="108"/>
                </a:lnTo>
                <a:lnTo>
                  <a:pt x="192" y="108"/>
                </a:lnTo>
                <a:lnTo>
                  <a:pt x="186" y="108"/>
                </a:lnTo>
                <a:lnTo>
                  <a:pt x="180" y="108"/>
                </a:lnTo>
                <a:lnTo>
                  <a:pt x="180" y="102"/>
                </a:lnTo>
                <a:lnTo>
                  <a:pt x="174" y="102"/>
                </a:lnTo>
                <a:lnTo>
                  <a:pt x="174" y="96"/>
                </a:lnTo>
                <a:lnTo>
                  <a:pt x="180" y="96"/>
                </a:lnTo>
                <a:lnTo>
                  <a:pt x="180" y="90"/>
                </a:lnTo>
                <a:lnTo>
                  <a:pt x="180" y="96"/>
                </a:lnTo>
                <a:lnTo>
                  <a:pt x="180" y="90"/>
                </a:lnTo>
                <a:lnTo>
                  <a:pt x="180" y="84"/>
                </a:lnTo>
                <a:lnTo>
                  <a:pt x="174" y="84"/>
                </a:lnTo>
                <a:lnTo>
                  <a:pt x="174" y="90"/>
                </a:lnTo>
                <a:lnTo>
                  <a:pt x="174" y="84"/>
                </a:lnTo>
                <a:lnTo>
                  <a:pt x="174" y="78"/>
                </a:lnTo>
                <a:lnTo>
                  <a:pt x="180" y="78"/>
                </a:lnTo>
                <a:lnTo>
                  <a:pt x="180" y="72"/>
                </a:lnTo>
                <a:lnTo>
                  <a:pt x="174" y="72"/>
                </a:lnTo>
                <a:lnTo>
                  <a:pt x="168" y="72"/>
                </a:lnTo>
                <a:lnTo>
                  <a:pt x="162" y="72"/>
                </a:lnTo>
                <a:lnTo>
                  <a:pt x="162" y="66"/>
                </a:lnTo>
                <a:lnTo>
                  <a:pt x="162" y="72"/>
                </a:lnTo>
                <a:lnTo>
                  <a:pt x="162" y="66"/>
                </a:lnTo>
                <a:lnTo>
                  <a:pt x="168" y="66"/>
                </a:lnTo>
                <a:lnTo>
                  <a:pt x="162" y="66"/>
                </a:lnTo>
                <a:lnTo>
                  <a:pt x="162" y="60"/>
                </a:lnTo>
                <a:lnTo>
                  <a:pt x="168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0"/>
                </a:lnTo>
                <a:lnTo>
                  <a:pt x="180" y="60"/>
                </a:lnTo>
                <a:lnTo>
                  <a:pt x="180" y="54"/>
                </a:lnTo>
                <a:lnTo>
                  <a:pt x="180" y="60"/>
                </a:lnTo>
                <a:lnTo>
                  <a:pt x="180" y="54"/>
                </a:lnTo>
                <a:lnTo>
                  <a:pt x="186" y="54"/>
                </a:lnTo>
                <a:lnTo>
                  <a:pt x="180" y="54"/>
                </a:lnTo>
                <a:lnTo>
                  <a:pt x="174" y="54"/>
                </a:lnTo>
                <a:lnTo>
                  <a:pt x="174" y="48"/>
                </a:lnTo>
                <a:lnTo>
                  <a:pt x="180" y="54"/>
                </a:lnTo>
                <a:lnTo>
                  <a:pt x="180" y="48"/>
                </a:lnTo>
                <a:lnTo>
                  <a:pt x="180" y="54"/>
                </a:lnTo>
                <a:lnTo>
                  <a:pt x="180" y="48"/>
                </a:lnTo>
                <a:lnTo>
                  <a:pt x="180" y="42"/>
                </a:lnTo>
                <a:lnTo>
                  <a:pt x="174" y="42"/>
                </a:lnTo>
                <a:lnTo>
                  <a:pt x="174" y="36"/>
                </a:lnTo>
                <a:lnTo>
                  <a:pt x="168" y="36"/>
                </a:lnTo>
                <a:lnTo>
                  <a:pt x="168" y="30"/>
                </a:lnTo>
                <a:lnTo>
                  <a:pt x="168" y="36"/>
                </a:lnTo>
                <a:lnTo>
                  <a:pt x="168" y="30"/>
                </a:lnTo>
                <a:lnTo>
                  <a:pt x="168" y="24"/>
                </a:lnTo>
                <a:lnTo>
                  <a:pt x="162" y="24"/>
                </a:lnTo>
                <a:lnTo>
                  <a:pt x="162" y="18"/>
                </a:lnTo>
                <a:lnTo>
                  <a:pt x="156" y="18"/>
                </a:lnTo>
                <a:lnTo>
                  <a:pt x="150" y="18"/>
                </a:lnTo>
                <a:lnTo>
                  <a:pt x="144" y="18"/>
                </a:lnTo>
                <a:lnTo>
                  <a:pt x="144" y="24"/>
                </a:lnTo>
                <a:lnTo>
                  <a:pt x="144" y="30"/>
                </a:lnTo>
                <a:lnTo>
                  <a:pt x="144" y="24"/>
                </a:lnTo>
                <a:lnTo>
                  <a:pt x="144" y="30"/>
                </a:lnTo>
                <a:lnTo>
                  <a:pt x="144" y="24"/>
                </a:lnTo>
                <a:lnTo>
                  <a:pt x="144" y="18"/>
                </a:lnTo>
                <a:lnTo>
                  <a:pt x="144" y="12"/>
                </a:lnTo>
                <a:lnTo>
                  <a:pt x="150" y="12"/>
                </a:lnTo>
                <a:lnTo>
                  <a:pt x="150" y="6"/>
                </a:lnTo>
                <a:lnTo>
                  <a:pt x="150" y="0"/>
                </a:lnTo>
                <a:lnTo>
                  <a:pt x="156" y="0"/>
                </a:lnTo>
                <a:lnTo>
                  <a:pt x="150" y="0"/>
                </a:lnTo>
                <a:lnTo>
                  <a:pt x="150" y="6"/>
                </a:lnTo>
                <a:lnTo>
                  <a:pt x="156" y="6"/>
                </a:lnTo>
                <a:lnTo>
                  <a:pt x="150" y="6"/>
                </a:lnTo>
                <a:lnTo>
                  <a:pt x="150" y="12"/>
                </a:lnTo>
                <a:lnTo>
                  <a:pt x="150" y="18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74" y="18"/>
                </a:lnTo>
                <a:lnTo>
                  <a:pt x="180" y="18"/>
                </a:lnTo>
                <a:lnTo>
                  <a:pt x="186" y="18"/>
                </a:lnTo>
                <a:lnTo>
                  <a:pt x="192" y="18"/>
                </a:lnTo>
                <a:lnTo>
                  <a:pt x="198" y="18"/>
                </a:lnTo>
                <a:lnTo>
                  <a:pt x="198" y="24"/>
                </a:lnTo>
                <a:lnTo>
                  <a:pt x="204" y="24"/>
                </a:lnTo>
                <a:lnTo>
                  <a:pt x="210" y="24"/>
                </a:lnTo>
                <a:lnTo>
                  <a:pt x="216" y="24"/>
                </a:lnTo>
                <a:lnTo>
                  <a:pt x="216" y="18"/>
                </a:lnTo>
                <a:lnTo>
                  <a:pt x="216" y="24"/>
                </a:lnTo>
                <a:lnTo>
                  <a:pt x="222" y="24"/>
                </a:lnTo>
                <a:lnTo>
                  <a:pt x="228" y="24"/>
                </a:lnTo>
                <a:lnTo>
                  <a:pt x="228" y="30"/>
                </a:lnTo>
                <a:lnTo>
                  <a:pt x="234" y="30"/>
                </a:lnTo>
                <a:lnTo>
                  <a:pt x="228" y="30"/>
                </a:lnTo>
                <a:lnTo>
                  <a:pt x="234" y="30"/>
                </a:lnTo>
                <a:lnTo>
                  <a:pt x="228" y="30"/>
                </a:lnTo>
                <a:lnTo>
                  <a:pt x="234" y="30"/>
                </a:lnTo>
                <a:lnTo>
                  <a:pt x="234" y="24"/>
                </a:lnTo>
                <a:lnTo>
                  <a:pt x="234" y="30"/>
                </a:lnTo>
                <a:lnTo>
                  <a:pt x="234" y="36"/>
                </a:lnTo>
                <a:lnTo>
                  <a:pt x="240" y="36"/>
                </a:lnTo>
                <a:lnTo>
                  <a:pt x="240" y="42"/>
                </a:lnTo>
                <a:lnTo>
                  <a:pt x="240" y="48"/>
                </a:lnTo>
                <a:lnTo>
                  <a:pt x="234" y="48"/>
                </a:lnTo>
                <a:lnTo>
                  <a:pt x="234" y="54"/>
                </a:lnTo>
                <a:lnTo>
                  <a:pt x="228" y="54"/>
                </a:lnTo>
                <a:lnTo>
                  <a:pt x="228" y="60"/>
                </a:lnTo>
                <a:lnTo>
                  <a:pt x="234" y="60"/>
                </a:lnTo>
                <a:lnTo>
                  <a:pt x="234" y="54"/>
                </a:lnTo>
                <a:lnTo>
                  <a:pt x="240" y="54"/>
                </a:lnTo>
                <a:lnTo>
                  <a:pt x="246" y="54"/>
                </a:lnTo>
                <a:lnTo>
                  <a:pt x="246" y="60"/>
                </a:lnTo>
                <a:lnTo>
                  <a:pt x="246" y="66"/>
                </a:lnTo>
                <a:lnTo>
                  <a:pt x="240" y="66"/>
                </a:lnTo>
                <a:lnTo>
                  <a:pt x="246" y="66"/>
                </a:lnTo>
                <a:lnTo>
                  <a:pt x="246" y="72"/>
                </a:lnTo>
                <a:lnTo>
                  <a:pt x="246" y="66"/>
                </a:lnTo>
                <a:lnTo>
                  <a:pt x="246" y="72"/>
                </a:lnTo>
                <a:lnTo>
                  <a:pt x="246" y="66"/>
                </a:lnTo>
                <a:lnTo>
                  <a:pt x="246" y="72"/>
                </a:lnTo>
                <a:lnTo>
                  <a:pt x="246" y="66"/>
                </a:lnTo>
                <a:lnTo>
                  <a:pt x="246" y="60"/>
                </a:lnTo>
                <a:lnTo>
                  <a:pt x="252" y="60"/>
                </a:lnTo>
                <a:lnTo>
                  <a:pt x="258" y="60"/>
                </a:lnTo>
                <a:lnTo>
                  <a:pt x="264" y="60"/>
                </a:lnTo>
                <a:lnTo>
                  <a:pt x="264" y="66"/>
                </a:lnTo>
                <a:lnTo>
                  <a:pt x="270" y="66"/>
                </a:lnTo>
                <a:lnTo>
                  <a:pt x="270" y="72"/>
                </a:lnTo>
                <a:lnTo>
                  <a:pt x="276" y="72"/>
                </a:lnTo>
                <a:lnTo>
                  <a:pt x="282" y="72"/>
                </a:lnTo>
                <a:lnTo>
                  <a:pt x="282" y="66"/>
                </a:lnTo>
                <a:lnTo>
                  <a:pt x="288" y="66"/>
                </a:lnTo>
                <a:lnTo>
                  <a:pt x="294" y="66"/>
                </a:lnTo>
                <a:lnTo>
                  <a:pt x="288" y="66"/>
                </a:lnTo>
                <a:lnTo>
                  <a:pt x="294" y="66"/>
                </a:lnTo>
                <a:lnTo>
                  <a:pt x="294" y="60"/>
                </a:lnTo>
                <a:lnTo>
                  <a:pt x="294" y="66"/>
                </a:lnTo>
                <a:lnTo>
                  <a:pt x="294" y="60"/>
                </a:lnTo>
                <a:lnTo>
                  <a:pt x="294" y="66"/>
                </a:lnTo>
                <a:lnTo>
                  <a:pt x="294" y="72"/>
                </a:lnTo>
                <a:lnTo>
                  <a:pt x="294" y="78"/>
                </a:lnTo>
                <a:lnTo>
                  <a:pt x="294" y="84"/>
                </a:lnTo>
                <a:lnTo>
                  <a:pt x="288" y="84"/>
                </a:lnTo>
                <a:lnTo>
                  <a:pt x="288" y="90"/>
                </a:lnTo>
                <a:lnTo>
                  <a:pt x="282" y="90"/>
                </a:lnTo>
                <a:lnTo>
                  <a:pt x="276" y="90"/>
                </a:lnTo>
                <a:lnTo>
                  <a:pt x="276" y="96"/>
                </a:lnTo>
                <a:lnTo>
                  <a:pt x="276" y="102"/>
                </a:lnTo>
                <a:lnTo>
                  <a:pt x="282" y="102"/>
                </a:lnTo>
                <a:lnTo>
                  <a:pt x="282" y="108"/>
                </a:lnTo>
                <a:lnTo>
                  <a:pt x="276" y="108"/>
                </a:lnTo>
                <a:lnTo>
                  <a:pt x="282" y="108"/>
                </a:lnTo>
                <a:lnTo>
                  <a:pt x="288" y="108"/>
                </a:lnTo>
                <a:lnTo>
                  <a:pt x="282" y="108"/>
                </a:lnTo>
                <a:lnTo>
                  <a:pt x="282" y="102"/>
                </a:lnTo>
                <a:lnTo>
                  <a:pt x="288" y="102"/>
                </a:lnTo>
                <a:lnTo>
                  <a:pt x="282" y="102"/>
                </a:lnTo>
                <a:lnTo>
                  <a:pt x="288" y="102"/>
                </a:lnTo>
                <a:lnTo>
                  <a:pt x="294" y="96"/>
                </a:lnTo>
                <a:lnTo>
                  <a:pt x="300" y="96"/>
                </a:lnTo>
                <a:lnTo>
                  <a:pt x="300" y="102"/>
                </a:lnTo>
                <a:lnTo>
                  <a:pt x="306" y="102"/>
                </a:lnTo>
                <a:lnTo>
                  <a:pt x="306" y="108"/>
                </a:lnTo>
                <a:lnTo>
                  <a:pt x="306" y="102"/>
                </a:lnTo>
                <a:lnTo>
                  <a:pt x="312" y="102"/>
                </a:lnTo>
                <a:lnTo>
                  <a:pt x="312" y="108"/>
                </a:lnTo>
                <a:lnTo>
                  <a:pt x="318" y="108"/>
                </a:lnTo>
                <a:lnTo>
                  <a:pt x="312" y="108"/>
                </a:lnTo>
                <a:lnTo>
                  <a:pt x="318" y="108"/>
                </a:lnTo>
                <a:lnTo>
                  <a:pt x="312" y="108"/>
                </a:lnTo>
                <a:lnTo>
                  <a:pt x="318" y="108"/>
                </a:lnTo>
                <a:lnTo>
                  <a:pt x="318" y="102"/>
                </a:lnTo>
                <a:lnTo>
                  <a:pt x="318" y="108"/>
                </a:lnTo>
                <a:lnTo>
                  <a:pt x="318" y="102"/>
                </a:lnTo>
                <a:lnTo>
                  <a:pt x="318" y="96"/>
                </a:lnTo>
                <a:lnTo>
                  <a:pt x="324" y="96"/>
                </a:lnTo>
                <a:lnTo>
                  <a:pt x="324" y="90"/>
                </a:lnTo>
                <a:lnTo>
                  <a:pt x="318" y="90"/>
                </a:lnTo>
                <a:lnTo>
                  <a:pt x="318" y="96"/>
                </a:lnTo>
                <a:lnTo>
                  <a:pt x="318" y="90"/>
                </a:lnTo>
                <a:lnTo>
                  <a:pt x="318" y="96"/>
                </a:lnTo>
                <a:lnTo>
                  <a:pt x="318" y="90"/>
                </a:lnTo>
                <a:lnTo>
                  <a:pt x="324" y="90"/>
                </a:lnTo>
                <a:lnTo>
                  <a:pt x="324" y="84"/>
                </a:lnTo>
                <a:lnTo>
                  <a:pt x="330" y="84"/>
                </a:lnTo>
                <a:lnTo>
                  <a:pt x="336" y="84"/>
                </a:lnTo>
                <a:lnTo>
                  <a:pt x="342" y="84"/>
                </a:lnTo>
                <a:lnTo>
                  <a:pt x="348" y="84"/>
                </a:lnTo>
                <a:lnTo>
                  <a:pt x="348" y="78"/>
                </a:lnTo>
                <a:lnTo>
                  <a:pt x="348" y="84"/>
                </a:lnTo>
                <a:lnTo>
                  <a:pt x="348" y="90"/>
                </a:lnTo>
                <a:lnTo>
                  <a:pt x="354" y="90"/>
                </a:lnTo>
                <a:lnTo>
                  <a:pt x="348" y="90"/>
                </a:lnTo>
                <a:lnTo>
                  <a:pt x="348" y="84"/>
                </a:lnTo>
                <a:lnTo>
                  <a:pt x="354" y="84"/>
                </a:lnTo>
                <a:lnTo>
                  <a:pt x="348" y="84"/>
                </a:lnTo>
                <a:lnTo>
                  <a:pt x="354" y="84"/>
                </a:lnTo>
                <a:lnTo>
                  <a:pt x="348" y="84"/>
                </a:lnTo>
                <a:lnTo>
                  <a:pt x="348" y="78"/>
                </a:lnTo>
                <a:lnTo>
                  <a:pt x="348" y="84"/>
                </a:lnTo>
                <a:lnTo>
                  <a:pt x="348" y="78"/>
                </a:lnTo>
                <a:lnTo>
                  <a:pt x="354" y="78"/>
                </a:lnTo>
                <a:lnTo>
                  <a:pt x="354" y="72"/>
                </a:lnTo>
                <a:lnTo>
                  <a:pt x="360" y="72"/>
                </a:lnTo>
                <a:lnTo>
                  <a:pt x="360" y="66"/>
                </a:lnTo>
                <a:lnTo>
                  <a:pt x="366" y="66"/>
                </a:lnTo>
                <a:lnTo>
                  <a:pt x="366" y="60"/>
                </a:lnTo>
                <a:lnTo>
                  <a:pt x="366" y="54"/>
                </a:lnTo>
                <a:lnTo>
                  <a:pt x="372" y="54"/>
                </a:lnTo>
                <a:lnTo>
                  <a:pt x="378" y="54"/>
                </a:lnTo>
                <a:lnTo>
                  <a:pt x="384" y="54"/>
                </a:lnTo>
                <a:lnTo>
                  <a:pt x="390" y="54"/>
                </a:lnTo>
                <a:lnTo>
                  <a:pt x="396" y="54"/>
                </a:lnTo>
                <a:lnTo>
                  <a:pt x="390" y="54"/>
                </a:lnTo>
                <a:lnTo>
                  <a:pt x="390" y="60"/>
                </a:lnTo>
                <a:lnTo>
                  <a:pt x="384" y="60"/>
                </a:lnTo>
                <a:lnTo>
                  <a:pt x="384" y="54"/>
                </a:lnTo>
                <a:lnTo>
                  <a:pt x="384" y="60"/>
                </a:lnTo>
                <a:lnTo>
                  <a:pt x="378" y="60"/>
                </a:lnTo>
                <a:lnTo>
                  <a:pt x="378" y="54"/>
                </a:lnTo>
                <a:lnTo>
                  <a:pt x="378" y="60"/>
                </a:lnTo>
                <a:lnTo>
                  <a:pt x="372" y="60"/>
                </a:lnTo>
                <a:lnTo>
                  <a:pt x="378" y="60"/>
                </a:lnTo>
                <a:lnTo>
                  <a:pt x="372" y="60"/>
                </a:lnTo>
                <a:lnTo>
                  <a:pt x="366" y="60"/>
                </a:lnTo>
                <a:lnTo>
                  <a:pt x="366" y="66"/>
                </a:lnTo>
                <a:lnTo>
                  <a:pt x="366" y="60"/>
                </a:lnTo>
                <a:lnTo>
                  <a:pt x="366" y="66"/>
                </a:lnTo>
                <a:lnTo>
                  <a:pt x="360" y="66"/>
                </a:lnTo>
                <a:lnTo>
                  <a:pt x="360" y="72"/>
                </a:lnTo>
                <a:lnTo>
                  <a:pt x="366" y="72"/>
                </a:lnTo>
                <a:lnTo>
                  <a:pt x="360" y="72"/>
                </a:lnTo>
                <a:lnTo>
                  <a:pt x="366" y="72"/>
                </a:lnTo>
                <a:lnTo>
                  <a:pt x="372" y="72"/>
                </a:lnTo>
                <a:lnTo>
                  <a:pt x="366" y="66"/>
                </a:lnTo>
                <a:lnTo>
                  <a:pt x="372" y="66"/>
                </a:lnTo>
                <a:lnTo>
                  <a:pt x="366" y="66"/>
                </a:lnTo>
                <a:lnTo>
                  <a:pt x="372" y="66"/>
                </a:lnTo>
                <a:lnTo>
                  <a:pt x="366" y="66"/>
                </a:lnTo>
                <a:lnTo>
                  <a:pt x="372" y="66"/>
                </a:lnTo>
                <a:lnTo>
                  <a:pt x="372" y="60"/>
                </a:lnTo>
                <a:lnTo>
                  <a:pt x="372" y="66"/>
                </a:lnTo>
                <a:lnTo>
                  <a:pt x="378" y="66"/>
                </a:lnTo>
                <a:lnTo>
                  <a:pt x="378" y="60"/>
                </a:lnTo>
                <a:lnTo>
                  <a:pt x="384" y="60"/>
                </a:lnTo>
                <a:lnTo>
                  <a:pt x="378" y="60"/>
                </a:lnTo>
                <a:lnTo>
                  <a:pt x="378" y="66"/>
                </a:lnTo>
                <a:lnTo>
                  <a:pt x="378" y="60"/>
                </a:lnTo>
                <a:lnTo>
                  <a:pt x="384" y="60"/>
                </a:lnTo>
                <a:lnTo>
                  <a:pt x="384" y="66"/>
                </a:lnTo>
                <a:lnTo>
                  <a:pt x="390" y="66"/>
                </a:lnTo>
                <a:lnTo>
                  <a:pt x="390" y="60"/>
                </a:lnTo>
                <a:lnTo>
                  <a:pt x="396" y="60"/>
                </a:lnTo>
                <a:lnTo>
                  <a:pt x="396" y="54"/>
                </a:lnTo>
                <a:lnTo>
                  <a:pt x="396" y="60"/>
                </a:lnTo>
                <a:lnTo>
                  <a:pt x="402" y="60"/>
                </a:lnTo>
                <a:lnTo>
                  <a:pt x="402" y="66"/>
                </a:lnTo>
                <a:lnTo>
                  <a:pt x="402" y="72"/>
                </a:lnTo>
                <a:lnTo>
                  <a:pt x="408" y="72"/>
                </a:lnTo>
                <a:lnTo>
                  <a:pt x="402" y="72"/>
                </a:lnTo>
                <a:lnTo>
                  <a:pt x="408" y="72"/>
                </a:lnTo>
                <a:lnTo>
                  <a:pt x="414" y="72"/>
                </a:lnTo>
                <a:lnTo>
                  <a:pt x="414" y="78"/>
                </a:lnTo>
                <a:lnTo>
                  <a:pt x="420" y="78"/>
                </a:lnTo>
                <a:lnTo>
                  <a:pt x="414" y="78"/>
                </a:lnTo>
                <a:lnTo>
                  <a:pt x="420" y="78"/>
                </a:lnTo>
                <a:lnTo>
                  <a:pt x="420" y="84"/>
                </a:lnTo>
                <a:lnTo>
                  <a:pt x="420" y="78"/>
                </a:lnTo>
                <a:lnTo>
                  <a:pt x="420" y="84"/>
                </a:lnTo>
                <a:lnTo>
                  <a:pt x="426" y="84"/>
                </a:lnTo>
                <a:lnTo>
                  <a:pt x="426" y="90"/>
                </a:lnTo>
                <a:lnTo>
                  <a:pt x="426" y="84"/>
                </a:lnTo>
                <a:lnTo>
                  <a:pt x="432" y="84"/>
                </a:lnTo>
                <a:lnTo>
                  <a:pt x="432" y="78"/>
                </a:lnTo>
                <a:lnTo>
                  <a:pt x="438" y="78"/>
                </a:lnTo>
                <a:lnTo>
                  <a:pt x="432" y="78"/>
                </a:lnTo>
                <a:lnTo>
                  <a:pt x="438" y="78"/>
                </a:lnTo>
                <a:lnTo>
                  <a:pt x="438" y="84"/>
                </a:lnTo>
                <a:lnTo>
                  <a:pt x="438" y="90"/>
                </a:lnTo>
                <a:lnTo>
                  <a:pt x="438" y="96"/>
                </a:lnTo>
                <a:lnTo>
                  <a:pt x="444" y="96"/>
                </a:lnTo>
                <a:lnTo>
                  <a:pt x="444" y="102"/>
                </a:lnTo>
                <a:lnTo>
                  <a:pt x="450" y="102"/>
                </a:lnTo>
                <a:lnTo>
                  <a:pt x="444" y="102"/>
                </a:lnTo>
                <a:lnTo>
                  <a:pt x="444" y="108"/>
                </a:lnTo>
                <a:lnTo>
                  <a:pt x="444" y="114"/>
                </a:lnTo>
                <a:lnTo>
                  <a:pt x="450" y="114"/>
                </a:lnTo>
                <a:lnTo>
                  <a:pt x="456" y="114"/>
                </a:lnTo>
                <a:lnTo>
                  <a:pt x="462" y="114"/>
                </a:lnTo>
                <a:lnTo>
                  <a:pt x="468" y="114"/>
                </a:lnTo>
                <a:lnTo>
                  <a:pt x="468" y="120"/>
                </a:lnTo>
                <a:lnTo>
                  <a:pt x="462" y="120"/>
                </a:lnTo>
                <a:lnTo>
                  <a:pt x="468" y="120"/>
                </a:lnTo>
                <a:lnTo>
                  <a:pt x="468" y="126"/>
                </a:lnTo>
                <a:lnTo>
                  <a:pt x="468" y="132"/>
                </a:lnTo>
                <a:lnTo>
                  <a:pt x="474" y="132"/>
                </a:lnTo>
                <a:lnTo>
                  <a:pt x="468" y="132"/>
                </a:lnTo>
                <a:lnTo>
                  <a:pt x="474" y="132"/>
                </a:lnTo>
                <a:lnTo>
                  <a:pt x="474" y="138"/>
                </a:lnTo>
                <a:lnTo>
                  <a:pt x="474" y="144"/>
                </a:lnTo>
                <a:lnTo>
                  <a:pt x="474" y="150"/>
                </a:lnTo>
                <a:lnTo>
                  <a:pt x="480" y="150"/>
                </a:lnTo>
                <a:lnTo>
                  <a:pt x="480" y="156"/>
                </a:lnTo>
                <a:lnTo>
                  <a:pt x="480" y="162"/>
                </a:lnTo>
                <a:lnTo>
                  <a:pt x="474" y="162"/>
                </a:lnTo>
                <a:lnTo>
                  <a:pt x="474" y="168"/>
                </a:lnTo>
                <a:lnTo>
                  <a:pt x="480" y="168"/>
                </a:lnTo>
                <a:lnTo>
                  <a:pt x="480" y="174"/>
                </a:lnTo>
                <a:lnTo>
                  <a:pt x="474" y="174"/>
                </a:lnTo>
                <a:lnTo>
                  <a:pt x="474" y="180"/>
                </a:lnTo>
                <a:lnTo>
                  <a:pt x="474" y="186"/>
                </a:lnTo>
                <a:lnTo>
                  <a:pt x="468" y="186"/>
                </a:lnTo>
                <a:lnTo>
                  <a:pt x="462" y="186"/>
                </a:lnTo>
                <a:lnTo>
                  <a:pt x="468" y="192"/>
                </a:lnTo>
                <a:lnTo>
                  <a:pt x="468" y="198"/>
                </a:lnTo>
                <a:lnTo>
                  <a:pt x="462" y="198"/>
                </a:lnTo>
                <a:lnTo>
                  <a:pt x="468" y="198"/>
                </a:lnTo>
                <a:lnTo>
                  <a:pt x="468" y="204"/>
                </a:lnTo>
                <a:lnTo>
                  <a:pt x="474" y="204"/>
                </a:lnTo>
                <a:lnTo>
                  <a:pt x="480" y="204"/>
                </a:lnTo>
                <a:lnTo>
                  <a:pt x="480" y="210"/>
                </a:lnTo>
                <a:lnTo>
                  <a:pt x="486" y="210"/>
                </a:lnTo>
                <a:lnTo>
                  <a:pt x="486" y="216"/>
                </a:lnTo>
                <a:lnTo>
                  <a:pt x="492" y="216"/>
                </a:lnTo>
                <a:lnTo>
                  <a:pt x="492" y="222"/>
                </a:lnTo>
                <a:lnTo>
                  <a:pt x="492" y="228"/>
                </a:lnTo>
                <a:lnTo>
                  <a:pt x="492" y="234"/>
                </a:lnTo>
                <a:lnTo>
                  <a:pt x="492" y="240"/>
                </a:lnTo>
                <a:lnTo>
                  <a:pt x="492" y="246"/>
                </a:lnTo>
                <a:lnTo>
                  <a:pt x="492" y="252"/>
                </a:lnTo>
                <a:lnTo>
                  <a:pt x="498" y="252"/>
                </a:lnTo>
                <a:lnTo>
                  <a:pt x="498" y="258"/>
                </a:lnTo>
                <a:lnTo>
                  <a:pt x="498" y="264"/>
                </a:lnTo>
                <a:lnTo>
                  <a:pt x="504" y="264"/>
                </a:lnTo>
                <a:lnTo>
                  <a:pt x="504" y="270"/>
                </a:lnTo>
                <a:lnTo>
                  <a:pt x="504" y="276"/>
                </a:lnTo>
                <a:lnTo>
                  <a:pt x="504" y="282"/>
                </a:lnTo>
                <a:lnTo>
                  <a:pt x="498" y="282"/>
                </a:lnTo>
                <a:lnTo>
                  <a:pt x="498" y="288"/>
                </a:lnTo>
                <a:lnTo>
                  <a:pt x="498" y="294"/>
                </a:lnTo>
                <a:lnTo>
                  <a:pt x="498" y="300"/>
                </a:lnTo>
                <a:lnTo>
                  <a:pt x="504" y="300"/>
                </a:lnTo>
                <a:lnTo>
                  <a:pt x="504" y="306"/>
                </a:lnTo>
                <a:lnTo>
                  <a:pt x="510" y="306"/>
                </a:lnTo>
                <a:lnTo>
                  <a:pt x="510" y="312"/>
                </a:lnTo>
                <a:lnTo>
                  <a:pt x="504" y="312"/>
                </a:lnTo>
                <a:lnTo>
                  <a:pt x="504" y="318"/>
                </a:lnTo>
                <a:lnTo>
                  <a:pt x="510" y="318"/>
                </a:lnTo>
                <a:lnTo>
                  <a:pt x="516" y="318"/>
                </a:lnTo>
                <a:lnTo>
                  <a:pt x="516" y="324"/>
                </a:lnTo>
                <a:lnTo>
                  <a:pt x="522" y="324"/>
                </a:lnTo>
                <a:lnTo>
                  <a:pt x="522" y="330"/>
                </a:lnTo>
                <a:lnTo>
                  <a:pt x="522" y="336"/>
                </a:lnTo>
                <a:lnTo>
                  <a:pt x="528" y="336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2" y="348"/>
                </a:lnTo>
                <a:lnTo>
                  <a:pt x="522" y="354"/>
                </a:lnTo>
                <a:lnTo>
                  <a:pt x="522" y="360"/>
                </a:lnTo>
                <a:lnTo>
                  <a:pt x="522" y="366"/>
                </a:lnTo>
                <a:lnTo>
                  <a:pt x="516" y="366"/>
                </a:lnTo>
                <a:lnTo>
                  <a:pt x="516" y="372"/>
                </a:lnTo>
                <a:lnTo>
                  <a:pt x="516" y="378"/>
                </a:lnTo>
                <a:lnTo>
                  <a:pt x="516" y="384"/>
                </a:lnTo>
                <a:lnTo>
                  <a:pt x="516" y="378"/>
                </a:lnTo>
                <a:lnTo>
                  <a:pt x="516" y="384"/>
                </a:lnTo>
                <a:lnTo>
                  <a:pt x="510" y="384"/>
                </a:lnTo>
                <a:lnTo>
                  <a:pt x="510" y="378"/>
                </a:lnTo>
                <a:lnTo>
                  <a:pt x="510" y="384"/>
                </a:lnTo>
                <a:lnTo>
                  <a:pt x="510" y="378"/>
                </a:lnTo>
                <a:lnTo>
                  <a:pt x="504" y="378"/>
                </a:lnTo>
                <a:lnTo>
                  <a:pt x="504" y="372"/>
                </a:lnTo>
                <a:lnTo>
                  <a:pt x="498" y="372"/>
                </a:lnTo>
                <a:lnTo>
                  <a:pt x="504" y="372"/>
                </a:lnTo>
                <a:lnTo>
                  <a:pt x="504" y="366"/>
                </a:lnTo>
                <a:lnTo>
                  <a:pt x="498" y="366"/>
                </a:lnTo>
                <a:lnTo>
                  <a:pt x="498" y="360"/>
                </a:lnTo>
                <a:lnTo>
                  <a:pt x="498" y="366"/>
                </a:lnTo>
                <a:lnTo>
                  <a:pt x="492" y="366"/>
                </a:lnTo>
                <a:lnTo>
                  <a:pt x="492" y="360"/>
                </a:lnTo>
                <a:lnTo>
                  <a:pt x="492" y="366"/>
                </a:lnTo>
                <a:lnTo>
                  <a:pt x="486" y="366"/>
                </a:lnTo>
                <a:lnTo>
                  <a:pt x="486" y="360"/>
                </a:lnTo>
                <a:lnTo>
                  <a:pt x="486" y="366"/>
                </a:lnTo>
                <a:lnTo>
                  <a:pt x="480" y="366"/>
                </a:lnTo>
                <a:lnTo>
                  <a:pt x="480" y="360"/>
                </a:lnTo>
                <a:lnTo>
                  <a:pt x="480" y="366"/>
                </a:lnTo>
                <a:lnTo>
                  <a:pt x="486" y="366"/>
                </a:lnTo>
                <a:lnTo>
                  <a:pt x="480" y="366"/>
                </a:lnTo>
                <a:lnTo>
                  <a:pt x="486" y="366"/>
                </a:lnTo>
                <a:lnTo>
                  <a:pt x="480" y="366"/>
                </a:lnTo>
                <a:lnTo>
                  <a:pt x="486" y="366"/>
                </a:lnTo>
                <a:lnTo>
                  <a:pt x="486" y="372"/>
                </a:lnTo>
                <a:lnTo>
                  <a:pt x="492" y="372"/>
                </a:lnTo>
                <a:lnTo>
                  <a:pt x="492" y="378"/>
                </a:lnTo>
                <a:lnTo>
                  <a:pt x="486" y="378"/>
                </a:lnTo>
                <a:lnTo>
                  <a:pt x="480" y="378"/>
                </a:lnTo>
                <a:lnTo>
                  <a:pt x="474" y="384"/>
                </a:lnTo>
                <a:lnTo>
                  <a:pt x="468" y="384"/>
                </a:lnTo>
                <a:lnTo>
                  <a:pt x="462" y="384"/>
                </a:lnTo>
                <a:lnTo>
                  <a:pt x="462" y="390"/>
                </a:lnTo>
                <a:lnTo>
                  <a:pt x="462" y="384"/>
                </a:lnTo>
                <a:lnTo>
                  <a:pt x="462" y="390"/>
                </a:lnTo>
                <a:lnTo>
                  <a:pt x="462" y="384"/>
                </a:lnTo>
                <a:lnTo>
                  <a:pt x="462" y="390"/>
                </a:lnTo>
                <a:lnTo>
                  <a:pt x="462" y="396"/>
                </a:lnTo>
                <a:lnTo>
                  <a:pt x="456" y="396"/>
                </a:lnTo>
                <a:lnTo>
                  <a:pt x="456" y="390"/>
                </a:lnTo>
                <a:lnTo>
                  <a:pt x="456" y="396"/>
                </a:lnTo>
                <a:lnTo>
                  <a:pt x="450" y="390"/>
                </a:lnTo>
                <a:lnTo>
                  <a:pt x="450" y="396"/>
                </a:lnTo>
                <a:lnTo>
                  <a:pt x="444" y="396"/>
                </a:lnTo>
                <a:lnTo>
                  <a:pt x="444" y="402"/>
                </a:lnTo>
                <a:lnTo>
                  <a:pt x="438" y="402"/>
                </a:lnTo>
                <a:lnTo>
                  <a:pt x="444" y="402"/>
                </a:lnTo>
                <a:lnTo>
                  <a:pt x="438" y="402"/>
                </a:lnTo>
                <a:lnTo>
                  <a:pt x="438" y="408"/>
                </a:lnTo>
                <a:lnTo>
                  <a:pt x="438" y="402"/>
                </a:lnTo>
                <a:lnTo>
                  <a:pt x="432" y="402"/>
                </a:lnTo>
                <a:lnTo>
                  <a:pt x="432" y="408"/>
                </a:lnTo>
                <a:lnTo>
                  <a:pt x="426" y="408"/>
                </a:lnTo>
                <a:lnTo>
                  <a:pt x="426" y="414"/>
                </a:lnTo>
                <a:lnTo>
                  <a:pt x="420" y="414"/>
                </a:lnTo>
                <a:lnTo>
                  <a:pt x="414" y="414"/>
                </a:lnTo>
                <a:lnTo>
                  <a:pt x="414" y="420"/>
                </a:lnTo>
                <a:lnTo>
                  <a:pt x="408" y="426"/>
                </a:lnTo>
                <a:lnTo>
                  <a:pt x="408" y="420"/>
                </a:lnTo>
                <a:lnTo>
                  <a:pt x="402" y="420"/>
                </a:lnTo>
                <a:lnTo>
                  <a:pt x="396" y="420"/>
                </a:lnTo>
                <a:lnTo>
                  <a:pt x="396" y="426"/>
                </a:lnTo>
                <a:lnTo>
                  <a:pt x="390" y="426"/>
                </a:lnTo>
                <a:lnTo>
                  <a:pt x="384" y="426"/>
                </a:lnTo>
                <a:lnTo>
                  <a:pt x="384" y="432"/>
                </a:lnTo>
                <a:lnTo>
                  <a:pt x="378" y="432"/>
                </a:lnTo>
                <a:lnTo>
                  <a:pt x="378" y="438"/>
                </a:lnTo>
                <a:lnTo>
                  <a:pt x="372" y="438"/>
                </a:lnTo>
                <a:lnTo>
                  <a:pt x="372" y="444"/>
                </a:lnTo>
                <a:lnTo>
                  <a:pt x="372" y="450"/>
                </a:lnTo>
                <a:lnTo>
                  <a:pt x="372" y="444"/>
                </a:lnTo>
                <a:lnTo>
                  <a:pt x="366" y="444"/>
                </a:lnTo>
                <a:lnTo>
                  <a:pt x="366" y="438"/>
                </a:lnTo>
                <a:lnTo>
                  <a:pt x="372" y="438"/>
                </a:lnTo>
                <a:lnTo>
                  <a:pt x="366" y="438"/>
                </a:lnTo>
                <a:lnTo>
                  <a:pt x="366" y="432"/>
                </a:lnTo>
                <a:lnTo>
                  <a:pt x="360" y="432"/>
                </a:lnTo>
                <a:lnTo>
                  <a:pt x="360" y="438"/>
                </a:lnTo>
                <a:lnTo>
                  <a:pt x="360" y="432"/>
                </a:lnTo>
                <a:lnTo>
                  <a:pt x="360" y="438"/>
                </a:lnTo>
                <a:lnTo>
                  <a:pt x="360" y="444"/>
                </a:lnTo>
                <a:lnTo>
                  <a:pt x="366" y="444"/>
                </a:lnTo>
                <a:lnTo>
                  <a:pt x="360" y="444"/>
                </a:lnTo>
                <a:lnTo>
                  <a:pt x="366" y="444"/>
                </a:lnTo>
                <a:lnTo>
                  <a:pt x="366" y="450"/>
                </a:lnTo>
                <a:lnTo>
                  <a:pt x="366" y="456"/>
                </a:lnTo>
                <a:lnTo>
                  <a:pt x="372" y="456"/>
                </a:lnTo>
                <a:lnTo>
                  <a:pt x="372" y="462"/>
                </a:lnTo>
                <a:lnTo>
                  <a:pt x="378" y="462"/>
                </a:lnTo>
                <a:lnTo>
                  <a:pt x="384" y="462"/>
                </a:lnTo>
                <a:lnTo>
                  <a:pt x="384" y="468"/>
                </a:lnTo>
                <a:lnTo>
                  <a:pt x="390" y="468"/>
                </a:lnTo>
                <a:lnTo>
                  <a:pt x="390" y="474"/>
                </a:lnTo>
                <a:lnTo>
                  <a:pt x="384" y="474"/>
                </a:lnTo>
                <a:lnTo>
                  <a:pt x="384" y="480"/>
                </a:lnTo>
                <a:lnTo>
                  <a:pt x="378" y="486"/>
                </a:lnTo>
                <a:lnTo>
                  <a:pt x="378" y="492"/>
                </a:lnTo>
                <a:lnTo>
                  <a:pt x="384" y="492"/>
                </a:lnTo>
                <a:lnTo>
                  <a:pt x="384" y="498"/>
                </a:lnTo>
                <a:lnTo>
                  <a:pt x="390" y="498"/>
                </a:lnTo>
                <a:lnTo>
                  <a:pt x="384" y="498"/>
                </a:lnTo>
                <a:lnTo>
                  <a:pt x="390" y="498"/>
                </a:lnTo>
                <a:lnTo>
                  <a:pt x="390" y="504"/>
                </a:lnTo>
                <a:lnTo>
                  <a:pt x="396" y="504"/>
                </a:lnTo>
                <a:lnTo>
                  <a:pt x="396" y="510"/>
                </a:lnTo>
                <a:lnTo>
                  <a:pt x="396" y="516"/>
                </a:lnTo>
                <a:lnTo>
                  <a:pt x="402" y="516"/>
                </a:lnTo>
                <a:lnTo>
                  <a:pt x="402" y="522"/>
                </a:lnTo>
                <a:lnTo>
                  <a:pt x="408" y="522"/>
                </a:lnTo>
                <a:lnTo>
                  <a:pt x="414" y="522"/>
                </a:lnTo>
                <a:lnTo>
                  <a:pt x="414" y="528"/>
                </a:lnTo>
                <a:lnTo>
                  <a:pt x="420" y="528"/>
                </a:lnTo>
                <a:lnTo>
                  <a:pt x="420" y="534"/>
                </a:lnTo>
                <a:lnTo>
                  <a:pt x="426" y="534"/>
                </a:lnTo>
                <a:lnTo>
                  <a:pt x="420" y="534"/>
                </a:lnTo>
                <a:lnTo>
                  <a:pt x="426" y="534"/>
                </a:lnTo>
                <a:lnTo>
                  <a:pt x="426" y="540"/>
                </a:lnTo>
                <a:lnTo>
                  <a:pt x="432" y="540"/>
                </a:lnTo>
                <a:lnTo>
                  <a:pt x="438" y="546"/>
                </a:lnTo>
                <a:lnTo>
                  <a:pt x="438" y="552"/>
                </a:lnTo>
                <a:lnTo>
                  <a:pt x="444" y="552"/>
                </a:lnTo>
                <a:lnTo>
                  <a:pt x="444" y="558"/>
                </a:lnTo>
                <a:lnTo>
                  <a:pt x="450" y="558"/>
                </a:lnTo>
                <a:lnTo>
                  <a:pt x="450" y="552"/>
                </a:lnTo>
                <a:lnTo>
                  <a:pt x="450" y="558"/>
                </a:lnTo>
                <a:lnTo>
                  <a:pt x="456" y="558"/>
                </a:lnTo>
                <a:lnTo>
                  <a:pt x="456" y="564"/>
                </a:lnTo>
                <a:lnTo>
                  <a:pt x="462" y="564"/>
                </a:lnTo>
                <a:lnTo>
                  <a:pt x="468" y="564"/>
                </a:lnTo>
                <a:lnTo>
                  <a:pt x="468" y="570"/>
                </a:lnTo>
                <a:lnTo>
                  <a:pt x="468" y="576"/>
                </a:lnTo>
                <a:lnTo>
                  <a:pt x="468" y="582"/>
                </a:lnTo>
                <a:lnTo>
                  <a:pt x="468" y="588"/>
                </a:lnTo>
                <a:lnTo>
                  <a:pt x="468" y="594"/>
                </a:lnTo>
                <a:lnTo>
                  <a:pt x="462" y="594"/>
                </a:lnTo>
                <a:lnTo>
                  <a:pt x="456" y="594"/>
                </a:lnTo>
                <a:lnTo>
                  <a:pt x="450" y="594"/>
                </a:lnTo>
                <a:lnTo>
                  <a:pt x="450" y="588"/>
                </a:lnTo>
                <a:lnTo>
                  <a:pt x="450" y="594"/>
                </a:lnTo>
                <a:lnTo>
                  <a:pt x="444" y="594"/>
                </a:lnTo>
                <a:lnTo>
                  <a:pt x="444" y="600"/>
                </a:lnTo>
                <a:lnTo>
                  <a:pt x="444" y="606"/>
                </a:lnTo>
                <a:lnTo>
                  <a:pt x="444" y="612"/>
                </a:lnTo>
                <a:lnTo>
                  <a:pt x="438" y="612"/>
                </a:lnTo>
                <a:lnTo>
                  <a:pt x="438" y="618"/>
                </a:lnTo>
                <a:lnTo>
                  <a:pt x="432" y="618"/>
                </a:lnTo>
                <a:lnTo>
                  <a:pt x="426" y="618"/>
                </a:lnTo>
                <a:lnTo>
                  <a:pt x="420" y="618"/>
                </a:lnTo>
                <a:lnTo>
                  <a:pt x="420" y="624"/>
                </a:lnTo>
                <a:lnTo>
                  <a:pt x="414" y="624"/>
                </a:lnTo>
                <a:lnTo>
                  <a:pt x="414" y="630"/>
                </a:lnTo>
                <a:lnTo>
                  <a:pt x="408" y="630"/>
                </a:lnTo>
                <a:lnTo>
                  <a:pt x="408" y="636"/>
                </a:lnTo>
                <a:lnTo>
                  <a:pt x="408" y="642"/>
                </a:lnTo>
                <a:lnTo>
                  <a:pt x="414" y="642"/>
                </a:lnTo>
                <a:lnTo>
                  <a:pt x="414" y="648"/>
                </a:lnTo>
                <a:lnTo>
                  <a:pt x="420" y="648"/>
                </a:lnTo>
                <a:lnTo>
                  <a:pt x="420" y="654"/>
                </a:lnTo>
                <a:lnTo>
                  <a:pt x="420" y="660"/>
                </a:lnTo>
                <a:lnTo>
                  <a:pt x="420" y="666"/>
                </a:lnTo>
                <a:lnTo>
                  <a:pt x="414" y="672"/>
                </a:lnTo>
                <a:lnTo>
                  <a:pt x="420" y="672"/>
                </a:lnTo>
                <a:lnTo>
                  <a:pt x="426" y="672"/>
                </a:lnTo>
                <a:lnTo>
                  <a:pt x="426" y="678"/>
                </a:lnTo>
                <a:lnTo>
                  <a:pt x="426" y="684"/>
                </a:lnTo>
                <a:lnTo>
                  <a:pt x="426" y="690"/>
                </a:lnTo>
                <a:lnTo>
                  <a:pt x="426" y="696"/>
                </a:lnTo>
                <a:lnTo>
                  <a:pt x="420" y="696"/>
                </a:lnTo>
                <a:lnTo>
                  <a:pt x="420" y="690"/>
                </a:lnTo>
                <a:lnTo>
                  <a:pt x="420" y="696"/>
                </a:lnTo>
                <a:lnTo>
                  <a:pt x="420" y="690"/>
                </a:lnTo>
                <a:lnTo>
                  <a:pt x="414" y="690"/>
                </a:lnTo>
                <a:lnTo>
                  <a:pt x="408" y="690"/>
                </a:lnTo>
                <a:lnTo>
                  <a:pt x="408" y="684"/>
                </a:lnTo>
                <a:lnTo>
                  <a:pt x="414" y="684"/>
                </a:lnTo>
                <a:lnTo>
                  <a:pt x="414" y="678"/>
                </a:lnTo>
                <a:lnTo>
                  <a:pt x="408" y="678"/>
                </a:lnTo>
                <a:lnTo>
                  <a:pt x="402" y="678"/>
                </a:lnTo>
                <a:lnTo>
                  <a:pt x="396" y="678"/>
                </a:lnTo>
                <a:lnTo>
                  <a:pt x="390" y="678"/>
                </a:lnTo>
                <a:lnTo>
                  <a:pt x="390" y="672"/>
                </a:lnTo>
                <a:lnTo>
                  <a:pt x="384" y="672"/>
                </a:lnTo>
                <a:lnTo>
                  <a:pt x="384" y="678"/>
                </a:lnTo>
                <a:lnTo>
                  <a:pt x="384" y="672"/>
                </a:lnTo>
                <a:lnTo>
                  <a:pt x="384" y="678"/>
                </a:lnTo>
                <a:lnTo>
                  <a:pt x="384" y="672"/>
                </a:lnTo>
                <a:lnTo>
                  <a:pt x="378" y="672"/>
                </a:lnTo>
                <a:lnTo>
                  <a:pt x="378" y="678"/>
                </a:lnTo>
                <a:lnTo>
                  <a:pt x="378" y="672"/>
                </a:lnTo>
                <a:lnTo>
                  <a:pt x="372" y="672"/>
                </a:lnTo>
                <a:lnTo>
                  <a:pt x="372" y="678"/>
                </a:lnTo>
                <a:lnTo>
                  <a:pt x="372" y="684"/>
                </a:lnTo>
                <a:lnTo>
                  <a:pt x="366" y="684"/>
                </a:lnTo>
                <a:lnTo>
                  <a:pt x="360" y="684"/>
                </a:lnTo>
                <a:lnTo>
                  <a:pt x="354" y="684"/>
                </a:lnTo>
                <a:lnTo>
                  <a:pt x="348" y="684"/>
                </a:lnTo>
                <a:lnTo>
                  <a:pt x="342" y="684"/>
                </a:lnTo>
                <a:lnTo>
                  <a:pt x="336" y="684"/>
                </a:lnTo>
                <a:lnTo>
                  <a:pt x="336" y="690"/>
                </a:lnTo>
                <a:lnTo>
                  <a:pt x="330" y="690"/>
                </a:lnTo>
                <a:lnTo>
                  <a:pt x="330" y="696"/>
                </a:lnTo>
                <a:lnTo>
                  <a:pt x="330" y="690"/>
                </a:lnTo>
                <a:lnTo>
                  <a:pt x="330" y="696"/>
                </a:lnTo>
                <a:lnTo>
                  <a:pt x="324" y="696"/>
                </a:lnTo>
                <a:lnTo>
                  <a:pt x="324" y="690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18" y="696"/>
                </a:lnTo>
                <a:lnTo>
                  <a:pt x="318" y="702"/>
                </a:lnTo>
                <a:lnTo>
                  <a:pt x="318" y="696"/>
                </a:lnTo>
                <a:lnTo>
                  <a:pt x="318" y="702"/>
                </a:lnTo>
                <a:lnTo>
                  <a:pt x="312" y="702"/>
                </a:lnTo>
                <a:lnTo>
                  <a:pt x="306" y="702"/>
                </a:lnTo>
                <a:lnTo>
                  <a:pt x="300" y="702"/>
                </a:lnTo>
                <a:lnTo>
                  <a:pt x="294" y="702"/>
                </a:lnTo>
                <a:lnTo>
                  <a:pt x="300" y="702"/>
                </a:lnTo>
                <a:lnTo>
                  <a:pt x="294" y="702"/>
                </a:lnTo>
                <a:lnTo>
                  <a:pt x="294" y="696"/>
                </a:lnTo>
                <a:lnTo>
                  <a:pt x="288" y="696"/>
                </a:lnTo>
                <a:lnTo>
                  <a:pt x="294" y="696"/>
                </a:lnTo>
                <a:lnTo>
                  <a:pt x="294" y="690"/>
                </a:lnTo>
                <a:lnTo>
                  <a:pt x="294" y="696"/>
                </a:lnTo>
                <a:lnTo>
                  <a:pt x="294" y="690"/>
                </a:lnTo>
                <a:lnTo>
                  <a:pt x="288" y="690"/>
                </a:lnTo>
                <a:lnTo>
                  <a:pt x="288" y="696"/>
                </a:lnTo>
                <a:lnTo>
                  <a:pt x="282" y="696"/>
                </a:lnTo>
                <a:lnTo>
                  <a:pt x="282" y="690"/>
                </a:lnTo>
                <a:lnTo>
                  <a:pt x="276" y="690"/>
                </a:lnTo>
                <a:lnTo>
                  <a:pt x="270" y="690"/>
                </a:lnTo>
                <a:lnTo>
                  <a:pt x="264" y="690"/>
                </a:lnTo>
                <a:lnTo>
                  <a:pt x="264" y="684"/>
                </a:lnTo>
                <a:lnTo>
                  <a:pt x="264" y="690"/>
                </a:lnTo>
                <a:lnTo>
                  <a:pt x="264" y="696"/>
                </a:lnTo>
                <a:lnTo>
                  <a:pt x="264" y="702"/>
                </a:lnTo>
                <a:lnTo>
                  <a:pt x="264" y="708"/>
                </a:lnTo>
                <a:lnTo>
                  <a:pt x="258" y="708"/>
                </a:lnTo>
                <a:lnTo>
                  <a:pt x="258" y="714"/>
                </a:lnTo>
                <a:lnTo>
                  <a:pt x="252" y="714"/>
                </a:lnTo>
                <a:lnTo>
                  <a:pt x="246" y="714"/>
                </a:lnTo>
                <a:lnTo>
                  <a:pt x="252" y="714"/>
                </a:lnTo>
                <a:lnTo>
                  <a:pt x="252" y="708"/>
                </a:lnTo>
                <a:lnTo>
                  <a:pt x="246" y="708"/>
                </a:lnTo>
                <a:lnTo>
                  <a:pt x="246" y="702"/>
                </a:lnTo>
                <a:lnTo>
                  <a:pt x="246" y="708"/>
                </a:lnTo>
                <a:lnTo>
                  <a:pt x="240" y="708"/>
                </a:lnTo>
                <a:lnTo>
                  <a:pt x="240" y="702"/>
                </a:lnTo>
                <a:lnTo>
                  <a:pt x="246" y="702"/>
                </a:lnTo>
                <a:lnTo>
                  <a:pt x="240" y="702"/>
                </a:lnTo>
                <a:lnTo>
                  <a:pt x="240" y="696"/>
                </a:lnTo>
                <a:lnTo>
                  <a:pt x="240" y="702"/>
                </a:lnTo>
                <a:lnTo>
                  <a:pt x="240" y="696"/>
                </a:lnTo>
                <a:lnTo>
                  <a:pt x="240" y="702"/>
                </a:lnTo>
                <a:lnTo>
                  <a:pt x="240" y="696"/>
                </a:lnTo>
                <a:lnTo>
                  <a:pt x="240" y="702"/>
                </a:lnTo>
                <a:lnTo>
                  <a:pt x="240" y="696"/>
                </a:lnTo>
                <a:lnTo>
                  <a:pt x="234" y="696"/>
                </a:lnTo>
                <a:lnTo>
                  <a:pt x="234" y="690"/>
                </a:lnTo>
                <a:lnTo>
                  <a:pt x="228" y="690"/>
                </a:lnTo>
                <a:lnTo>
                  <a:pt x="228" y="684"/>
                </a:lnTo>
                <a:lnTo>
                  <a:pt x="222" y="684"/>
                </a:lnTo>
                <a:lnTo>
                  <a:pt x="222" y="690"/>
                </a:lnTo>
                <a:lnTo>
                  <a:pt x="216" y="690"/>
                </a:lnTo>
                <a:lnTo>
                  <a:pt x="210" y="690"/>
                </a:lnTo>
                <a:lnTo>
                  <a:pt x="204" y="690"/>
                </a:lnTo>
                <a:lnTo>
                  <a:pt x="198" y="684"/>
                </a:lnTo>
                <a:lnTo>
                  <a:pt x="192" y="678"/>
                </a:lnTo>
                <a:lnTo>
                  <a:pt x="186" y="678"/>
                </a:lnTo>
                <a:lnTo>
                  <a:pt x="180" y="678"/>
                </a:lnTo>
                <a:lnTo>
                  <a:pt x="174" y="678"/>
                </a:lnTo>
                <a:lnTo>
                  <a:pt x="168" y="678"/>
                </a:lnTo>
                <a:lnTo>
                  <a:pt x="168" y="672"/>
                </a:lnTo>
                <a:lnTo>
                  <a:pt x="162" y="672"/>
                </a:lnTo>
                <a:lnTo>
                  <a:pt x="162" y="678"/>
                </a:lnTo>
                <a:lnTo>
                  <a:pt x="162" y="672"/>
                </a:lnTo>
                <a:lnTo>
                  <a:pt x="162" y="678"/>
                </a:lnTo>
                <a:lnTo>
                  <a:pt x="156" y="678"/>
                </a:lnTo>
                <a:lnTo>
                  <a:pt x="156" y="672"/>
                </a:lnTo>
                <a:lnTo>
                  <a:pt x="156" y="666"/>
                </a:lnTo>
                <a:lnTo>
                  <a:pt x="150" y="666"/>
                </a:lnTo>
                <a:lnTo>
                  <a:pt x="156" y="666"/>
                </a:lnTo>
                <a:lnTo>
                  <a:pt x="156" y="672"/>
                </a:lnTo>
                <a:lnTo>
                  <a:pt x="156" y="666"/>
                </a:lnTo>
                <a:lnTo>
                  <a:pt x="156" y="672"/>
                </a:lnTo>
                <a:lnTo>
                  <a:pt x="150" y="672"/>
                </a:lnTo>
                <a:lnTo>
                  <a:pt x="156" y="672"/>
                </a:lnTo>
                <a:lnTo>
                  <a:pt x="150" y="672"/>
                </a:lnTo>
                <a:lnTo>
                  <a:pt x="150" y="666"/>
                </a:lnTo>
                <a:lnTo>
                  <a:pt x="144" y="666"/>
                </a:lnTo>
                <a:lnTo>
                  <a:pt x="144" y="672"/>
                </a:lnTo>
                <a:lnTo>
                  <a:pt x="144" y="666"/>
                </a:lnTo>
                <a:lnTo>
                  <a:pt x="144" y="672"/>
                </a:lnTo>
                <a:lnTo>
                  <a:pt x="144" y="666"/>
                </a:lnTo>
                <a:lnTo>
                  <a:pt x="144" y="672"/>
                </a:lnTo>
                <a:lnTo>
                  <a:pt x="138" y="672"/>
                </a:lnTo>
                <a:lnTo>
                  <a:pt x="144" y="672"/>
                </a:lnTo>
                <a:lnTo>
                  <a:pt x="138" y="672"/>
                </a:lnTo>
                <a:lnTo>
                  <a:pt x="138" y="678"/>
                </a:lnTo>
                <a:lnTo>
                  <a:pt x="144" y="678"/>
                </a:lnTo>
                <a:lnTo>
                  <a:pt x="144" y="684"/>
                </a:lnTo>
                <a:lnTo>
                  <a:pt x="144" y="678"/>
                </a:lnTo>
                <a:lnTo>
                  <a:pt x="150" y="678"/>
                </a:lnTo>
                <a:lnTo>
                  <a:pt x="150" y="684"/>
                </a:lnTo>
                <a:lnTo>
                  <a:pt x="150" y="678"/>
                </a:lnTo>
                <a:lnTo>
                  <a:pt x="150" y="684"/>
                </a:lnTo>
                <a:lnTo>
                  <a:pt x="144" y="684"/>
                </a:lnTo>
                <a:lnTo>
                  <a:pt x="138" y="684"/>
                </a:lnTo>
                <a:lnTo>
                  <a:pt x="144" y="684"/>
                </a:lnTo>
                <a:lnTo>
                  <a:pt x="144" y="690"/>
                </a:lnTo>
                <a:lnTo>
                  <a:pt x="138" y="690"/>
                </a:lnTo>
                <a:lnTo>
                  <a:pt x="138" y="684"/>
                </a:lnTo>
                <a:lnTo>
                  <a:pt x="138" y="690"/>
                </a:lnTo>
                <a:lnTo>
                  <a:pt x="132" y="690"/>
                </a:lnTo>
                <a:lnTo>
                  <a:pt x="132" y="684"/>
                </a:lnTo>
                <a:lnTo>
                  <a:pt x="126" y="684"/>
                </a:lnTo>
                <a:lnTo>
                  <a:pt x="120" y="684"/>
                </a:lnTo>
                <a:lnTo>
                  <a:pt x="120" y="690"/>
                </a:lnTo>
                <a:lnTo>
                  <a:pt x="114" y="690"/>
                </a:lnTo>
                <a:lnTo>
                  <a:pt x="108" y="690"/>
                </a:lnTo>
                <a:lnTo>
                  <a:pt x="108" y="684"/>
                </a:lnTo>
                <a:lnTo>
                  <a:pt x="102" y="684"/>
                </a:lnTo>
                <a:lnTo>
                  <a:pt x="102" y="690"/>
                </a:lnTo>
                <a:lnTo>
                  <a:pt x="96" y="690"/>
                </a:lnTo>
                <a:lnTo>
                  <a:pt x="90" y="690"/>
                </a:lnTo>
                <a:lnTo>
                  <a:pt x="90" y="684"/>
                </a:lnTo>
                <a:lnTo>
                  <a:pt x="90" y="690"/>
                </a:lnTo>
                <a:lnTo>
                  <a:pt x="90" y="684"/>
                </a:lnTo>
                <a:lnTo>
                  <a:pt x="96" y="684"/>
                </a:lnTo>
                <a:lnTo>
                  <a:pt x="90" y="684"/>
                </a:lnTo>
                <a:lnTo>
                  <a:pt x="96" y="684"/>
                </a:lnTo>
                <a:lnTo>
                  <a:pt x="90" y="684"/>
                </a:lnTo>
                <a:lnTo>
                  <a:pt x="84" y="684"/>
                </a:lnTo>
                <a:lnTo>
                  <a:pt x="84" y="678"/>
                </a:lnTo>
                <a:lnTo>
                  <a:pt x="84" y="672"/>
                </a:lnTo>
                <a:lnTo>
                  <a:pt x="84" y="666"/>
                </a:lnTo>
                <a:lnTo>
                  <a:pt x="84" y="660"/>
                </a:lnTo>
                <a:lnTo>
                  <a:pt x="84" y="654"/>
                </a:lnTo>
                <a:lnTo>
                  <a:pt x="90" y="654"/>
                </a:lnTo>
                <a:lnTo>
                  <a:pt x="90" y="648"/>
                </a:lnTo>
                <a:lnTo>
                  <a:pt x="90" y="642"/>
                </a:lnTo>
                <a:lnTo>
                  <a:pt x="90" y="636"/>
                </a:lnTo>
                <a:lnTo>
                  <a:pt x="90" y="630"/>
                </a:lnTo>
                <a:lnTo>
                  <a:pt x="96" y="630"/>
                </a:lnTo>
                <a:lnTo>
                  <a:pt x="96" y="624"/>
                </a:lnTo>
                <a:lnTo>
                  <a:pt x="96" y="618"/>
                </a:lnTo>
                <a:lnTo>
                  <a:pt x="96" y="612"/>
                </a:lnTo>
                <a:lnTo>
                  <a:pt x="102" y="606"/>
                </a:lnTo>
                <a:lnTo>
                  <a:pt x="102" y="600"/>
                </a:lnTo>
                <a:lnTo>
                  <a:pt x="102" y="594"/>
                </a:lnTo>
                <a:lnTo>
                  <a:pt x="102" y="588"/>
                </a:lnTo>
                <a:lnTo>
                  <a:pt x="108" y="588"/>
                </a:lnTo>
                <a:lnTo>
                  <a:pt x="108" y="582"/>
                </a:lnTo>
                <a:lnTo>
                  <a:pt x="114" y="582"/>
                </a:lnTo>
                <a:lnTo>
                  <a:pt x="114" y="576"/>
                </a:lnTo>
                <a:lnTo>
                  <a:pt x="120" y="576"/>
                </a:lnTo>
                <a:lnTo>
                  <a:pt x="120" y="570"/>
                </a:lnTo>
                <a:lnTo>
                  <a:pt x="126" y="570"/>
                </a:lnTo>
                <a:lnTo>
                  <a:pt x="126" y="564"/>
                </a:lnTo>
                <a:lnTo>
                  <a:pt x="126" y="558"/>
                </a:lnTo>
                <a:lnTo>
                  <a:pt x="132" y="558"/>
                </a:lnTo>
                <a:lnTo>
                  <a:pt x="126" y="558"/>
                </a:lnTo>
                <a:lnTo>
                  <a:pt x="120" y="558"/>
                </a:lnTo>
                <a:lnTo>
                  <a:pt x="120" y="552"/>
                </a:lnTo>
                <a:lnTo>
                  <a:pt x="114" y="552"/>
                </a:lnTo>
                <a:lnTo>
                  <a:pt x="108" y="552"/>
                </a:lnTo>
                <a:lnTo>
                  <a:pt x="102" y="552"/>
                </a:lnTo>
                <a:lnTo>
                  <a:pt x="96" y="552"/>
                </a:lnTo>
                <a:lnTo>
                  <a:pt x="96" y="546"/>
                </a:lnTo>
                <a:lnTo>
                  <a:pt x="90" y="546"/>
                </a:lnTo>
                <a:lnTo>
                  <a:pt x="84" y="546"/>
                </a:lnTo>
                <a:lnTo>
                  <a:pt x="84" y="540"/>
                </a:lnTo>
                <a:lnTo>
                  <a:pt x="90" y="540"/>
                </a:lnTo>
                <a:lnTo>
                  <a:pt x="84" y="540"/>
                </a:lnTo>
                <a:lnTo>
                  <a:pt x="78" y="540"/>
                </a:lnTo>
                <a:lnTo>
                  <a:pt x="72" y="540"/>
                </a:lnTo>
                <a:lnTo>
                  <a:pt x="72" y="546"/>
                </a:lnTo>
                <a:lnTo>
                  <a:pt x="72" y="540"/>
                </a:lnTo>
                <a:lnTo>
                  <a:pt x="66" y="540"/>
                </a:lnTo>
                <a:lnTo>
                  <a:pt x="66" y="546"/>
                </a:lnTo>
                <a:lnTo>
                  <a:pt x="66" y="540"/>
                </a:lnTo>
                <a:lnTo>
                  <a:pt x="60" y="540"/>
                </a:lnTo>
                <a:lnTo>
                  <a:pt x="66" y="540"/>
                </a:lnTo>
                <a:lnTo>
                  <a:pt x="60" y="540"/>
                </a:lnTo>
                <a:lnTo>
                  <a:pt x="60" y="546"/>
                </a:lnTo>
                <a:lnTo>
                  <a:pt x="60" y="540"/>
                </a:lnTo>
                <a:lnTo>
                  <a:pt x="60" y="534"/>
                </a:lnTo>
                <a:lnTo>
                  <a:pt x="54" y="534"/>
                </a:lnTo>
                <a:lnTo>
                  <a:pt x="48" y="534"/>
                </a:lnTo>
                <a:lnTo>
                  <a:pt x="48" y="540"/>
                </a:lnTo>
                <a:lnTo>
                  <a:pt x="42" y="540"/>
                </a:lnTo>
                <a:lnTo>
                  <a:pt x="42" y="534"/>
                </a:lnTo>
                <a:lnTo>
                  <a:pt x="36" y="534"/>
                </a:lnTo>
                <a:lnTo>
                  <a:pt x="36" y="528"/>
                </a:lnTo>
                <a:lnTo>
                  <a:pt x="36" y="522"/>
                </a:lnTo>
                <a:lnTo>
                  <a:pt x="30" y="522"/>
                </a:lnTo>
                <a:lnTo>
                  <a:pt x="36" y="522"/>
                </a:lnTo>
                <a:lnTo>
                  <a:pt x="30" y="522"/>
                </a:lnTo>
                <a:lnTo>
                  <a:pt x="36" y="522"/>
                </a:lnTo>
                <a:lnTo>
                  <a:pt x="36" y="516"/>
                </a:lnTo>
                <a:lnTo>
                  <a:pt x="30" y="516"/>
                </a:lnTo>
                <a:lnTo>
                  <a:pt x="30" y="510"/>
                </a:lnTo>
                <a:lnTo>
                  <a:pt x="24" y="510"/>
                </a:lnTo>
                <a:lnTo>
                  <a:pt x="18" y="510"/>
                </a:lnTo>
                <a:lnTo>
                  <a:pt x="18" y="504"/>
                </a:lnTo>
                <a:lnTo>
                  <a:pt x="24" y="504"/>
                </a:lnTo>
                <a:lnTo>
                  <a:pt x="24" y="498"/>
                </a:lnTo>
                <a:lnTo>
                  <a:pt x="18" y="498"/>
                </a:lnTo>
                <a:lnTo>
                  <a:pt x="24" y="498"/>
                </a:lnTo>
                <a:lnTo>
                  <a:pt x="24" y="492"/>
                </a:lnTo>
                <a:lnTo>
                  <a:pt x="24" y="486"/>
                </a:lnTo>
                <a:lnTo>
                  <a:pt x="30" y="486"/>
                </a:lnTo>
                <a:lnTo>
                  <a:pt x="30" y="480"/>
                </a:lnTo>
                <a:lnTo>
                  <a:pt x="30" y="474"/>
                </a:lnTo>
                <a:lnTo>
                  <a:pt x="30" y="480"/>
                </a:lnTo>
                <a:lnTo>
                  <a:pt x="24" y="480"/>
                </a:lnTo>
                <a:lnTo>
                  <a:pt x="24" y="474"/>
                </a:lnTo>
                <a:lnTo>
                  <a:pt x="18" y="474"/>
                </a:lnTo>
                <a:lnTo>
                  <a:pt x="18" y="468"/>
                </a:lnTo>
                <a:lnTo>
                  <a:pt x="18" y="474"/>
                </a:lnTo>
                <a:lnTo>
                  <a:pt x="18" y="468"/>
                </a:lnTo>
                <a:lnTo>
                  <a:pt x="12" y="468"/>
                </a:lnTo>
                <a:lnTo>
                  <a:pt x="12" y="462"/>
                </a:lnTo>
                <a:lnTo>
                  <a:pt x="12" y="456"/>
                </a:lnTo>
                <a:lnTo>
                  <a:pt x="6" y="456"/>
                </a:lnTo>
                <a:lnTo>
                  <a:pt x="12" y="456"/>
                </a:lnTo>
                <a:lnTo>
                  <a:pt x="6" y="456"/>
                </a:lnTo>
                <a:lnTo>
                  <a:pt x="12" y="456"/>
                </a:lnTo>
                <a:lnTo>
                  <a:pt x="6" y="456"/>
                </a:lnTo>
                <a:lnTo>
                  <a:pt x="6" y="450"/>
                </a:lnTo>
                <a:lnTo>
                  <a:pt x="12" y="450"/>
                </a:lnTo>
                <a:lnTo>
                  <a:pt x="6" y="450"/>
                </a:lnTo>
                <a:lnTo>
                  <a:pt x="12" y="450"/>
                </a:lnTo>
                <a:lnTo>
                  <a:pt x="12" y="444"/>
                </a:lnTo>
                <a:lnTo>
                  <a:pt x="12" y="438"/>
                </a:lnTo>
                <a:lnTo>
                  <a:pt x="18" y="438"/>
                </a:lnTo>
                <a:lnTo>
                  <a:pt x="18" y="432"/>
                </a:lnTo>
                <a:lnTo>
                  <a:pt x="24" y="432"/>
                </a:lnTo>
                <a:lnTo>
                  <a:pt x="24" y="426"/>
                </a:lnTo>
                <a:lnTo>
                  <a:pt x="24" y="420"/>
                </a:lnTo>
                <a:lnTo>
                  <a:pt x="24" y="414"/>
                </a:lnTo>
                <a:lnTo>
                  <a:pt x="18" y="414"/>
                </a:lnTo>
                <a:lnTo>
                  <a:pt x="12" y="414"/>
                </a:lnTo>
                <a:lnTo>
                  <a:pt x="18" y="414"/>
                </a:lnTo>
                <a:lnTo>
                  <a:pt x="18" y="408"/>
                </a:lnTo>
                <a:lnTo>
                  <a:pt x="12" y="408"/>
                </a:lnTo>
                <a:lnTo>
                  <a:pt x="18" y="408"/>
                </a:lnTo>
                <a:lnTo>
                  <a:pt x="18" y="402"/>
                </a:lnTo>
                <a:lnTo>
                  <a:pt x="12" y="402"/>
                </a:lnTo>
                <a:lnTo>
                  <a:pt x="18" y="402"/>
                </a:lnTo>
                <a:lnTo>
                  <a:pt x="12" y="402"/>
                </a:lnTo>
                <a:lnTo>
                  <a:pt x="12" y="396"/>
                </a:lnTo>
                <a:lnTo>
                  <a:pt x="6" y="396"/>
                </a:lnTo>
                <a:lnTo>
                  <a:pt x="6" y="390"/>
                </a:lnTo>
                <a:lnTo>
                  <a:pt x="6" y="396"/>
                </a:lnTo>
                <a:lnTo>
                  <a:pt x="6" y="390"/>
                </a:lnTo>
                <a:close/>
                <a:moveTo>
                  <a:pt x="288" y="60"/>
                </a:moveTo>
                <a:lnTo>
                  <a:pt x="288" y="54"/>
                </a:lnTo>
                <a:lnTo>
                  <a:pt x="294" y="54"/>
                </a:lnTo>
                <a:lnTo>
                  <a:pt x="294" y="48"/>
                </a:lnTo>
                <a:lnTo>
                  <a:pt x="300" y="48"/>
                </a:lnTo>
                <a:lnTo>
                  <a:pt x="300" y="54"/>
                </a:lnTo>
                <a:lnTo>
                  <a:pt x="306" y="54"/>
                </a:lnTo>
                <a:lnTo>
                  <a:pt x="306" y="60"/>
                </a:lnTo>
                <a:lnTo>
                  <a:pt x="300" y="60"/>
                </a:lnTo>
                <a:lnTo>
                  <a:pt x="294" y="60"/>
                </a:lnTo>
                <a:lnTo>
                  <a:pt x="288" y="60"/>
                </a:lnTo>
                <a:lnTo>
                  <a:pt x="294" y="60"/>
                </a:lnTo>
                <a:lnTo>
                  <a:pt x="288" y="60"/>
                </a:lnTo>
                <a:close/>
                <a:moveTo>
                  <a:pt x="312" y="102"/>
                </a:moveTo>
                <a:lnTo>
                  <a:pt x="312" y="96"/>
                </a:lnTo>
                <a:lnTo>
                  <a:pt x="318" y="96"/>
                </a:lnTo>
                <a:lnTo>
                  <a:pt x="318" y="102"/>
                </a:lnTo>
                <a:lnTo>
                  <a:pt x="312" y="102"/>
                </a:lnTo>
                <a:lnTo>
                  <a:pt x="318" y="102"/>
                </a:lnTo>
                <a:lnTo>
                  <a:pt x="312" y="102"/>
                </a:lnTo>
                <a:lnTo>
                  <a:pt x="312" y="96"/>
                </a:lnTo>
                <a:lnTo>
                  <a:pt x="312" y="102"/>
                </a:lnTo>
                <a:close/>
                <a:moveTo>
                  <a:pt x="378" y="60"/>
                </a:moveTo>
                <a:lnTo>
                  <a:pt x="384" y="60"/>
                </a:lnTo>
                <a:lnTo>
                  <a:pt x="378" y="60"/>
                </a:lnTo>
                <a:close/>
                <a:moveTo>
                  <a:pt x="396" y="54"/>
                </a:moveTo>
                <a:lnTo>
                  <a:pt x="402" y="54"/>
                </a:lnTo>
                <a:lnTo>
                  <a:pt x="396" y="54"/>
                </a:lnTo>
                <a:lnTo>
                  <a:pt x="402" y="54"/>
                </a:lnTo>
                <a:lnTo>
                  <a:pt x="396" y="54"/>
                </a:lnTo>
                <a:close/>
                <a:moveTo>
                  <a:pt x="402" y="54"/>
                </a:moveTo>
                <a:lnTo>
                  <a:pt x="402" y="48"/>
                </a:lnTo>
                <a:lnTo>
                  <a:pt x="402" y="42"/>
                </a:lnTo>
                <a:lnTo>
                  <a:pt x="402" y="48"/>
                </a:lnTo>
                <a:lnTo>
                  <a:pt x="402" y="54"/>
                </a:lnTo>
                <a:close/>
                <a:moveTo>
                  <a:pt x="402" y="48"/>
                </a:moveTo>
                <a:lnTo>
                  <a:pt x="408" y="48"/>
                </a:lnTo>
                <a:lnTo>
                  <a:pt x="402" y="48"/>
                </a:lnTo>
                <a:close/>
                <a:moveTo>
                  <a:pt x="402" y="54"/>
                </a:moveTo>
                <a:lnTo>
                  <a:pt x="402" y="48"/>
                </a:lnTo>
                <a:lnTo>
                  <a:pt x="408" y="48"/>
                </a:lnTo>
                <a:lnTo>
                  <a:pt x="408" y="54"/>
                </a:lnTo>
                <a:lnTo>
                  <a:pt x="408" y="48"/>
                </a:lnTo>
                <a:lnTo>
                  <a:pt x="408" y="54"/>
                </a:lnTo>
                <a:lnTo>
                  <a:pt x="402" y="54"/>
                </a:lnTo>
                <a:lnTo>
                  <a:pt x="408" y="54"/>
                </a:lnTo>
                <a:lnTo>
                  <a:pt x="402" y="54"/>
                </a:lnTo>
                <a:close/>
                <a:moveTo>
                  <a:pt x="402" y="66"/>
                </a:moveTo>
                <a:lnTo>
                  <a:pt x="402" y="60"/>
                </a:lnTo>
                <a:lnTo>
                  <a:pt x="408" y="60"/>
                </a:lnTo>
                <a:lnTo>
                  <a:pt x="408" y="54"/>
                </a:lnTo>
                <a:lnTo>
                  <a:pt x="402" y="54"/>
                </a:lnTo>
                <a:lnTo>
                  <a:pt x="408" y="54"/>
                </a:lnTo>
                <a:lnTo>
                  <a:pt x="408" y="48"/>
                </a:lnTo>
                <a:lnTo>
                  <a:pt x="408" y="54"/>
                </a:lnTo>
                <a:lnTo>
                  <a:pt x="408" y="48"/>
                </a:lnTo>
                <a:lnTo>
                  <a:pt x="402" y="48"/>
                </a:lnTo>
                <a:lnTo>
                  <a:pt x="408" y="48"/>
                </a:lnTo>
                <a:lnTo>
                  <a:pt x="408" y="42"/>
                </a:lnTo>
                <a:lnTo>
                  <a:pt x="408" y="48"/>
                </a:lnTo>
                <a:lnTo>
                  <a:pt x="414" y="48"/>
                </a:lnTo>
                <a:lnTo>
                  <a:pt x="414" y="42"/>
                </a:lnTo>
                <a:lnTo>
                  <a:pt x="414" y="48"/>
                </a:lnTo>
                <a:lnTo>
                  <a:pt x="414" y="42"/>
                </a:lnTo>
                <a:lnTo>
                  <a:pt x="414" y="48"/>
                </a:lnTo>
                <a:lnTo>
                  <a:pt x="420" y="48"/>
                </a:lnTo>
                <a:lnTo>
                  <a:pt x="420" y="54"/>
                </a:lnTo>
                <a:lnTo>
                  <a:pt x="420" y="48"/>
                </a:lnTo>
                <a:lnTo>
                  <a:pt x="420" y="54"/>
                </a:lnTo>
                <a:lnTo>
                  <a:pt x="426" y="54"/>
                </a:lnTo>
                <a:lnTo>
                  <a:pt x="420" y="54"/>
                </a:lnTo>
                <a:lnTo>
                  <a:pt x="426" y="54"/>
                </a:lnTo>
                <a:lnTo>
                  <a:pt x="420" y="54"/>
                </a:lnTo>
                <a:lnTo>
                  <a:pt x="426" y="54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0" y="42"/>
                </a:lnTo>
                <a:lnTo>
                  <a:pt x="426" y="42"/>
                </a:lnTo>
                <a:lnTo>
                  <a:pt x="420" y="42"/>
                </a:lnTo>
                <a:lnTo>
                  <a:pt x="414" y="42"/>
                </a:lnTo>
                <a:lnTo>
                  <a:pt x="414" y="36"/>
                </a:lnTo>
                <a:lnTo>
                  <a:pt x="414" y="42"/>
                </a:lnTo>
                <a:lnTo>
                  <a:pt x="408" y="42"/>
                </a:lnTo>
                <a:lnTo>
                  <a:pt x="408" y="36"/>
                </a:lnTo>
                <a:lnTo>
                  <a:pt x="408" y="42"/>
                </a:lnTo>
                <a:lnTo>
                  <a:pt x="402" y="42"/>
                </a:lnTo>
                <a:lnTo>
                  <a:pt x="408" y="42"/>
                </a:lnTo>
                <a:lnTo>
                  <a:pt x="408" y="36"/>
                </a:lnTo>
                <a:lnTo>
                  <a:pt x="414" y="36"/>
                </a:lnTo>
                <a:lnTo>
                  <a:pt x="414" y="30"/>
                </a:lnTo>
                <a:lnTo>
                  <a:pt x="420" y="30"/>
                </a:lnTo>
                <a:lnTo>
                  <a:pt x="420" y="36"/>
                </a:lnTo>
                <a:lnTo>
                  <a:pt x="414" y="36"/>
                </a:lnTo>
                <a:lnTo>
                  <a:pt x="414" y="42"/>
                </a:lnTo>
                <a:lnTo>
                  <a:pt x="420" y="42"/>
                </a:lnTo>
                <a:lnTo>
                  <a:pt x="426" y="42"/>
                </a:lnTo>
                <a:lnTo>
                  <a:pt x="432" y="42"/>
                </a:lnTo>
                <a:lnTo>
                  <a:pt x="432" y="48"/>
                </a:lnTo>
                <a:lnTo>
                  <a:pt x="426" y="48"/>
                </a:lnTo>
                <a:lnTo>
                  <a:pt x="426" y="54"/>
                </a:lnTo>
                <a:lnTo>
                  <a:pt x="432" y="60"/>
                </a:lnTo>
                <a:lnTo>
                  <a:pt x="438" y="60"/>
                </a:lnTo>
                <a:lnTo>
                  <a:pt x="438" y="66"/>
                </a:lnTo>
                <a:lnTo>
                  <a:pt x="438" y="72"/>
                </a:lnTo>
                <a:lnTo>
                  <a:pt x="432" y="72"/>
                </a:lnTo>
                <a:lnTo>
                  <a:pt x="432" y="66"/>
                </a:lnTo>
                <a:lnTo>
                  <a:pt x="432" y="60"/>
                </a:lnTo>
                <a:lnTo>
                  <a:pt x="432" y="66"/>
                </a:lnTo>
                <a:lnTo>
                  <a:pt x="426" y="60"/>
                </a:lnTo>
                <a:lnTo>
                  <a:pt x="426" y="66"/>
                </a:lnTo>
                <a:lnTo>
                  <a:pt x="420" y="66"/>
                </a:lnTo>
                <a:lnTo>
                  <a:pt x="420" y="72"/>
                </a:lnTo>
                <a:lnTo>
                  <a:pt x="414" y="72"/>
                </a:lnTo>
                <a:lnTo>
                  <a:pt x="420" y="72"/>
                </a:lnTo>
                <a:lnTo>
                  <a:pt x="414" y="72"/>
                </a:lnTo>
                <a:lnTo>
                  <a:pt x="420" y="72"/>
                </a:lnTo>
                <a:lnTo>
                  <a:pt x="414" y="72"/>
                </a:lnTo>
                <a:lnTo>
                  <a:pt x="408" y="72"/>
                </a:lnTo>
                <a:lnTo>
                  <a:pt x="408" y="66"/>
                </a:lnTo>
                <a:lnTo>
                  <a:pt x="408" y="72"/>
                </a:lnTo>
                <a:lnTo>
                  <a:pt x="408" y="66"/>
                </a:lnTo>
                <a:lnTo>
                  <a:pt x="408" y="72"/>
                </a:lnTo>
                <a:lnTo>
                  <a:pt x="402" y="72"/>
                </a:lnTo>
                <a:lnTo>
                  <a:pt x="402" y="66"/>
                </a:lnTo>
                <a:lnTo>
                  <a:pt x="408" y="66"/>
                </a:lnTo>
                <a:lnTo>
                  <a:pt x="402" y="66"/>
                </a:lnTo>
                <a:close/>
                <a:moveTo>
                  <a:pt x="438" y="84"/>
                </a:moveTo>
                <a:lnTo>
                  <a:pt x="444" y="84"/>
                </a:lnTo>
                <a:lnTo>
                  <a:pt x="438" y="84"/>
                </a:lnTo>
                <a:close/>
                <a:moveTo>
                  <a:pt x="462" y="102"/>
                </a:moveTo>
                <a:lnTo>
                  <a:pt x="456" y="102"/>
                </a:lnTo>
                <a:lnTo>
                  <a:pt x="456" y="108"/>
                </a:lnTo>
                <a:lnTo>
                  <a:pt x="456" y="102"/>
                </a:lnTo>
                <a:lnTo>
                  <a:pt x="456" y="108"/>
                </a:lnTo>
                <a:lnTo>
                  <a:pt x="450" y="108"/>
                </a:lnTo>
                <a:lnTo>
                  <a:pt x="450" y="102"/>
                </a:lnTo>
                <a:lnTo>
                  <a:pt x="450" y="108"/>
                </a:lnTo>
                <a:lnTo>
                  <a:pt x="444" y="108"/>
                </a:lnTo>
                <a:lnTo>
                  <a:pt x="444" y="102"/>
                </a:lnTo>
                <a:lnTo>
                  <a:pt x="450" y="102"/>
                </a:lnTo>
                <a:lnTo>
                  <a:pt x="450" y="96"/>
                </a:lnTo>
                <a:lnTo>
                  <a:pt x="444" y="96"/>
                </a:lnTo>
                <a:lnTo>
                  <a:pt x="450" y="96"/>
                </a:lnTo>
                <a:lnTo>
                  <a:pt x="450" y="102"/>
                </a:lnTo>
                <a:lnTo>
                  <a:pt x="450" y="96"/>
                </a:lnTo>
                <a:lnTo>
                  <a:pt x="456" y="96"/>
                </a:lnTo>
                <a:lnTo>
                  <a:pt x="450" y="96"/>
                </a:lnTo>
                <a:lnTo>
                  <a:pt x="456" y="96"/>
                </a:lnTo>
                <a:lnTo>
                  <a:pt x="450" y="96"/>
                </a:lnTo>
                <a:lnTo>
                  <a:pt x="456" y="96"/>
                </a:lnTo>
                <a:lnTo>
                  <a:pt x="456" y="90"/>
                </a:lnTo>
                <a:lnTo>
                  <a:pt x="456" y="96"/>
                </a:lnTo>
                <a:lnTo>
                  <a:pt x="456" y="90"/>
                </a:lnTo>
                <a:lnTo>
                  <a:pt x="450" y="90"/>
                </a:lnTo>
                <a:lnTo>
                  <a:pt x="444" y="90"/>
                </a:lnTo>
                <a:lnTo>
                  <a:pt x="450" y="90"/>
                </a:lnTo>
                <a:lnTo>
                  <a:pt x="444" y="90"/>
                </a:lnTo>
                <a:lnTo>
                  <a:pt x="450" y="90"/>
                </a:lnTo>
                <a:lnTo>
                  <a:pt x="444" y="90"/>
                </a:lnTo>
                <a:lnTo>
                  <a:pt x="444" y="96"/>
                </a:lnTo>
                <a:lnTo>
                  <a:pt x="444" y="90"/>
                </a:lnTo>
                <a:lnTo>
                  <a:pt x="438" y="90"/>
                </a:lnTo>
                <a:lnTo>
                  <a:pt x="438" y="84"/>
                </a:lnTo>
                <a:lnTo>
                  <a:pt x="444" y="84"/>
                </a:lnTo>
                <a:lnTo>
                  <a:pt x="438" y="84"/>
                </a:lnTo>
                <a:lnTo>
                  <a:pt x="444" y="84"/>
                </a:lnTo>
                <a:lnTo>
                  <a:pt x="438" y="84"/>
                </a:lnTo>
                <a:lnTo>
                  <a:pt x="444" y="84"/>
                </a:lnTo>
                <a:lnTo>
                  <a:pt x="438" y="84"/>
                </a:lnTo>
                <a:lnTo>
                  <a:pt x="438" y="78"/>
                </a:lnTo>
                <a:lnTo>
                  <a:pt x="444" y="78"/>
                </a:lnTo>
                <a:lnTo>
                  <a:pt x="438" y="78"/>
                </a:lnTo>
                <a:lnTo>
                  <a:pt x="444" y="78"/>
                </a:lnTo>
                <a:lnTo>
                  <a:pt x="444" y="84"/>
                </a:lnTo>
                <a:lnTo>
                  <a:pt x="450" y="84"/>
                </a:lnTo>
                <a:lnTo>
                  <a:pt x="450" y="90"/>
                </a:lnTo>
                <a:lnTo>
                  <a:pt x="456" y="90"/>
                </a:lnTo>
                <a:lnTo>
                  <a:pt x="456" y="96"/>
                </a:lnTo>
                <a:lnTo>
                  <a:pt x="462" y="96"/>
                </a:lnTo>
                <a:lnTo>
                  <a:pt x="462" y="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10" name="Freeform 53"/>
          <p:cNvSpPr>
            <a:spLocks/>
          </p:cNvSpPr>
          <p:nvPr/>
        </p:nvSpPr>
        <p:spPr bwMode="auto">
          <a:xfrm>
            <a:off x="1598613" y="5064858"/>
            <a:ext cx="576262" cy="293688"/>
          </a:xfrm>
          <a:custGeom>
            <a:avLst/>
            <a:gdLst>
              <a:gd name="T0" fmla="*/ 18 w 336"/>
              <a:gd name="T1" fmla="*/ 156 h 186"/>
              <a:gd name="T2" fmla="*/ 6 w 336"/>
              <a:gd name="T3" fmla="*/ 150 h 186"/>
              <a:gd name="T4" fmla="*/ 0 w 336"/>
              <a:gd name="T5" fmla="*/ 138 h 186"/>
              <a:gd name="T6" fmla="*/ 6 w 336"/>
              <a:gd name="T7" fmla="*/ 114 h 186"/>
              <a:gd name="T8" fmla="*/ 6 w 336"/>
              <a:gd name="T9" fmla="*/ 102 h 186"/>
              <a:gd name="T10" fmla="*/ 18 w 336"/>
              <a:gd name="T11" fmla="*/ 84 h 186"/>
              <a:gd name="T12" fmla="*/ 30 w 336"/>
              <a:gd name="T13" fmla="*/ 90 h 186"/>
              <a:gd name="T14" fmla="*/ 42 w 336"/>
              <a:gd name="T15" fmla="*/ 84 h 186"/>
              <a:gd name="T16" fmla="*/ 60 w 336"/>
              <a:gd name="T17" fmla="*/ 66 h 186"/>
              <a:gd name="T18" fmla="*/ 66 w 336"/>
              <a:gd name="T19" fmla="*/ 54 h 186"/>
              <a:gd name="T20" fmla="*/ 72 w 336"/>
              <a:gd name="T21" fmla="*/ 42 h 186"/>
              <a:gd name="T22" fmla="*/ 90 w 336"/>
              <a:gd name="T23" fmla="*/ 30 h 186"/>
              <a:gd name="T24" fmla="*/ 108 w 336"/>
              <a:gd name="T25" fmla="*/ 18 h 186"/>
              <a:gd name="T26" fmla="*/ 114 w 336"/>
              <a:gd name="T27" fmla="*/ 24 h 186"/>
              <a:gd name="T28" fmla="*/ 126 w 336"/>
              <a:gd name="T29" fmla="*/ 18 h 186"/>
              <a:gd name="T30" fmla="*/ 144 w 336"/>
              <a:gd name="T31" fmla="*/ 6 h 186"/>
              <a:gd name="T32" fmla="*/ 150 w 336"/>
              <a:gd name="T33" fmla="*/ 18 h 186"/>
              <a:gd name="T34" fmla="*/ 168 w 336"/>
              <a:gd name="T35" fmla="*/ 30 h 186"/>
              <a:gd name="T36" fmla="*/ 180 w 336"/>
              <a:gd name="T37" fmla="*/ 36 h 186"/>
              <a:gd name="T38" fmla="*/ 192 w 336"/>
              <a:gd name="T39" fmla="*/ 18 h 186"/>
              <a:gd name="T40" fmla="*/ 216 w 336"/>
              <a:gd name="T41" fmla="*/ 12 h 186"/>
              <a:gd name="T42" fmla="*/ 228 w 336"/>
              <a:gd name="T43" fmla="*/ 18 h 186"/>
              <a:gd name="T44" fmla="*/ 240 w 336"/>
              <a:gd name="T45" fmla="*/ 12 h 186"/>
              <a:gd name="T46" fmla="*/ 252 w 336"/>
              <a:gd name="T47" fmla="*/ 6 h 186"/>
              <a:gd name="T48" fmla="*/ 270 w 336"/>
              <a:gd name="T49" fmla="*/ 0 h 186"/>
              <a:gd name="T50" fmla="*/ 282 w 336"/>
              <a:gd name="T51" fmla="*/ 6 h 186"/>
              <a:gd name="T52" fmla="*/ 288 w 336"/>
              <a:gd name="T53" fmla="*/ 6 h 186"/>
              <a:gd name="T54" fmla="*/ 306 w 336"/>
              <a:gd name="T55" fmla="*/ 18 h 186"/>
              <a:gd name="T56" fmla="*/ 330 w 336"/>
              <a:gd name="T57" fmla="*/ 24 h 186"/>
              <a:gd name="T58" fmla="*/ 330 w 336"/>
              <a:gd name="T59" fmla="*/ 30 h 186"/>
              <a:gd name="T60" fmla="*/ 330 w 336"/>
              <a:gd name="T61" fmla="*/ 48 h 186"/>
              <a:gd name="T62" fmla="*/ 330 w 336"/>
              <a:gd name="T63" fmla="*/ 60 h 186"/>
              <a:gd name="T64" fmla="*/ 318 w 336"/>
              <a:gd name="T65" fmla="*/ 78 h 186"/>
              <a:gd name="T66" fmla="*/ 306 w 336"/>
              <a:gd name="T67" fmla="*/ 96 h 186"/>
              <a:gd name="T68" fmla="*/ 288 w 336"/>
              <a:gd name="T69" fmla="*/ 84 h 186"/>
              <a:gd name="T70" fmla="*/ 270 w 336"/>
              <a:gd name="T71" fmla="*/ 84 h 186"/>
              <a:gd name="T72" fmla="*/ 252 w 336"/>
              <a:gd name="T73" fmla="*/ 84 h 186"/>
              <a:gd name="T74" fmla="*/ 234 w 336"/>
              <a:gd name="T75" fmla="*/ 84 h 186"/>
              <a:gd name="T76" fmla="*/ 222 w 336"/>
              <a:gd name="T77" fmla="*/ 96 h 186"/>
              <a:gd name="T78" fmla="*/ 210 w 336"/>
              <a:gd name="T79" fmla="*/ 114 h 186"/>
              <a:gd name="T80" fmla="*/ 198 w 336"/>
              <a:gd name="T81" fmla="*/ 120 h 186"/>
              <a:gd name="T82" fmla="*/ 180 w 336"/>
              <a:gd name="T83" fmla="*/ 132 h 186"/>
              <a:gd name="T84" fmla="*/ 162 w 336"/>
              <a:gd name="T85" fmla="*/ 132 h 186"/>
              <a:gd name="T86" fmla="*/ 156 w 336"/>
              <a:gd name="T87" fmla="*/ 138 h 186"/>
              <a:gd name="T88" fmla="*/ 132 w 336"/>
              <a:gd name="T89" fmla="*/ 144 h 186"/>
              <a:gd name="T90" fmla="*/ 120 w 336"/>
              <a:gd name="T91" fmla="*/ 162 h 186"/>
              <a:gd name="T92" fmla="*/ 114 w 336"/>
              <a:gd name="T93" fmla="*/ 174 h 186"/>
              <a:gd name="T94" fmla="*/ 90 w 336"/>
              <a:gd name="T95" fmla="*/ 180 h 186"/>
              <a:gd name="T96" fmla="*/ 72 w 336"/>
              <a:gd name="T97" fmla="*/ 180 h 186"/>
              <a:gd name="T98" fmla="*/ 48 w 336"/>
              <a:gd name="T99" fmla="*/ 180 h 186"/>
              <a:gd name="T100" fmla="*/ 36 w 336"/>
              <a:gd name="T101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186">
                <a:moveTo>
                  <a:pt x="24" y="162"/>
                </a:moveTo>
                <a:lnTo>
                  <a:pt x="18" y="162"/>
                </a:lnTo>
                <a:lnTo>
                  <a:pt x="18" y="156"/>
                </a:lnTo>
                <a:lnTo>
                  <a:pt x="12" y="156"/>
                </a:lnTo>
                <a:lnTo>
                  <a:pt x="18" y="156"/>
                </a:lnTo>
                <a:lnTo>
                  <a:pt x="12" y="156"/>
                </a:lnTo>
                <a:lnTo>
                  <a:pt x="12" y="150"/>
                </a:lnTo>
                <a:lnTo>
                  <a:pt x="12" y="156"/>
                </a:lnTo>
                <a:lnTo>
                  <a:pt x="12" y="150"/>
                </a:lnTo>
                <a:lnTo>
                  <a:pt x="6" y="150"/>
                </a:lnTo>
                <a:lnTo>
                  <a:pt x="6" y="144"/>
                </a:lnTo>
                <a:lnTo>
                  <a:pt x="6" y="138"/>
                </a:lnTo>
                <a:lnTo>
                  <a:pt x="0" y="138"/>
                </a:lnTo>
                <a:lnTo>
                  <a:pt x="6" y="138"/>
                </a:lnTo>
                <a:lnTo>
                  <a:pt x="0" y="138"/>
                </a:lnTo>
                <a:lnTo>
                  <a:pt x="0" y="132"/>
                </a:lnTo>
                <a:lnTo>
                  <a:pt x="0" y="126"/>
                </a:lnTo>
                <a:lnTo>
                  <a:pt x="0" y="120"/>
                </a:lnTo>
                <a:lnTo>
                  <a:pt x="6" y="120"/>
                </a:lnTo>
                <a:lnTo>
                  <a:pt x="6" y="114"/>
                </a:lnTo>
                <a:lnTo>
                  <a:pt x="0" y="114"/>
                </a:lnTo>
                <a:lnTo>
                  <a:pt x="6" y="114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6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18" y="84"/>
                </a:lnTo>
                <a:lnTo>
                  <a:pt x="24" y="84"/>
                </a:lnTo>
                <a:lnTo>
                  <a:pt x="24" y="90"/>
                </a:lnTo>
                <a:lnTo>
                  <a:pt x="24" y="84"/>
                </a:lnTo>
                <a:lnTo>
                  <a:pt x="24" y="90"/>
                </a:lnTo>
                <a:lnTo>
                  <a:pt x="30" y="90"/>
                </a:lnTo>
                <a:lnTo>
                  <a:pt x="30" y="84"/>
                </a:lnTo>
                <a:lnTo>
                  <a:pt x="36" y="84"/>
                </a:lnTo>
                <a:lnTo>
                  <a:pt x="36" y="90"/>
                </a:lnTo>
                <a:lnTo>
                  <a:pt x="42" y="90"/>
                </a:lnTo>
                <a:lnTo>
                  <a:pt x="42" y="84"/>
                </a:lnTo>
                <a:lnTo>
                  <a:pt x="48" y="84"/>
                </a:lnTo>
                <a:lnTo>
                  <a:pt x="48" y="78"/>
                </a:lnTo>
                <a:lnTo>
                  <a:pt x="54" y="78"/>
                </a:lnTo>
                <a:lnTo>
                  <a:pt x="60" y="72"/>
                </a:lnTo>
                <a:lnTo>
                  <a:pt x="60" y="66"/>
                </a:lnTo>
                <a:lnTo>
                  <a:pt x="66" y="66"/>
                </a:lnTo>
                <a:lnTo>
                  <a:pt x="66" y="60"/>
                </a:lnTo>
                <a:lnTo>
                  <a:pt x="72" y="60"/>
                </a:lnTo>
                <a:lnTo>
                  <a:pt x="66" y="60"/>
                </a:lnTo>
                <a:lnTo>
                  <a:pt x="66" y="54"/>
                </a:lnTo>
                <a:lnTo>
                  <a:pt x="72" y="54"/>
                </a:lnTo>
                <a:lnTo>
                  <a:pt x="66" y="54"/>
                </a:lnTo>
                <a:lnTo>
                  <a:pt x="72" y="54"/>
                </a:lnTo>
                <a:lnTo>
                  <a:pt x="72" y="48"/>
                </a:lnTo>
                <a:lnTo>
                  <a:pt x="72" y="42"/>
                </a:lnTo>
                <a:lnTo>
                  <a:pt x="78" y="42"/>
                </a:lnTo>
                <a:lnTo>
                  <a:pt x="78" y="36"/>
                </a:lnTo>
                <a:lnTo>
                  <a:pt x="84" y="36"/>
                </a:lnTo>
                <a:lnTo>
                  <a:pt x="84" y="30"/>
                </a:lnTo>
                <a:lnTo>
                  <a:pt x="90" y="30"/>
                </a:lnTo>
                <a:lnTo>
                  <a:pt x="90" y="24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14" y="12"/>
                </a:lnTo>
                <a:lnTo>
                  <a:pt x="114" y="18"/>
                </a:lnTo>
                <a:lnTo>
                  <a:pt x="120" y="24"/>
                </a:lnTo>
                <a:lnTo>
                  <a:pt x="114" y="24"/>
                </a:lnTo>
                <a:lnTo>
                  <a:pt x="120" y="24"/>
                </a:lnTo>
                <a:lnTo>
                  <a:pt x="126" y="24"/>
                </a:lnTo>
                <a:lnTo>
                  <a:pt x="132" y="24"/>
                </a:lnTo>
                <a:lnTo>
                  <a:pt x="132" y="18"/>
                </a:lnTo>
                <a:lnTo>
                  <a:pt x="126" y="18"/>
                </a:lnTo>
                <a:lnTo>
                  <a:pt x="132" y="18"/>
                </a:lnTo>
                <a:lnTo>
                  <a:pt x="132" y="12"/>
                </a:lnTo>
                <a:lnTo>
                  <a:pt x="138" y="12"/>
                </a:lnTo>
                <a:lnTo>
                  <a:pt x="138" y="6"/>
                </a:lnTo>
                <a:lnTo>
                  <a:pt x="144" y="6"/>
                </a:lnTo>
                <a:lnTo>
                  <a:pt x="144" y="0"/>
                </a:lnTo>
                <a:lnTo>
                  <a:pt x="144" y="6"/>
                </a:lnTo>
                <a:lnTo>
                  <a:pt x="150" y="6"/>
                </a:lnTo>
                <a:lnTo>
                  <a:pt x="150" y="12"/>
                </a:lnTo>
                <a:lnTo>
                  <a:pt x="150" y="18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68" y="24"/>
                </a:lnTo>
                <a:lnTo>
                  <a:pt x="168" y="30"/>
                </a:lnTo>
                <a:lnTo>
                  <a:pt x="168" y="36"/>
                </a:lnTo>
                <a:lnTo>
                  <a:pt x="174" y="36"/>
                </a:lnTo>
                <a:lnTo>
                  <a:pt x="174" y="30"/>
                </a:lnTo>
                <a:lnTo>
                  <a:pt x="180" y="30"/>
                </a:lnTo>
                <a:lnTo>
                  <a:pt x="180" y="36"/>
                </a:lnTo>
                <a:lnTo>
                  <a:pt x="186" y="36"/>
                </a:lnTo>
                <a:lnTo>
                  <a:pt x="186" y="30"/>
                </a:lnTo>
                <a:lnTo>
                  <a:pt x="186" y="24"/>
                </a:lnTo>
                <a:lnTo>
                  <a:pt x="192" y="24"/>
                </a:lnTo>
                <a:lnTo>
                  <a:pt x="192" y="18"/>
                </a:lnTo>
                <a:lnTo>
                  <a:pt x="198" y="18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8" y="12"/>
                </a:lnTo>
                <a:lnTo>
                  <a:pt x="228" y="18"/>
                </a:lnTo>
                <a:lnTo>
                  <a:pt x="228" y="12"/>
                </a:lnTo>
                <a:lnTo>
                  <a:pt x="228" y="18"/>
                </a:lnTo>
                <a:lnTo>
                  <a:pt x="234" y="18"/>
                </a:lnTo>
                <a:lnTo>
                  <a:pt x="240" y="18"/>
                </a:lnTo>
                <a:lnTo>
                  <a:pt x="234" y="18"/>
                </a:lnTo>
                <a:lnTo>
                  <a:pt x="234" y="12"/>
                </a:lnTo>
                <a:lnTo>
                  <a:pt x="240" y="12"/>
                </a:lnTo>
                <a:lnTo>
                  <a:pt x="240" y="6"/>
                </a:lnTo>
                <a:lnTo>
                  <a:pt x="246" y="6"/>
                </a:lnTo>
                <a:lnTo>
                  <a:pt x="252" y="6"/>
                </a:lnTo>
                <a:lnTo>
                  <a:pt x="252" y="0"/>
                </a:lnTo>
                <a:lnTo>
                  <a:pt x="252" y="6"/>
                </a:lnTo>
                <a:lnTo>
                  <a:pt x="252" y="0"/>
                </a:lnTo>
                <a:lnTo>
                  <a:pt x="258" y="0"/>
                </a:lnTo>
                <a:lnTo>
                  <a:pt x="264" y="6"/>
                </a:lnTo>
                <a:lnTo>
                  <a:pt x="264" y="0"/>
                </a:lnTo>
                <a:lnTo>
                  <a:pt x="270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2" y="6"/>
                </a:lnTo>
                <a:lnTo>
                  <a:pt x="282" y="0"/>
                </a:lnTo>
                <a:lnTo>
                  <a:pt x="288" y="0"/>
                </a:lnTo>
                <a:lnTo>
                  <a:pt x="288" y="6"/>
                </a:lnTo>
                <a:lnTo>
                  <a:pt x="288" y="0"/>
                </a:lnTo>
                <a:lnTo>
                  <a:pt x="288" y="6"/>
                </a:lnTo>
                <a:lnTo>
                  <a:pt x="294" y="6"/>
                </a:lnTo>
                <a:lnTo>
                  <a:pt x="300" y="6"/>
                </a:lnTo>
                <a:lnTo>
                  <a:pt x="300" y="12"/>
                </a:lnTo>
                <a:lnTo>
                  <a:pt x="300" y="18"/>
                </a:lnTo>
                <a:lnTo>
                  <a:pt x="306" y="18"/>
                </a:lnTo>
                <a:lnTo>
                  <a:pt x="312" y="18"/>
                </a:lnTo>
                <a:lnTo>
                  <a:pt x="318" y="18"/>
                </a:lnTo>
                <a:lnTo>
                  <a:pt x="324" y="18"/>
                </a:lnTo>
                <a:lnTo>
                  <a:pt x="324" y="24"/>
                </a:lnTo>
                <a:lnTo>
                  <a:pt x="330" y="24"/>
                </a:lnTo>
                <a:lnTo>
                  <a:pt x="330" y="18"/>
                </a:lnTo>
                <a:lnTo>
                  <a:pt x="330" y="24"/>
                </a:lnTo>
                <a:lnTo>
                  <a:pt x="336" y="24"/>
                </a:lnTo>
                <a:lnTo>
                  <a:pt x="336" y="30"/>
                </a:lnTo>
                <a:lnTo>
                  <a:pt x="330" y="30"/>
                </a:lnTo>
                <a:lnTo>
                  <a:pt x="330" y="36"/>
                </a:lnTo>
                <a:lnTo>
                  <a:pt x="330" y="42"/>
                </a:lnTo>
                <a:lnTo>
                  <a:pt x="324" y="42"/>
                </a:lnTo>
                <a:lnTo>
                  <a:pt x="324" y="48"/>
                </a:lnTo>
                <a:lnTo>
                  <a:pt x="330" y="48"/>
                </a:lnTo>
                <a:lnTo>
                  <a:pt x="324" y="54"/>
                </a:lnTo>
                <a:lnTo>
                  <a:pt x="330" y="54"/>
                </a:lnTo>
                <a:lnTo>
                  <a:pt x="330" y="60"/>
                </a:lnTo>
                <a:lnTo>
                  <a:pt x="324" y="60"/>
                </a:lnTo>
                <a:lnTo>
                  <a:pt x="330" y="60"/>
                </a:lnTo>
                <a:lnTo>
                  <a:pt x="324" y="60"/>
                </a:lnTo>
                <a:lnTo>
                  <a:pt x="324" y="66"/>
                </a:lnTo>
                <a:lnTo>
                  <a:pt x="318" y="66"/>
                </a:lnTo>
                <a:lnTo>
                  <a:pt x="318" y="72"/>
                </a:lnTo>
                <a:lnTo>
                  <a:pt x="318" y="78"/>
                </a:lnTo>
                <a:lnTo>
                  <a:pt x="318" y="84"/>
                </a:lnTo>
                <a:lnTo>
                  <a:pt x="318" y="90"/>
                </a:lnTo>
                <a:lnTo>
                  <a:pt x="312" y="90"/>
                </a:lnTo>
                <a:lnTo>
                  <a:pt x="306" y="90"/>
                </a:lnTo>
                <a:lnTo>
                  <a:pt x="306" y="96"/>
                </a:lnTo>
                <a:lnTo>
                  <a:pt x="300" y="96"/>
                </a:lnTo>
                <a:lnTo>
                  <a:pt x="294" y="96"/>
                </a:lnTo>
                <a:lnTo>
                  <a:pt x="288" y="96"/>
                </a:lnTo>
                <a:lnTo>
                  <a:pt x="288" y="90"/>
                </a:lnTo>
                <a:lnTo>
                  <a:pt x="288" y="84"/>
                </a:lnTo>
                <a:lnTo>
                  <a:pt x="282" y="84"/>
                </a:lnTo>
                <a:lnTo>
                  <a:pt x="282" y="78"/>
                </a:lnTo>
                <a:lnTo>
                  <a:pt x="276" y="78"/>
                </a:lnTo>
                <a:lnTo>
                  <a:pt x="270" y="78"/>
                </a:lnTo>
                <a:lnTo>
                  <a:pt x="270" y="84"/>
                </a:lnTo>
                <a:lnTo>
                  <a:pt x="264" y="84"/>
                </a:lnTo>
                <a:lnTo>
                  <a:pt x="258" y="84"/>
                </a:lnTo>
                <a:lnTo>
                  <a:pt x="258" y="90"/>
                </a:lnTo>
                <a:lnTo>
                  <a:pt x="252" y="90"/>
                </a:lnTo>
                <a:lnTo>
                  <a:pt x="252" y="84"/>
                </a:lnTo>
                <a:lnTo>
                  <a:pt x="252" y="90"/>
                </a:lnTo>
                <a:lnTo>
                  <a:pt x="246" y="90"/>
                </a:lnTo>
                <a:lnTo>
                  <a:pt x="246" y="84"/>
                </a:lnTo>
                <a:lnTo>
                  <a:pt x="240" y="84"/>
                </a:lnTo>
                <a:lnTo>
                  <a:pt x="234" y="84"/>
                </a:lnTo>
                <a:lnTo>
                  <a:pt x="228" y="84"/>
                </a:lnTo>
                <a:lnTo>
                  <a:pt x="228" y="90"/>
                </a:lnTo>
                <a:lnTo>
                  <a:pt x="222" y="90"/>
                </a:lnTo>
                <a:lnTo>
                  <a:pt x="216" y="90"/>
                </a:lnTo>
                <a:lnTo>
                  <a:pt x="222" y="96"/>
                </a:lnTo>
                <a:lnTo>
                  <a:pt x="216" y="96"/>
                </a:lnTo>
                <a:lnTo>
                  <a:pt x="216" y="102"/>
                </a:lnTo>
                <a:lnTo>
                  <a:pt x="216" y="108"/>
                </a:lnTo>
                <a:lnTo>
                  <a:pt x="216" y="114"/>
                </a:lnTo>
                <a:lnTo>
                  <a:pt x="210" y="114"/>
                </a:lnTo>
                <a:lnTo>
                  <a:pt x="210" y="120"/>
                </a:lnTo>
                <a:lnTo>
                  <a:pt x="210" y="114"/>
                </a:lnTo>
                <a:lnTo>
                  <a:pt x="204" y="114"/>
                </a:lnTo>
                <a:lnTo>
                  <a:pt x="204" y="120"/>
                </a:lnTo>
                <a:lnTo>
                  <a:pt x="198" y="120"/>
                </a:lnTo>
                <a:lnTo>
                  <a:pt x="198" y="126"/>
                </a:lnTo>
                <a:lnTo>
                  <a:pt x="192" y="126"/>
                </a:lnTo>
                <a:lnTo>
                  <a:pt x="192" y="132"/>
                </a:lnTo>
                <a:lnTo>
                  <a:pt x="186" y="132"/>
                </a:lnTo>
                <a:lnTo>
                  <a:pt x="180" y="132"/>
                </a:lnTo>
                <a:lnTo>
                  <a:pt x="180" y="126"/>
                </a:lnTo>
                <a:lnTo>
                  <a:pt x="174" y="126"/>
                </a:lnTo>
                <a:lnTo>
                  <a:pt x="168" y="126"/>
                </a:lnTo>
                <a:lnTo>
                  <a:pt x="168" y="132"/>
                </a:lnTo>
                <a:lnTo>
                  <a:pt x="162" y="132"/>
                </a:lnTo>
                <a:lnTo>
                  <a:pt x="162" y="138"/>
                </a:lnTo>
                <a:lnTo>
                  <a:pt x="162" y="144"/>
                </a:lnTo>
                <a:lnTo>
                  <a:pt x="162" y="138"/>
                </a:lnTo>
                <a:lnTo>
                  <a:pt x="156" y="144"/>
                </a:lnTo>
                <a:lnTo>
                  <a:pt x="156" y="138"/>
                </a:lnTo>
                <a:lnTo>
                  <a:pt x="156" y="144"/>
                </a:lnTo>
                <a:lnTo>
                  <a:pt x="150" y="144"/>
                </a:lnTo>
                <a:lnTo>
                  <a:pt x="144" y="144"/>
                </a:lnTo>
                <a:lnTo>
                  <a:pt x="138" y="144"/>
                </a:lnTo>
                <a:lnTo>
                  <a:pt x="132" y="144"/>
                </a:lnTo>
                <a:lnTo>
                  <a:pt x="132" y="150"/>
                </a:lnTo>
                <a:lnTo>
                  <a:pt x="126" y="150"/>
                </a:lnTo>
                <a:lnTo>
                  <a:pt x="126" y="156"/>
                </a:lnTo>
                <a:lnTo>
                  <a:pt x="120" y="156"/>
                </a:lnTo>
                <a:lnTo>
                  <a:pt x="120" y="162"/>
                </a:lnTo>
                <a:lnTo>
                  <a:pt x="120" y="168"/>
                </a:lnTo>
                <a:lnTo>
                  <a:pt x="126" y="168"/>
                </a:lnTo>
                <a:lnTo>
                  <a:pt x="120" y="168"/>
                </a:lnTo>
                <a:lnTo>
                  <a:pt x="120" y="174"/>
                </a:lnTo>
                <a:lnTo>
                  <a:pt x="114" y="174"/>
                </a:lnTo>
                <a:lnTo>
                  <a:pt x="114" y="180"/>
                </a:lnTo>
                <a:lnTo>
                  <a:pt x="108" y="180"/>
                </a:lnTo>
                <a:lnTo>
                  <a:pt x="102" y="180"/>
                </a:lnTo>
                <a:lnTo>
                  <a:pt x="96" y="180"/>
                </a:lnTo>
                <a:lnTo>
                  <a:pt x="90" y="180"/>
                </a:lnTo>
                <a:lnTo>
                  <a:pt x="84" y="180"/>
                </a:lnTo>
                <a:lnTo>
                  <a:pt x="78" y="180"/>
                </a:lnTo>
                <a:lnTo>
                  <a:pt x="78" y="186"/>
                </a:lnTo>
                <a:lnTo>
                  <a:pt x="78" y="180"/>
                </a:lnTo>
                <a:lnTo>
                  <a:pt x="72" y="180"/>
                </a:lnTo>
                <a:lnTo>
                  <a:pt x="72" y="186"/>
                </a:lnTo>
                <a:lnTo>
                  <a:pt x="66" y="186"/>
                </a:lnTo>
                <a:lnTo>
                  <a:pt x="60" y="186"/>
                </a:lnTo>
                <a:lnTo>
                  <a:pt x="54" y="180"/>
                </a:lnTo>
                <a:lnTo>
                  <a:pt x="48" y="180"/>
                </a:lnTo>
                <a:lnTo>
                  <a:pt x="48" y="174"/>
                </a:lnTo>
                <a:lnTo>
                  <a:pt x="42" y="174"/>
                </a:lnTo>
                <a:lnTo>
                  <a:pt x="42" y="168"/>
                </a:lnTo>
                <a:lnTo>
                  <a:pt x="36" y="168"/>
                </a:lnTo>
                <a:lnTo>
                  <a:pt x="36" y="162"/>
                </a:lnTo>
                <a:lnTo>
                  <a:pt x="30" y="162"/>
                </a:lnTo>
                <a:lnTo>
                  <a:pt x="24" y="1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11" name="Freeform 54"/>
          <p:cNvSpPr>
            <a:spLocks/>
          </p:cNvSpPr>
          <p:nvPr/>
        </p:nvSpPr>
        <p:spPr bwMode="auto">
          <a:xfrm>
            <a:off x="1835150" y="3774221"/>
            <a:ext cx="628650" cy="350837"/>
          </a:xfrm>
          <a:custGeom>
            <a:avLst/>
            <a:gdLst>
              <a:gd name="T0" fmla="*/ 0 w 366"/>
              <a:gd name="T1" fmla="*/ 204 h 222"/>
              <a:gd name="T2" fmla="*/ 0 w 366"/>
              <a:gd name="T3" fmla="*/ 174 h 222"/>
              <a:gd name="T4" fmla="*/ 0 w 366"/>
              <a:gd name="T5" fmla="*/ 144 h 222"/>
              <a:gd name="T6" fmla="*/ 12 w 366"/>
              <a:gd name="T7" fmla="*/ 126 h 222"/>
              <a:gd name="T8" fmla="*/ 12 w 366"/>
              <a:gd name="T9" fmla="*/ 108 h 222"/>
              <a:gd name="T10" fmla="*/ 18 w 366"/>
              <a:gd name="T11" fmla="*/ 78 h 222"/>
              <a:gd name="T12" fmla="*/ 42 w 366"/>
              <a:gd name="T13" fmla="*/ 66 h 222"/>
              <a:gd name="T14" fmla="*/ 60 w 366"/>
              <a:gd name="T15" fmla="*/ 60 h 222"/>
              <a:gd name="T16" fmla="*/ 78 w 366"/>
              <a:gd name="T17" fmla="*/ 78 h 222"/>
              <a:gd name="T18" fmla="*/ 96 w 366"/>
              <a:gd name="T19" fmla="*/ 90 h 222"/>
              <a:gd name="T20" fmla="*/ 108 w 366"/>
              <a:gd name="T21" fmla="*/ 114 h 222"/>
              <a:gd name="T22" fmla="*/ 126 w 366"/>
              <a:gd name="T23" fmla="*/ 114 h 222"/>
              <a:gd name="T24" fmla="*/ 144 w 366"/>
              <a:gd name="T25" fmla="*/ 102 h 222"/>
              <a:gd name="T26" fmla="*/ 156 w 366"/>
              <a:gd name="T27" fmla="*/ 78 h 222"/>
              <a:gd name="T28" fmla="*/ 150 w 366"/>
              <a:gd name="T29" fmla="*/ 54 h 222"/>
              <a:gd name="T30" fmla="*/ 144 w 366"/>
              <a:gd name="T31" fmla="*/ 30 h 222"/>
              <a:gd name="T32" fmla="*/ 156 w 366"/>
              <a:gd name="T33" fmla="*/ 12 h 222"/>
              <a:gd name="T34" fmla="*/ 174 w 366"/>
              <a:gd name="T35" fmla="*/ 0 h 222"/>
              <a:gd name="T36" fmla="*/ 180 w 366"/>
              <a:gd name="T37" fmla="*/ 0 h 222"/>
              <a:gd name="T38" fmla="*/ 198 w 366"/>
              <a:gd name="T39" fmla="*/ 12 h 222"/>
              <a:gd name="T40" fmla="*/ 222 w 366"/>
              <a:gd name="T41" fmla="*/ 18 h 222"/>
              <a:gd name="T42" fmla="*/ 240 w 366"/>
              <a:gd name="T43" fmla="*/ 30 h 222"/>
              <a:gd name="T44" fmla="*/ 252 w 366"/>
              <a:gd name="T45" fmla="*/ 36 h 222"/>
              <a:gd name="T46" fmla="*/ 270 w 366"/>
              <a:gd name="T47" fmla="*/ 24 h 222"/>
              <a:gd name="T48" fmla="*/ 288 w 366"/>
              <a:gd name="T49" fmla="*/ 30 h 222"/>
              <a:gd name="T50" fmla="*/ 300 w 366"/>
              <a:gd name="T51" fmla="*/ 24 h 222"/>
              <a:gd name="T52" fmla="*/ 300 w 366"/>
              <a:gd name="T53" fmla="*/ 30 h 222"/>
              <a:gd name="T54" fmla="*/ 318 w 366"/>
              <a:gd name="T55" fmla="*/ 42 h 222"/>
              <a:gd name="T56" fmla="*/ 318 w 366"/>
              <a:gd name="T57" fmla="*/ 60 h 222"/>
              <a:gd name="T58" fmla="*/ 324 w 366"/>
              <a:gd name="T59" fmla="*/ 72 h 222"/>
              <a:gd name="T60" fmla="*/ 330 w 366"/>
              <a:gd name="T61" fmla="*/ 84 h 222"/>
              <a:gd name="T62" fmla="*/ 336 w 366"/>
              <a:gd name="T63" fmla="*/ 84 h 222"/>
              <a:gd name="T64" fmla="*/ 354 w 366"/>
              <a:gd name="T65" fmla="*/ 102 h 222"/>
              <a:gd name="T66" fmla="*/ 360 w 366"/>
              <a:gd name="T67" fmla="*/ 114 h 222"/>
              <a:gd name="T68" fmla="*/ 360 w 366"/>
              <a:gd name="T69" fmla="*/ 132 h 222"/>
              <a:gd name="T70" fmla="*/ 354 w 366"/>
              <a:gd name="T71" fmla="*/ 144 h 222"/>
              <a:gd name="T72" fmla="*/ 342 w 366"/>
              <a:gd name="T73" fmla="*/ 168 h 222"/>
              <a:gd name="T74" fmla="*/ 330 w 366"/>
              <a:gd name="T75" fmla="*/ 186 h 222"/>
              <a:gd name="T76" fmla="*/ 306 w 366"/>
              <a:gd name="T77" fmla="*/ 192 h 222"/>
              <a:gd name="T78" fmla="*/ 294 w 366"/>
              <a:gd name="T79" fmla="*/ 204 h 222"/>
              <a:gd name="T80" fmla="*/ 282 w 366"/>
              <a:gd name="T81" fmla="*/ 198 h 222"/>
              <a:gd name="T82" fmla="*/ 264 w 366"/>
              <a:gd name="T83" fmla="*/ 186 h 222"/>
              <a:gd name="T84" fmla="*/ 246 w 366"/>
              <a:gd name="T85" fmla="*/ 174 h 222"/>
              <a:gd name="T86" fmla="*/ 234 w 366"/>
              <a:gd name="T87" fmla="*/ 168 h 222"/>
              <a:gd name="T88" fmla="*/ 216 w 366"/>
              <a:gd name="T89" fmla="*/ 168 h 222"/>
              <a:gd name="T90" fmla="*/ 204 w 366"/>
              <a:gd name="T91" fmla="*/ 162 h 222"/>
              <a:gd name="T92" fmla="*/ 192 w 366"/>
              <a:gd name="T93" fmla="*/ 156 h 222"/>
              <a:gd name="T94" fmla="*/ 180 w 366"/>
              <a:gd name="T95" fmla="*/ 174 h 222"/>
              <a:gd name="T96" fmla="*/ 156 w 366"/>
              <a:gd name="T97" fmla="*/ 174 h 222"/>
              <a:gd name="T98" fmla="*/ 144 w 366"/>
              <a:gd name="T99" fmla="*/ 174 h 222"/>
              <a:gd name="T100" fmla="*/ 126 w 366"/>
              <a:gd name="T101" fmla="*/ 174 h 222"/>
              <a:gd name="T102" fmla="*/ 114 w 366"/>
              <a:gd name="T103" fmla="*/ 180 h 222"/>
              <a:gd name="T104" fmla="*/ 96 w 366"/>
              <a:gd name="T105" fmla="*/ 180 h 222"/>
              <a:gd name="T106" fmla="*/ 66 w 366"/>
              <a:gd name="T107" fmla="*/ 180 h 222"/>
              <a:gd name="T108" fmla="*/ 42 w 366"/>
              <a:gd name="T109" fmla="*/ 186 h 222"/>
              <a:gd name="T110" fmla="*/ 24 w 366"/>
              <a:gd name="T111" fmla="*/ 198 h 222"/>
              <a:gd name="T112" fmla="*/ 12 w 366"/>
              <a:gd name="T113" fmla="*/ 21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6" h="222">
                <a:moveTo>
                  <a:pt x="6" y="222"/>
                </a:moveTo>
                <a:lnTo>
                  <a:pt x="6" y="216"/>
                </a:lnTo>
                <a:lnTo>
                  <a:pt x="6" y="210"/>
                </a:lnTo>
                <a:lnTo>
                  <a:pt x="0" y="210"/>
                </a:lnTo>
                <a:lnTo>
                  <a:pt x="0" y="204"/>
                </a:lnTo>
                <a:lnTo>
                  <a:pt x="0" y="198"/>
                </a:lnTo>
                <a:lnTo>
                  <a:pt x="0" y="192"/>
                </a:lnTo>
                <a:lnTo>
                  <a:pt x="0" y="186"/>
                </a:lnTo>
                <a:lnTo>
                  <a:pt x="0" y="180"/>
                </a:lnTo>
                <a:lnTo>
                  <a:pt x="0" y="174"/>
                </a:lnTo>
                <a:lnTo>
                  <a:pt x="0" y="168"/>
                </a:lnTo>
                <a:lnTo>
                  <a:pt x="0" y="162"/>
                </a:lnTo>
                <a:lnTo>
                  <a:pt x="0" y="156"/>
                </a:lnTo>
                <a:lnTo>
                  <a:pt x="0" y="150"/>
                </a:lnTo>
                <a:lnTo>
                  <a:pt x="0" y="144"/>
                </a:lnTo>
                <a:lnTo>
                  <a:pt x="6" y="144"/>
                </a:lnTo>
                <a:lnTo>
                  <a:pt x="6" y="138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12" y="114"/>
                </a:lnTo>
                <a:lnTo>
                  <a:pt x="12" y="108"/>
                </a:lnTo>
                <a:lnTo>
                  <a:pt x="6" y="108"/>
                </a:lnTo>
                <a:lnTo>
                  <a:pt x="12" y="108"/>
                </a:lnTo>
                <a:lnTo>
                  <a:pt x="12" y="102"/>
                </a:lnTo>
                <a:lnTo>
                  <a:pt x="12" y="96"/>
                </a:lnTo>
                <a:lnTo>
                  <a:pt x="18" y="90"/>
                </a:lnTo>
                <a:lnTo>
                  <a:pt x="18" y="84"/>
                </a:lnTo>
                <a:lnTo>
                  <a:pt x="18" y="78"/>
                </a:lnTo>
                <a:lnTo>
                  <a:pt x="24" y="78"/>
                </a:lnTo>
                <a:lnTo>
                  <a:pt x="30" y="78"/>
                </a:lnTo>
                <a:lnTo>
                  <a:pt x="30" y="72"/>
                </a:lnTo>
                <a:lnTo>
                  <a:pt x="36" y="72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54" y="60"/>
                </a:lnTo>
                <a:lnTo>
                  <a:pt x="60" y="54"/>
                </a:lnTo>
                <a:lnTo>
                  <a:pt x="60" y="60"/>
                </a:lnTo>
                <a:lnTo>
                  <a:pt x="60" y="66"/>
                </a:lnTo>
                <a:lnTo>
                  <a:pt x="66" y="72"/>
                </a:lnTo>
                <a:lnTo>
                  <a:pt x="72" y="72"/>
                </a:lnTo>
                <a:lnTo>
                  <a:pt x="72" y="78"/>
                </a:lnTo>
                <a:lnTo>
                  <a:pt x="78" y="78"/>
                </a:lnTo>
                <a:lnTo>
                  <a:pt x="78" y="84"/>
                </a:lnTo>
                <a:lnTo>
                  <a:pt x="84" y="84"/>
                </a:lnTo>
                <a:lnTo>
                  <a:pt x="90" y="84"/>
                </a:lnTo>
                <a:lnTo>
                  <a:pt x="90" y="90"/>
                </a:lnTo>
                <a:lnTo>
                  <a:pt x="96" y="90"/>
                </a:lnTo>
                <a:lnTo>
                  <a:pt x="96" y="96"/>
                </a:lnTo>
                <a:lnTo>
                  <a:pt x="96" y="102"/>
                </a:lnTo>
                <a:lnTo>
                  <a:pt x="102" y="102"/>
                </a:lnTo>
                <a:lnTo>
                  <a:pt x="102" y="108"/>
                </a:lnTo>
                <a:lnTo>
                  <a:pt x="108" y="114"/>
                </a:lnTo>
                <a:lnTo>
                  <a:pt x="114" y="114"/>
                </a:lnTo>
                <a:lnTo>
                  <a:pt x="120" y="114"/>
                </a:lnTo>
                <a:lnTo>
                  <a:pt x="120" y="120"/>
                </a:lnTo>
                <a:lnTo>
                  <a:pt x="126" y="120"/>
                </a:lnTo>
                <a:lnTo>
                  <a:pt x="126" y="114"/>
                </a:lnTo>
                <a:lnTo>
                  <a:pt x="132" y="114"/>
                </a:lnTo>
                <a:lnTo>
                  <a:pt x="138" y="114"/>
                </a:lnTo>
                <a:lnTo>
                  <a:pt x="138" y="108"/>
                </a:lnTo>
                <a:lnTo>
                  <a:pt x="138" y="102"/>
                </a:lnTo>
                <a:lnTo>
                  <a:pt x="144" y="102"/>
                </a:lnTo>
                <a:lnTo>
                  <a:pt x="150" y="96"/>
                </a:lnTo>
                <a:lnTo>
                  <a:pt x="150" y="90"/>
                </a:lnTo>
                <a:lnTo>
                  <a:pt x="156" y="90"/>
                </a:lnTo>
                <a:lnTo>
                  <a:pt x="156" y="84"/>
                </a:lnTo>
                <a:lnTo>
                  <a:pt x="156" y="78"/>
                </a:lnTo>
                <a:lnTo>
                  <a:pt x="156" y="72"/>
                </a:lnTo>
                <a:lnTo>
                  <a:pt x="150" y="72"/>
                </a:lnTo>
                <a:lnTo>
                  <a:pt x="150" y="66"/>
                </a:lnTo>
                <a:lnTo>
                  <a:pt x="150" y="60"/>
                </a:lnTo>
                <a:lnTo>
                  <a:pt x="150" y="54"/>
                </a:lnTo>
                <a:lnTo>
                  <a:pt x="150" y="48"/>
                </a:lnTo>
                <a:lnTo>
                  <a:pt x="144" y="48"/>
                </a:lnTo>
                <a:lnTo>
                  <a:pt x="144" y="42"/>
                </a:lnTo>
                <a:lnTo>
                  <a:pt x="144" y="36"/>
                </a:lnTo>
                <a:lnTo>
                  <a:pt x="144" y="30"/>
                </a:lnTo>
                <a:lnTo>
                  <a:pt x="144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8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68" y="6"/>
                </a:lnTo>
                <a:lnTo>
                  <a:pt x="174" y="6"/>
                </a:lnTo>
                <a:lnTo>
                  <a:pt x="174" y="0"/>
                </a:lnTo>
                <a:lnTo>
                  <a:pt x="180" y="0"/>
                </a:lnTo>
                <a:lnTo>
                  <a:pt x="180" y="6"/>
                </a:lnTo>
                <a:lnTo>
                  <a:pt x="186" y="6"/>
                </a:lnTo>
                <a:lnTo>
                  <a:pt x="180" y="6"/>
                </a:lnTo>
                <a:lnTo>
                  <a:pt x="180" y="0"/>
                </a:lnTo>
                <a:lnTo>
                  <a:pt x="186" y="0"/>
                </a:lnTo>
                <a:lnTo>
                  <a:pt x="186" y="6"/>
                </a:lnTo>
                <a:lnTo>
                  <a:pt x="192" y="6"/>
                </a:lnTo>
                <a:lnTo>
                  <a:pt x="198" y="6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2" y="18"/>
                </a:lnTo>
                <a:lnTo>
                  <a:pt x="228" y="18"/>
                </a:lnTo>
                <a:lnTo>
                  <a:pt x="228" y="24"/>
                </a:lnTo>
                <a:lnTo>
                  <a:pt x="234" y="24"/>
                </a:lnTo>
                <a:lnTo>
                  <a:pt x="234" y="30"/>
                </a:lnTo>
                <a:lnTo>
                  <a:pt x="240" y="30"/>
                </a:lnTo>
                <a:lnTo>
                  <a:pt x="240" y="36"/>
                </a:lnTo>
                <a:lnTo>
                  <a:pt x="246" y="36"/>
                </a:lnTo>
                <a:lnTo>
                  <a:pt x="252" y="36"/>
                </a:lnTo>
                <a:lnTo>
                  <a:pt x="258" y="36"/>
                </a:lnTo>
                <a:lnTo>
                  <a:pt x="252" y="36"/>
                </a:lnTo>
                <a:lnTo>
                  <a:pt x="258" y="36"/>
                </a:lnTo>
                <a:lnTo>
                  <a:pt x="258" y="30"/>
                </a:lnTo>
                <a:lnTo>
                  <a:pt x="264" y="30"/>
                </a:lnTo>
                <a:lnTo>
                  <a:pt x="270" y="30"/>
                </a:lnTo>
                <a:lnTo>
                  <a:pt x="270" y="24"/>
                </a:lnTo>
                <a:lnTo>
                  <a:pt x="276" y="24"/>
                </a:lnTo>
                <a:lnTo>
                  <a:pt x="282" y="24"/>
                </a:lnTo>
                <a:lnTo>
                  <a:pt x="282" y="30"/>
                </a:lnTo>
                <a:lnTo>
                  <a:pt x="288" y="24"/>
                </a:lnTo>
                <a:lnTo>
                  <a:pt x="288" y="30"/>
                </a:lnTo>
                <a:lnTo>
                  <a:pt x="288" y="24"/>
                </a:lnTo>
                <a:lnTo>
                  <a:pt x="288" y="30"/>
                </a:lnTo>
                <a:lnTo>
                  <a:pt x="294" y="30"/>
                </a:lnTo>
                <a:lnTo>
                  <a:pt x="294" y="24"/>
                </a:lnTo>
                <a:lnTo>
                  <a:pt x="300" y="24"/>
                </a:lnTo>
                <a:lnTo>
                  <a:pt x="306" y="24"/>
                </a:lnTo>
                <a:lnTo>
                  <a:pt x="300" y="24"/>
                </a:lnTo>
                <a:lnTo>
                  <a:pt x="300" y="30"/>
                </a:lnTo>
                <a:lnTo>
                  <a:pt x="306" y="30"/>
                </a:lnTo>
                <a:lnTo>
                  <a:pt x="300" y="30"/>
                </a:lnTo>
                <a:lnTo>
                  <a:pt x="300" y="36"/>
                </a:lnTo>
                <a:lnTo>
                  <a:pt x="306" y="36"/>
                </a:lnTo>
                <a:lnTo>
                  <a:pt x="312" y="36"/>
                </a:lnTo>
                <a:lnTo>
                  <a:pt x="318" y="36"/>
                </a:lnTo>
                <a:lnTo>
                  <a:pt x="318" y="42"/>
                </a:lnTo>
                <a:lnTo>
                  <a:pt x="324" y="42"/>
                </a:lnTo>
                <a:lnTo>
                  <a:pt x="324" y="48"/>
                </a:lnTo>
                <a:lnTo>
                  <a:pt x="324" y="54"/>
                </a:lnTo>
                <a:lnTo>
                  <a:pt x="324" y="60"/>
                </a:lnTo>
                <a:lnTo>
                  <a:pt x="318" y="60"/>
                </a:lnTo>
                <a:lnTo>
                  <a:pt x="324" y="60"/>
                </a:lnTo>
                <a:lnTo>
                  <a:pt x="318" y="60"/>
                </a:lnTo>
                <a:lnTo>
                  <a:pt x="324" y="60"/>
                </a:lnTo>
                <a:lnTo>
                  <a:pt x="324" y="66"/>
                </a:lnTo>
                <a:lnTo>
                  <a:pt x="324" y="72"/>
                </a:lnTo>
                <a:lnTo>
                  <a:pt x="324" y="66"/>
                </a:lnTo>
                <a:lnTo>
                  <a:pt x="324" y="72"/>
                </a:lnTo>
                <a:lnTo>
                  <a:pt x="324" y="78"/>
                </a:lnTo>
                <a:lnTo>
                  <a:pt x="324" y="84"/>
                </a:lnTo>
                <a:lnTo>
                  <a:pt x="330" y="84"/>
                </a:lnTo>
                <a:lnTo>
                  <a:pt x="330" y="78"/>
                </a:lnTo>
                <a:lnTo>
                  <a:pt x="330" y="84"/>
                </a:lnTo>
                <a:lnTo>
                  <a:pt x="330" y="78"/>
                </a:lnTo>
                <a:lnTo>
                  <a:pt x="336" y="78"/>
                </a:lnTo>
                <a:lnTo>
                  <a:pt x="336" y="84"/>
                </a:lnTo>
                <a:lnTo>
                  <a:pt x="336" y="90"/>
                </a:lnTo>
                <a:lnTo>
                  <a:pt x="342" y="90"/>
                </a:lnTo>
                <a:lnTo>
                  <a:pt x="342" y="96"/>
                </a:lnTo>
                <a:lnTo>
                  <a:pt x="348" y="102"/>
                </a:lnTo>
                <a:lnTo>
                  <a:pt x="354" y="102"/>
                </a:lnTo>
                <a:lnTo>
                  <a:pt x="354" y="108"/>
                </a:lnTo>
                <a:lnTo>
                  <a:pt x="348" y="108"/>
                </a:lnTo>
                <a:lnTo>
                  <a:pt x="354" y="108"/>
                </a:lnTo>
                <a:lnTo>
                  <a:pt x="354" y="114"/>
                </a:lnTo>
                <a:lnTo>
                  <a:pt x="360" y="114"/>
                </a:lnTo>
                <a:lnTo>
                  <a:pt x="360" y="120"/>
                </a:lnTo>
                <a:lnTo>
                  <a:pt x="360" y="126"/>
                </a:lnTo>
                <a:lnTo>
                  <a:pt x="366" y="126"/>
                </a:lnTo>
                <a:lnTo>
                  <a:pt x="366" y="132"/>
                </a:lnTo>
                <a:lnTo>
                  <a:pt x="360" y="132"/>
                </a:lnTo>
                <a:lnTo>
                  <a:pt x="366" y="132"/>
                </a:lnTo>
                <a:lnTo>
                  <a:pt x="360" y="132"/>
                </a:lnTo>
                <a:lnTo>
                  <a:pt x="360" y="138"/>
                </a:lnTo>
                <a:lnTo>
                  <a:pt x="360" y="144"/>
                </a:lnTo>
                <a:lnTo>
                  <a:pt x="354" y="144"/>
                </a:lnTo>
                <a:lnTo>
                  <a:pt x="354" y="150"/>
                </a:lnTo>
                <a:lnTo>
                  <a:pt x="348" y="150"/>
                </a:lnTo>
                <a:lnTo>
                  <a:pt x="348" y="156"/>
                </a:lnTo>
                <a:lnTo>
                  <a:pt x="348" y="162"/>
                </a:lnTo>
                <a:lnTo>
                  <a:pt x="342" y="168"/>
                </a:lnTo>
                <a:lnTo>
                  <a:pt x="342" y="174"/>
                </a:lnTo>
                <a:lnTo>
                  <a:pt x="342" y="180"/>
                </a:lnTo>
                <a:lnTo>
                  <a:pt x="336" y="180"/>
                </a:lnTo>
                <a:lnTo>
                  <a:pt x="330" y="180"/>
                </a:lnTo>
                <a:lnTo>
                  <a:pt x="330" y="186"/>
                </a:lnTo>
                <a:lnTo>
                  <a:pt x="324" y="180"/>
                </a:lnTo>
                <a:lnTo>
                  <a:pt x="318" y="180"/>
                </a:lnTo>
                <a:lnTo>
                  <a:pt x="312" y="180"/>
                </a:lnTo>
                <a:lnTo>
                  <a:pt x="312" y="186"/>
                </a:lnTo>
                <a:lnTo>
                  <a:pt x="306" y="192"/>
                </a:lnTo>
                <a:lnTo>
                  <a:pt x="312" y="192"/>
                </a:lnTo>
                <a:lnTo>
                  <a:pt x="306" y="192"/>
                </a:lnTo>
                <a:lnTo>
                  <a:pt x="306" y="198"/>
                </a:lnTo>
                <a:lnTo>
                  <a:pt x="300" y="198"/>
                </a:lnTo>
                <a:lnTo>
                  <a:pt x="294" y="204"/>
                </a:lnTo>
                <a:lnTo>
                  <a:pt x="288" y="204"/>
                </a:lnTo>
                <a:lnTo>
                  <a:pt x="288" y="198"/>
                </a:lnTo>
                <a:lnTo>
                  <a:pt x="282" y="198"/>
                </a:lnTo>
                <a:lnTo>
                  <a:pt x="282" y="204"/>
                </a:lnTo>
                <a:lnTo>
                  <a:pt x="282" y="198"/>
                </a:lnTo>
                <a:lnTo>
                  <a:pt x="276" y="198"/>
                </a:lnTo>
                <a:lnTo>
                  <a:pt x="276" y="192"/>
                </a:lnTo>
                <a:lnTo>
                  <a:pt x="270" y="192"/>
                </a:lnTo>
                <a:lnTo>
                  <a:pt x="270" y="186"/>
                </a:lnTo>
                <a:lnTo>
                  <a:pt x="264" y="186"/>
                </a:lnTo>
                <a:lnTo>
                  <a:pt x="264" y="180"/>
                </a:lnTo>
                <a:lnTo>
                  <a:pt x="258" y="180"/>
                </a:lnTo>
                <a:lnTo>
                  <a:pt x="252" y="180"/>
                </a:lnTo>
                <a:lnTo>
                  <a:pt x="246" y="180"/>
                </a:lnTo>
                <a:lnTo>
                  <a:pt x="246" y="174"/>
                </a:lnTo>
                <a:lnTo>
                  <a:pt x="240" y="174"/>
                </a:lnTo>
                <a:lnTo>
                  <a:pt x="240" y="168"/>
                </a:lnTo>
                <a:lnTo>
                  <a:pt x="240" y="174"/>
                </a:lnTo>
                <a:lnTo>
                  <a:pt x="234" y="174"/>
                </a:lnTo>
                <a:lnTo>
                  <a:pt x="234" y="168"/>
                </a:lnTo>
                <a:lnTo>
                  <a:pt x="228" y="168"/>
                </a:lnTo>
                <a:lnTo>
                  <a:pt x="228" y="174"/>
                </a:lnTo>
                <a:lnTo>
                  <a:pt x="222" y="174"/>
                </a:lnTo>
                <a:lnTo>
                  <a:pt x="216" y="174"/>
                </a:lnTo>
                <a:lnTo>
                  <a:pt x="216" y="168"/>
                </a:lnTo>
                <a:lnTo>
                  <a:pt x="216" y="174"/>
                </a:lnTo>
                <a:lnTo>
                  <a:pt x="210" y="174"/>
                </a:lnTo>
                <a:lnTo>
                  <a:pt x="210" y="168"/>
                </a:lnTo>
                <a:lnTo>
                  <a:pt x="204" y="168"/>
                </a:lnTo>
                <a:lnTo>
                  <a:pt x="204" y="162"/>
                </a:lnTo>
                <a:lnTo>
                  <a:pt x="198" y="162"/>
                </a:lnTo>
                <a:lnTo>
                  <a:pt x="198" y="156"/>
                </a:lnTo>
                <a:lnTo>
                  <a:pt x="198" y="150"/>
                </a:lnTo>
                <a:lnTo>
                  <a:pt x="192" y="150"/>
                </a:lnTo>
                <a:lnTo>
                  <a:pt x="192" y="156"/>
                </a:lnTo>
                <a:lnTo>
                  <a:pt x="186" y="156"/>
                </a:lnTo>
                <a:lnTo>
                  <a:pt x="186" y="162"/>
                </a:lnTo>
                <a:lnTo>
                  <a:pt x="180" y="162"/>
                </a:lnTo>
                <a:lnTo>
                  <a:pt x="180" y="168"/>
                </a:lnTo>
                <a:lnTo>
                  <a:pt x="180" y="174"/>
                </a:lnTo>
                <a:lnTo>
                  <a:pt x="174" y="174"/>
                </a:lnTo>
                <a:lnTo>
                  <a:pt x="168" y="168"/>
                </a:lnTo>
                <a:lnTo>
                  <a:pt x="168" y="174"/>
                </a:lnTo>
                <a:lnTo>
                  <a:pt x="162" y="174"/>
                </a:lnTo>
                <a:lnTo>
                  <a:pt x="156" y="174"/>
                </a:lnTo>
                <a:lnTo>
                  <a:pt x="156" y="168"/>
                </a:lnTo>
                <a:lnTo>
                  <a:pt x="150" y="168"/>
                </a:lnTo>
                <a:lnTo>
                  <a:pt x="150" y="174"/>
                </a:lnTo>
                <a:lnTo>
                  <a:pt x="150" y="168"/>
                </a:lnTo>
                <a:lnTo>
                  <a:pt x="144" y="174"/>
                </a:lnTo>
                <a:lnTo>
                  <a:pt x="138" y="174"/>
                </a:lnTo>
                <a:lnTo>
                  <a:pt x="138" y="168"/>
                </a:lnTo>
                <a:lnTo>
                  <a:pt x="132" y="168"/>
                </a:lnTo>
                <a:lnTo>
                  <a:pt x="132" y="174"/>
                </a:lnTo>
                <a:lnTo>
                  <a:pt x="126" y="174"/>
                </a:lnTo>
                <a:lnTo>
                  <a:pt x="120" y="174"/>
                </a:lnTo>
                <a:lnTo>
                  <a:pt x="114" y="174"/>
                </a:lnTo>
                <a:lnTo>
                  <a:pt x="108" y="174"/>
                </a:lnTo>
                <a:lnTo>
                  <a:pt x="108" y="180"/>
                </a:lnTo>
                <a:lnTo>
                  <a:pt x="114" y="180"/>
                </a:lnTo>
                <a:lnTo>
                  <a:pt x="108" y="180"/>
                </a:lnTo>
                <a:lnTo>
                  <a:pt x="102" y="180"/>
                </a:lnTo>
                <a:lnTo>
                  <a:pt x="102" y="174"/>
                </a:lnTo>
                <a:lnTo>
                  <a:pt x="96" y="174"/>
                </a:lnTo>
                <a:lnTo>
                  <a:pt x="96" y="180"/>
                </a:lnTo>
                <a:lnTo>
                  <a:pt x="90" y="180"/>
                </a:lnTo>
                <a:lnTo>
                  <a:pt x="84" y="180"/>
                </a:lnTo>
                <a:lnTo>
                  <a:pt x="78" y="180"/>
                </a:lnTo>
                <a:lnTo>
                  <a:pt x="72" y="180"/>
                </a:lnTo>
                <a:lnTo>
                  <a:pt x="66" y="180"/>
                </a:lnTo>
                <a:lnTo>
                  <a:pt x="60" y="180"/>
                </a:lnTo>
                <a:lnTo>
                  <a:pt x="54" y="180"/>
                </a:lnTo>
                <a:lnTo>
                  <a:pt x="48" y="180"/>
                </a:lnTo>
                <a:lnTo>
                  <a:pt x="48" y="186"/>
                </a:lnTo>
                <a:lnTo>
                  <a:pt x="42" y="186"/>
                </a:lnTo>
                <a:lnTo>
                  <a:pt x="42" y="192"/>
                </a:lnTo>
                <a:lnTo>
                  <a:pt x="36" y="192"/>
                </a:lnTo>
                <a:lnTo>
                  <a:pt x="30" y="192"/>
                </a:lnTo>
                <a:lnTo>
                  <a:pt x="30" y="198"/>
                </a:lnTo>
                <a:lnTo>
                  <a:pt x="24" y="198"/>
                </a:lnTo>
                <a:lnTo>
                  <a:pt x="24" y="204"/>
                </a:lnTo>
                <a:lnTo>
                  <a:pt x="18" y="204"/>
                </a:lnTo>
                <a:lnTo>
                  <a:pt x="18" y="210"/>
                </a:lnTo>
                <a:lnTo>
                  <a:pt x="18" y="216"/>
                </a:lnTo>
                <a:lnTo>
                  <a:pt x="12" y="216"/>
                </a:lnTo>
                <a:lnTo>
                  <a:pt x="12" y="222"/>
                </a:lnTo>
                <a:lnTo>
                  <a:pt x="6" y="2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12" name="Freeform 55"/>
          <p:cNvSpPr>
            <a:spLocks noEditPoints="1"/>
          </p:cNvSpPr>
          <p:nvPr/>
        </p:nvSpPr>
        <p:spPr bwMode="auto">
          <a:xfrm>
            <a:off x="474663" y="4334608"/>
            <a:ext cx="906462" cy="1128713"/>
          </a:xfrm>
          <a:custGeom>
            <a:avLst/>
            <a:gdLst>
              <a:gd name="T0" fmla="*/ 84 w 528"/>
              <a:gd name="T1" fmla="*/ 120 h 714"/>
              <a:gd name="T2" fmla="*/ 126 w 528"/>
              <a:gd name="T3" fmla="*/ 114 h 714"/>
              <a:gd name="T4" fmla="*/ 150 w 528"/>
              <a:gd name="T5" fmla="*/ 36 h 714"/>
              <a:gd name="T6" fmla="*/ 156 w 528"/>
              <a:gd name="T7" fmla="*/ 30 h 714"/>
              <a:gd name="T8" fmla="*/ 168 w 528"/>
              <a:gd name="T9" fmla="*/ 96 h 714"/>
              <a:gd name="T10" fmla="*/ 6 w 528"/>
              <a:gd name="T11" fmla="*/ 372 h 714"/>
              <a:gd name="T12" fmla="*/ 18 w 528"/>
              <a:gd name="T13" fmla="*/ 330 h 714"/>
              <a:gd name="T14" fmla="*/ 18 w 528"/>
              <a:gd name="T15" fmla="*/ 294 h 714"/>
              <a:gd name="T16" fmla="*/ 66 w 528"/>
              <a:gd name="T17" fmla="*/ 264 h 714"/>
              <a:gd name="T18" fmla="*/ 66 w 528"/>
              <a:gd name="T19" fmla="*/ 216 h 714"/>
              <a:gd name="T20" fmla="*/ 90 w 528"/>
              <a:gd name="T21" fmla="*/ 162 h 714"/>
              <a:gd name="T22" fmla="*/ 126 w 528"/>
              <a:gd name="T23" fmla="*/ 126 h 714"/>
              <a:gd name="T24" fmla="*/ 156 w 528"/>
              <a:gd name="T25" fmla="*/ 156 h 714"/>
              <a:gd name="T26" fmla="*/ 210 w 528"/>
              <a:gd name="T27" fmla="*/ 132 h 714"/>
              <a:gd name="T28" fmla="*/ 204 w 528"/>
              <a:gd name="T29" fmla="*/ 114 h 714"/>
              <a:gd name="T30" fmla="*/ 162 w 528"/>
              <a:gd name="T31" fmla="*/ 72 h 714"/>
              <a:gd name="T32" fmla="*/ 180 w 528"/>
              <a:gd name="T33" fmla="*/ 48 h 714"/>
              <a:gd name="T34" fmla="*/ 150 w 528"/>
              <a:gd name="T35" fmla="*/ 6 h 714"/>
              <a:gd name="T36" fmla="*/ 216 w 528"/>
              <a:gd name="T37" fmla="*/ 24 h 714"/>
              <a:gd name="T38" fmla="*/ 246 w 528"/>
              <a:gd name="T39" fmla="*/ 54 h 714"/>
              <a:gd name="T40" fmla="*/ 294 w 528"/>
              <a:gd name="T41" fmla="*/ 66 h 714"/>
              <a:gd name="T42" fmla="*/ 282 w 528"/>
              <a:gd name="T43" fmla="*/ 102 h 714"/>
              <a:gd name="T44" fmla="*/ 324 w 528"/>
              <a:gd name="T45" fmla="*/ 90 h 714"/>
              <a:gd name="T46" fmla="*/ 348 w 528"/>
              <a:gd name="T47" fmla="*/ 78 h 714"/>
              <a:gd name="T48" fmla="*/ 378 w 528"/>
              <a:gd name="T49" fmla="*/ 60 h 714"/>
              <a:gd name="T50" fmla="*/ 378 w 528"/>
              <a:gd name="T51" fmla="*/ 66 h 714"/>
              <a:gd name="T52" fmla="*/ 414 w 528"/>
              <a:gd name="T53" fmla="*/ 78 h 714"/>
              <a:gd name="T54" fmla="*/ 450 w 528"/>
              <a:gd name="T55" fmla="*/ 114 h 714"/>
              <a:gd name="T56" fmla="*/ 474 w 528"/>
              <a:gd name="T57" fmla="*/ 174 h 714"/>
              <a:gd name="T58" fmla="*/ 498 w 528"/>
              <a:gd name="T59" fmla="*/ 252 h 714"/>
              <a:gd name="T60" fmla="*/ 522 w 528"/>
              <a:gd name="T61" fmla="*/ 336 h 714"/>
              <a:gd name="T62" fmla="*/ 516 w 528"/>
              <a:gd name="T63" fmla="*/ 384 h 714"/>
              <a:gd name="T64" fmla="*/ 480 w 528"/>
              <a:gd name="T65" fmla="*/ 360 h 714"/>
              <a:gd name="T66" fmla="*/ 456 w 528"/>
              <a:gd name="T67" fmla="*/ 390 h 714"/>
              <a:gd name="T68" fmla="*/ 396 w 528"/>
              <a:gd name="T69" fmla="*/ 426 h 714"/>
              <a:gd name="T70" fmla="*/ 366 w 528"/>
              <a:gd name="T71" fmla="*/ 444 h 714"/>
              <a:gd name="T72" fmla="*/ 396 w 528"/>
              <a:gd name="T73" fmla="*/ 516 h 714"/>
              <a:gd name="T74" fmla="*/ 462 w 528"/>
              <a:gd name="T75" fmla="*/ 564 h 714"/>
              <a:gd name="T76" fmla="*/ 414 w 528"/>
              <a:gd name="T77" fmla="*/ 624 h 714"/>
              <a:gd name="T78" fmla="*/ 414 w 528"/>
              <a:gd name="T79" fmla="*/ 690 h 714"/>
              <a:gd name="T80" fmla="*/ 360 w 528"/>
              <a:gd name="T81" fmla="*/ 684 h 714"/>
              <a:gd name="T82" fmla="*/ 324 w 528"/>
              <a:gd name="T83" fmla="*/ 696 h 714"/>
              <a:gd name="T84" fmla="*/ 270 w 528"/>
              <a:gd name="T85" fmla="*/ 690 h 714"/>
              <a:gd name="T86" fmla="*/ 240 w 528"/>
              <a:gd name="T87" fmla="*/ 696 h 714"/>
              <a:gd name="T88" fmla="*/ 162 w 528"/>
              <a:gd name="T89" fmla="*/ 678 h 714"/>
              <a:gd name="T90" fmla="*/ 144 w 528"/>
              <a:gd name="T91" fmla="*/ 672 h 714"/>
              <a:gd name="T92" fmla="*/ 114 w 528"/>
              <a:gd name="T93" fmla="*/ 690 h 714"/>
              <a:gd name="T94" fmla="*/ 90 w 528"/>
              <a:gd name="T95" fmla="*/ 642 h 714"/>
              <a:gd name="T96" fmla="*/ 120 w 528"/>
              <a:gd name="T97" fmla="*/ 558 h 714"/>
              <a:gd name="T98" fmla="*/ 60 w 528"/>
              <a:gd name="T99" fmla="*/ 546 h 714"/>
              <a:gd name="T100" fmla="*/ 24 w 528"/>
              <a:gd name="T101" fmla="*/ 498 h 714"/>
              <a:gd name="T102" fmla="*/ 6 w 528"/>
              <a:gd name="T103" fmla="*/ 456 h 714"/>
              <a:gd name="T104" fmla="*/ 12 w 528"/>
              <a:gd name="T105" fmla="*/ 402 h 714"/>
              <a:gd name="T106" fmla="*/ 318 w 528"/>
              <a:gd name="T107" fmla="*/ 102 h 714"/>
              <a:gd name="T108" fmla="*/ 402 w 528"/>
              <a:gd name="T109" fmla="*/ 54 h 714"/>
              <a:gd name="T110" fmla="*/ 414 w 528"/>
              <a:gd name="T111" fmla="*/ 48 h 714"/>
              <a:gd name="T112" fmla="*/ 426 w 528"/>
              <a:gd name="T113" fmla="*/ 48 h 714"/>
              <a:gd name="T114" fmla="*/ 432 w 528"/>
              <a:gd name="T115" fmla="*/ 42 h 714"/>
              <a:gd name="T116" fmla="*/ 408 w 528"/>
              <a:gd name="T117" fmla="*/ 66 h 714"/>
              <a:gd name="T118" fmla="*/ 450 w 528"/>
              <a:gd name="T119" fmla="*/ 96 h 714"/>
              <a:gd name="T120" fmla="*/ 438 w 528"/>
              <a:gd name="T121" fmla="*/ 8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8" h="714">
                <a:moveTo>
                  <a:pt x="54" y="132"/>
                </a:moveTo>
                <a:lnTo>
                  <a:pt x="60" y="132"/>
                </a:lnTo>
                <a:lnTo>
                  <a:pt x="66" y="132"/>
                </a:lnTo>
                <a:lnTo>
                  <a:pt x="60" y="132"/>
                </a:lnTo>
                <a:lnTo>
                  <a:pt x="60" y="138"/>
                </a:lnTo>
                <a:lnTo>
                  <a:pt x="60" y="132"/>
                </a:lnTo>
                <a:lnTo>
                  <a:pt x="60" y="138"/>
                </a:lnTo>
                <a:lnTo>
                  <a:pt x="54" y="132"/>
                </a:lnTo>
                <a:close/>
                <a:moveTo>
                  <a:pt x="66" y="126"/>
                </a:moveTo>
                <a:lnTo>
                  <a:pt x="72" y="126"/>
                </a:lnTo>
                <a:lnTo>
                  <a:pt x="66" y="126"/>
                </a:lnTo>
                <a:lnTo>
                  <a:pt x="66" y="132"/>
                </a:lnTo>
                <a:lnTo>
                  <a:pt x="66" y="126"/>
                </a:lnTo>
                <a:lnTo>
                  <a:pt x="66" y="132"/>
                </a:lnTo>
                <a:lnTo>
                  <a:pt x="66" y="126"/>
                </a:lnTo>
                <a:close/>
                <a:moveTo>
                  <a:pt x="66" y="126"/>
                </a:moveTo>
                <a:lnTo>
                  <a:pt x="72" y="126"/>
                </a:lnTo>
                <a:lnTo>
                  <a:pt x="78" y="126"/>
                </a:lnTo>
                <a:lnTo>
                  <a:pt x="72" y="126"/>
                </a:lnTo>
                <a:lnTo>
                  <a:pt x="66" y="126"/>
                </a:lnTo>
                <a:close/>
                <a:moveTo>
                  <a:pt x="84" y="126"/>
                </a:moveTo>
                <a:lnTo>
                  <a:pt x="84" y="120"/>
                </a:lnTo>
                <a:lnTo>
                  <a:pt x="90" y="120"/>
                </a:lnTo>
                <a:lnTo>
                  <a:pt x="90" y="126"/>
                </a:lnTo>
                <a:lnTo>
                  <a:pt x="90" y="120"/>
                </a:lnTo>
                <a:lnTo>
                  <a:pt x="90" y="126"/>
                </a:lnTo>
                <a:lnTo>
                  <a:pt x="84" y="126"/>
                </a:lnTo>
                <a:lnTo>
                  <a:pt x="84" y="120"/>
                </a:lnTo>
                <a:lnTo>
                  <a:pt x="84" y="126"/>
                </a:lnTo>
                <a:close/>
                <a:moveTo>
                  <a:pt x="102" y="120"/>
                </a:moveTo>
                <a:lnTo>
                  <a:pt x="108" y="120"/>
                </a:lnTo>
                <a:lnTo>
                  <a:pt x="102" y="120"/>
                </a:lnTo>
                <a:close/>
                <a:moveTo>
                  <a:pt x="108" y="120"/>
                </a:moveTo>
                <a:lnTo>
                  <a:pt x="114" y="120"/>
                </a:lnTo>
                <a:lnTo>
                  <a:pt x="120" y="120"/>
                </a:lnTo>
                <a:lnTo>
                  <a:pt x="114" y="120"/>
                </a:lnTo>
                <a:lnTo>
                  <a:pt x="108" y="120"/>
                </a:lnTo>
                <a:close/>
                <a:moveTo>
                  <a:pt x="120" y="78"/>
                </a:moveTo>
                <a:lnTo>
                  <a:pt x="126" y="78"/>
                </a:lnTo>
                <a:lnTo>
                  <a:pt x="126" y="84"/>
                </a:lnTo>
                <a:lnTo>
                  <a:pt x="120" y="78"/>
                </a:lnTo>
                <a:close/>
                <a:moveTo>
                  <a:pt x="120" y="120"/>
                </a:moveTo>
                <a:lnTo>
                  <a:pt x="120" y="114"/>
                </a:lnTo>
                <a:lnTo>
                  <a:pt x="126" y="114"/>
                </a:lnTo>
                <a:lnTo>
                  <a:pt x="126" y="120"/>
                </a:lnTo>
                <a:lnTo>
                  <a:pt x="120" y="120"/>
                </a:lnTo>
                <a:lnTo>
                  <a:pt x="120" y="114"/>
                </a:lnTo>
                <a:lnTo>
                  <a:pt x="120" y="120"/>
                </a:lnTo>
                <a:close/>
                <a:moveTo>
                  <a:pt x="126" y="120"/>
                </a:moveTo>
                <a:lnTo>
                  <a:pt x="132" y="120"/>
                </a:lnTo>
                <a:lnTo>
                  <a:pt x="126" y="120"/>
                </a:lnTo>
                <a:close/>
                <a:moveTo>
                  <a:pt x="126" y="120"/>
                </a:moveTo>
                <a:lnTo>
                  <a:pt x="132" y="120"/>
                </a:lnTo>
                <a:lnTo>
                  <a:pt x="126" y="120"/>
                </a:lnTo>
                <a:lnTo>
                  <a:pt x="132" y="120"/>
                </a:lnTo>
                <a:lnTo>
                  <a:pt x="126" y="120"/>
                </a:lnTo>
                <a:close/>
                <a:moveTo>
                  <a:pt x="132" y="126"/>
                </a:moveTo>
                <a:lnTo>
                  <a:pt x="138" y="126"/>
                </a:lnTo>
                <a:lnTo>
                  <a:pt x="138" y="120"/>
                </a:lnTo>
                <a:lnTo>
                  <a:pt x="138" y="126"/>
                </a:lnTo>
                <a:lnTo>
                  <a:pt x="132" y="126"/>
                </a:lnTo>
                <a:close/>
                <a:moveTo>
                  <a:pt x="150" y="114"/>
                </a:moveTo>
                <a:lnTo>
                  <a:pt x="144" y="114"/>
                </a:lnTo>
                <a:lnTo>
                  <a:pt x="150" y="114"/>
                </a:lnTo>
                <a:close/>
                <a:moveTo>
                  <a:pt x="144" y="36"/>
                </a:moveTo>
                <a:lnTo>
                  <a:pt x="150" y="36"/>
                </a:lnTo>
                <a:lnTo>
                  <a:pt x="150" y="30"/>
                </a:lnTo>
                <a:lnTo>
                  <a:pt x="150" y="36"/>
                </a:lnTo>
                <a:lnTo>
                  <a:pt x="150" y="42"/>
                </a:lnTo>
                <a:lnTo>
                  <a:pt x="150" y="36"/>
                </a:lnTo>
                <a:lnTo>
                  <a:pt x="144" y="36"/>
                </a:lnTo>
                <a:close/>
                <a:moveTo>
                  <a:pt x="150" y="102"/>
                </a:moveTo>
                <a:lnTo>
                  <a:pt x="156" y="102"/>
                </a:lnTo>
                <a:lnTo>
                  <a:pt x="150" y="102"/>
                </a:lnTo>
                <a:close/>
                <a:moveTo>
                  <a:pt x="156" y="60"/>
                </a:moveTo>
                <a:lnTo>
                  <a:pt x="156" y="54"/>
                </a:lnTo>
                <a:lnTo>
                  <a:pt x="156" y="60"/>
                </a:lnTo>
                <a:close/>
                <a:moveTo>
                  <a:pt x="156" y="48"/>
                </a:moveTo>
                <a:lnTo>
                  <a:pt x="156" y="54"/>
                </a:lnTo>
                <a:lnTo>
                  <a:pt x="156" y="48"/>
                </a:lnTo>
                <a:close/>
                <a:moveTo>
                  <a:pt x="156" y="678"/>
                </a:moveTo>
                <a:lnTo>
                  <a:pt x="156" y="672"/>
                </a:lnTo>
                <a:lnTo>
                  <a:pt x="156" y="678"/>
                </a:lnTo>
                <a:lnTo>
                  <a:pt x="156" y="672"/>
                </a:lnTo>
                <a:lnTo>
                  <a:pt x="156" y="678"/>
                </a:lnTo>
                <a:close/>
                <a:moveTo>
                  <a:pt x="150" y="36"/>
                </a:moveTo>
                <a:lnTo>
                  <a:pt x="150" y="30"/>
                </a:lnTo>
                <a:lnTo>
                  <a:pt x="156" y="30"/>
                </a:lnTo>
                <a:lnTo>
                  <a:pt x="162" y="30"/>
                </a:lnTo>
                <a:lnTo>
                  <a:pt x="162" y="36"/>
                </a:lnTo>
                <a:lnTo>
                  <a:pt x="156" y="36"/>
                </a:lnTo>
                <a:lnTo>
                  <a:pt x="150" y="36"/>
                </a:lnTo>
                <a:close/>
                <a:moveTo>
                  <a:pt x="156" y="48"/>
                </a:moveTo>
                <a:lnTo>
                  <a:pt x="162" y="48"/>
                </a:lnTo>
                <a:lnTo>
                  <a:pt x="156" y="48"/>
                </a:lnTo>
                <a:close/>
                <a:moveTo>
                  <a:pt x="156" y="42"/>
                </a:moveTo>
                <a:lnTo>
                  <a:pt x="162" y="42"/>
                </a:lnTo>
                <a:lnTo>
                  <a:pt x="162" y="36"/>
                </a:lnTo>
                <a:lnTo>
                  <a:pt x="168" y="36"/>
                </a:lnTo>
                <a:lnTo>
                  <a:pt x="168" y="42"/>
                </a:lnTo>
                <a:lnTo>
                  <a:pt x="162" y="42"/>
                </a:lnTo>
                <a:lnTo>
                  <a:pt x="156" y="42"/>
                </a:lnTo>
                <a:close/>
                <a:moveTo>
                  <a:pt x="162" y="54"/>
                </a:moveTo>
                <a:lnTo>
                  <a:pt x="162" y="48"/>
                </a:lnTo>
                <a:lnTo>
                  <a:pt x="168" y="48"/>
                </a:lnTo>
                <a:lnTo>
                  <a:pt x="168" y="54"/>
                </a:lnTo>
                <a:lnTo>
                  <a:pt x="162" y="54"/>
                </a:lnTo>
                <a:close/>
                <a:moveTo>
                  <a:pt x="168" y="96"/>
                </a:moveTo>
                <a:lnTo>
                  <a:pt x="168" y="90"/>
                </a:lnTo>
                <a:lnTo>
                  <a:pt x="168" y="96"/>
                </a:lnTo>
                <a:close/>
                <a:moveTo>
                  <a:pt x="174" y="42"/>
                </a:moveTo>
                <a:lnTo>
                  <a:pt x="168" y="42"/>
                </a:lnTo>
                <a:lnTo>
                  <a:pt x="174" y="42"/>
                </a:lnTo>
                <a:close/>
                <a:moveTo>
                  <a:pt x="204" y="126"/>
                </a:moveTo>
                <a:lnTo>
                  <a:pt x="210" y="126"/>
                </a:lnTo>
                <a:lnTo>
                  <a:pt x="204" y="126"/>
                </a:lnTo>
                <a:close/>
                <a:moveTo>
                  <a:pt x="210" y="126"/>
                </a:moveTo>
                <a:lnTo>
                  <a:pt x="210" y="132"/>
                </a:lnTo>
                <a:lnTo>
                  <a:pt x="210" y="126"/>
                </a:lnTo>
                <a:close/>
                <a:moveTo>
                  <a:pt x="216" y="138"/>
                </a:moveTo>
                <a:lnTo>
                  <a:pt x="222" y="138"/>
                </a:lnTo>
                <a:lnTo>
                  <a:pt x="216" y="138"/>
                </a:lnTo>
                <a:close/>
                <a:moveTo>
                  <a:pt x="6" y="390"/>
                </a:moveTo>
                <a:lnTo>
                  <a:pt x="6" y="384"/>
                </a:lnTo>
                <a:lnTo>
                  <a:pt x="6" y="390"/>
                </a:lnTo>
                <a:lnTo>
                  <a:pt x="6" y="384"/>
                </a:lnTo>
                <a:lnTo>
                  <a:pt x="6" y="378"/>
                </a:lnTo>
                <a:lnTo>
                  <a:pt x="6" y="384"/>
                </a:lnTo>
                <a:lnTo>
                  <a:pt x="12" y="384"/>
                </a:lnTo>
                <a:lnTo>
                  <a:pt x="12" y="378"/>
                </a:lnTo>
                <a:lnTo>
                  <a:pt x="12" y="372"/>
                </a:lnTo>
                <a:lnTo>
                  <a:pt x="6" y="372"/>
                </a:lnTo>
                <a:lnTo>
                  <a:pt x="6" y="366"/>
                </a:lnTo>
                <a:lnTo>
                  <a:pt x="6" y="372"/>
                </a:lnTo>
                <a:lnTo>
                  <a:pt x="6" y="366"/>
                </a:lnTo>
                <a:lnTo>
                  <a:pt x="0" y="366"/>
                </a:lnTo>
                <a:lnTo>
                  <a:pt x="0" y="372"/>
                </a:lnTo>
                <a:lnTo>
                  <a:pt x="0" y="366"/>
                </a:lnTo>
                <a:lnTo>
                  <a:pt x="0" y="360"/>
                </a:lnTo>
                <a:lnTo>
                  <a:pt x="0" y="366"/>
                </a:lnTo>
                <a:lnTo>
                  <a:pt x="6" y="366"/>
                </a:lnTo>
                <a:lnTo>
                  <a:pt x="6" y="360"/>
                </a:lnTo>
                <a:lnTo>
                  <a:pt x="12" y="360"/>
                </a:lnTo>
                <a:lnTo>
                  <a:pt x="12" y="354"/>
                </a:lnTo>
                <a:lnTo>
                  <a:pt x="18" y="354"/>
                </a:lnTo>
                <a:lnTo>
                  <a:pt x="12" y="354"/>
                </a:lnTo>
                <a:lnTo>
                  <a:pt x="18" y="354"/>
                </a:lnTo>
                <a:lnTo>
                  <a:pt x="18" y="348"/>
                </a:lnTo>
                <a:lnTo>
                  <a:pt x="12" y="354"/>
                </a:lnTo>
                <a:lnTo>
                  <a:pt x="12" y="348"/>
                </a:lnTo>
                <a:lnTo>
                  <a:pt x="12" y="342"/>
                </a:lnTo>
                <a:lnTo>
                  <a:pt x="18" y="342"/>
                </a:lnTo>
                <a:lnTo>
                  <a:pt x="18" y="336"/>
                </a:lnTo>
                <a:lnTo>
                  <a:pt x="18" y="330"/>
                </a:lnTo>
                <a:lnTo>
                  <a:pt x="24" y="330"/>
                </a:lnTo>
                <a:lnTo>
                  <a:pt x="18" y="330"/>
                </a:lnTo>
                <a:lnTo>
                  <a:pt x="18" y="324"/>
                </a:lnTo>
                <a:lnTo>
                  <a:pt x="24" y="324"/>
                </a:lnTo>
                <a:lnTo>
                  <a:pt x="18" y="324"/>
                </a:lnTo>
                <a:lnTo>
                  <a:pt x="18" y="318"/>
                </a:lnTo>
                <a:lnTo>
                  <a:pt x="18" y="312"/>
                </a:lnTo>
                <a:lnTo>
                  <a:pt x="12" y="312"/>
                </a:lnTo>
                <a:lnTo>
                  <a:pt x="18" y="312"/>
                </a:lnTo>
                <a:lnTo>
                  <a:pt x="18" y="306"/>
                </a:lnTo>
                <a:lnTo>
                  <a:pt x="12" y="306"/>
                </a:lnTo>
                <a:lnTo>
                  <a:pt x="12" y="300"/>
                </a:lnTo>
                <a:lnTo>
                  <a:pt x="6" y="300"/>
                </a:lnTo>
                <a:lnTo>
                  <a:pt x="12" y="300"/>
                </a:lnTo>
                <a:lnTo>
                  <a:pt x="12" y="294"/>
                </a:lnTo>
                <a:lnTo>
                  <a:pt x="6" y="294"/>
                </a:lnTo>
                <a:lnTo>
                  <a:pt x="6" y="288"/>
                </a:lnTo>
                <a:lnTo>
                  <a:pt x="6" y="294"/>
                </a:lnTo>
                <a:lnTo>
                  <a:pt x="12" y="294"/>
                </a:lnTo>
                <a:lnTo>
                  <a:pt x="12" y="288"/>
                </a:lnTo>
                <a:lnTo>
                  <a:pt x="18" y="288"/>
                </a:lnTo>
                <a:lnTo>
                  <a:pt x="18" y="294"/>
                </a:lnTo>
                <a:lnTo>
                  <a:pt x="18" y="288"/>
                </a:lnTo>
                <a:lnTo>
                  <a:pt x="24" y="288"/>
                </a:lnTo>
                <a:lnTo>
                  <a:pt x="18" y="288"/>
                </a:lnTo>
                <a:lnTo>
                  <a:pt x="24" y="288"/>
                </a:lnTo>
                <a:lnTo>
                  <a:pt x="30" y="288"/>
                </a:lnTo>
                <a:lnTo>
                  <a:pt x="30" y="294"/>
                </a:lnTo>
                <a:lnTo>
                  <a:pt x="36" y="294"/>
                </a:lnTo>
                <a:lnTo>
                  <a:pt x="36" y="288"/>
                </a:lnTo>
                <a:lnTo>
                  <a:pt x="30" y="288"/>
                </a:lnTo>
                <a:lnTo>
                  <a:pt x="36" y="288"/>
                </a:lnTo>
                <a:lnTo>
                  <a:pt x="42" y="288"/>
                </a:lnTo>
                <a:lnTo>
                  <a:pt x="48" y="288"/>
                </a:lnTo>
                <a:lnTo>
                  <a:pt x="54" y="288"/>
                </a:lnTo>
                <a:lnTo>
                  <a:pt x="54" y="282"/>
                </a:lnTo>
                <a:lnTo>
                  <a:pt x="60" y="282"/>
                </a:lnTo>
                <a:lnTo>
                  <a:pt x="54" y="276"/>
                </a:lnTo>
                <a:lnTo>
                  <a:pt x="48" y="276"/>
                </a:lnTo>
                <a:lnTo>
                  <a:pt x="48" y="270"/>
                </a:lnTo>
                <a:lnTo>
                  <a:pt x="54" y="270"/>
                </a:lnTo>
                <a:lnTo>
                  <a:pt x="60" y="270"/>
                </a:lnTo>
                <a:lnTo>
                  <a:pt x="60" y="264"/>
                </a:lnTo>
                <a:lnTo>
                  <a:pt x="66" y="264"/>
                </a:lnTo>
                <a:lnTo>
                  <a:pt x="66" y="258"/>
                </a:lnTo>
                <a:lnTo>
                  <a:pt x="72" y="258"/>
                </a:lnTo>
                <a:lnTo>
                  <a:pt x="72" y="252"/>
                </a:lnTo>
                <a:lnTo>
                  <a:pt x="72" y="246"/>
                </a:lnTo>
                <a:lnTo>
                  <a:pt x="72" y="240"/>
                </a:lnTo>
                <a:lnTo>
                  <a:pt x="66" y="234"/>
                </a:lnTo>
                <a:lnTo>
                  <a:pt x="66" y="240"/>
                </a:lnTo>
                <a:lnTo>
                  <a:pt x="60" y="240"/>
                </a:lnTo>
                <a:lnTo>
                  <a:pt x="60" y="234"/>
                </a:lnTo>
                <a:lnTo>
                  <a:pt x="54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16"/>
                </a:lnTo>
                <a:lnTo>
                  <a:pt x="54" y="222"/>
                </a:lnTo>
                <a:lnTo>
                  <a:pt x="54" y="216"/>
                </a:lnTo>
                <a:lnTo>
                  <a:pt x="60" y="222"/>
                </a:lnTo>
                <a:lnTo>
                  <a:pt x="60" y="216"/>
                </a:lnTo>
                <a:lnTo>
                  <a:pt x="60" y="222"/>
                </a:lnTo>
                <a:lnTo>
                  <a:pt x="60" y="216"/>
                </a:lnTo>
                <a:lnTo>
                  <a:pt x="60" y="222"/>
                </a:lnTo>
                <a:lnTo>
                  <a:pt x="60" y="216"/>
                </a:lnTo>
                <a:lnTo>
                  <a:pt x="66" y="216"/>
                </a:lnTo>
                <a:lnTo>
                  <a:pt x="66" y="222"/>
                </a:lnTo>
                <a:lnTo>
                  <a:pt x="66" y="216"/>
                </a:lnTo>
                <a:lnTo>
                  <a:pt x="66" y="222"/>
                </a:lnTo>
                <a:lnTo>
                  <a:pt x="72" y="222"/>
                </a:lnTo>
                <a:lnTo>
                  <a:pt x="72" y="216"/>
                </a:lnTo>
                <a:lnTo>
                  <a:pt x="72" y="210"/>
                </a:lnTo>
                <a:lnTo>
                  <a:pt x="72" y="204"/>
                </a:lnTo>
                <a:lnTo>
                  <a:pt x="78" y="204"/>
                </a:lnTo>
                <a:lnTo>
                  <a:pt x="78" y="198"/>
                </a:lnTo>
                <a:lnTo>
                  <a:pt x="84" y="192"/>
                </a:lnTo>
                <a:lnTo>
                  <a:pt x="84" y="186"/>
                </a:lnTo>
                <a:lnTo>
                  <a:pt x="84" y="180"/>
                </a:lnTo>
                <a:lnTo>
                  <a:pt x="84" y="174"/>
                </a:lnTo>
                <a:lnTo>
                  <a:pt x="84" y="168"/>
                </a:lnTo>
                <a:lnTo>
                  <a:pt x="84" y="162"/>
                </a:lnTo>
                <a:lnTo>
                  <a:pt x="84" y="156"/>
                </a:lnTo>
                <a:lnTo>
                  <a:pt x="90" y="156"/>
                </a:lnTo>
                <a:lnTo>
                  <a:pt x="90" y="162"/>
                </a:lnTo>
                <a:lnTo>
                  <a:pt x="96" y="162"/>
                </a:lnTo>
                <a:lnTo>
                  <a:pt x="96" y="168"/>
                </a:lnTo>
                <a:lnTo>
                  <a:pt x="96" y="162"/>
                </a:lnTo>
                <a:lnTo>
                  <a:pt x="90" y="162"/>
                </a:lnTo>
                <a:lnTo>
                  <a:pt x="90" y="156"/>
                </a:lnTo>
                <a:lnTo>
                  <a:pt x="84" y="156"/>
                </a:lnTo>
                <a:lnTo>
                  <a:pt x="78" y="156"/>
                </a:lnTo>
                <a:lnTo>
                  <a:pt x="72" y="156"/>
                </a:lnTo>
                <a:lnTo>
                  <a:pt x="72" y="150"/>
                </a:lnTo>
                <a:lnTo>
                  <a:pt x="72" y="144"/>
                </a:lnTo>
                <a:lnTo>
                  <a:pt x="78" y="144"/>
                </a:lnTo>
                <a:lnTo>
                  <a:pt x="78" y="138"/>
                </a:lnTo>
                <a:lnTo>
                  <a:pt x="78" y="144"/>
                </a:lnTo>
                <a:lnTo>
                  <a:pt x="78" y="138"/>
                </a:lnTo>
                <a:lnTo>
                  <a:pt x="84" y="138"/>
                </a:lnTo>
                <a:lnTo>
                  <a:pt x="78" y="138"/>
                </a:lnTo>
                <a:lnTo>
                  <a:pt x="78" y="132"/>
                </a:lnTo>
                <a:lnTo>
                  <a:pt x="84" y="132"/>
                </a:lnTo>
                <a:lnTo>
                  <a:pt x="84" y="126"/>
                </a:lnTo>
                <a:lnTo>
                  <a:pt x="90" y="126"/>
                </a:lnTo>
                <a:lnTo>
                  <a:pt x="96" y="126"/>
                </a:lnTo>
                <a:lnTo>
                  <a:pt x="102" y="126"/>
                </a:lnTo>
                <a:lnTo>
                  <a:pt x="108" y="126"/>
                </a:lnTo>
                <a:lnTo>
                  <a:pt x="114" y="126"/>
                </a:lnTo>
                <a:lnTo>
                  <a:pt x="120" y="126"/>
                </a:lnTo>
                <a:lnTo>
                  <a:pt x="126" y="126"/>
                </a:lnTo>
                <a:lnTo>
                  <a:pt x="132" y="126"/>
                </a:lnTo>
                <a:lnTo>
                  <a:pt x="132" y="132"/>
                </a:lnTo>
                <a:lnTo>
                  <a:pt x="138" y="138"/>
                </a:lnTo>
                <a:lnTo>
                  <a:pt x="138" y="144"/>
                </a:lnTo>
                <a:lnTo>
                  <a:pt x="138" y="138"/>
                </a:lnTo>
                <a:lnTo>
                  <a:pt x="138" y="144"/>
                </a:lnTo>
                <a:lnTo>
                  <a:pt x="132" y="144"/>
                </a:lnTo>
                <a:lnTo>
                  <a:pt x="132" y="150"/>
                </a:lnTo>
                <a:lnTo>
                  <a:pt x="138" y="150"/>
                </a:lnTo>
                <a:lnTo>
                  <a:pt x="138" y="156"/>
                </a:lnTo>
                <a:lnTo>
                  <a:pt x="144" y="156"/>
                </a:lnTo>
                <a:lnTo>
                  <a:pt x="144" y="150"/>
                </a:lnTo>
                <a:lnTo>
                  <a:pt x="144" y="144"/>
                </a:lnTo>
                <a:lnTo>
                  <a:pt x="138" y="144"/>
                </a:lnTo>
                <a:lnTo>
                  <a:pt x="138" y="138"/>
                </a:lnTo>
                <a:lnTo>
                  <a:pt x="144" y="138"/>
                </a:lnTo>
                <a:lnTo>
                  <a:pt x="144" y="132"/>
                </a:lnTo>
                <a:lnTo>
                  <a:pt x="150" y="138"/>
                </a:lnTo>
                <a:lnTo>
                  <a:pt x="156" y="138"/>
                </a:lnTo>
                <a:lnTo>
                  <a:pt x="156" y="144"/>
                </a:lnTo>
                <a:lnTo>
                  <a:pt x="156" y="150"/>
                </a:lnTo>
                <a:lnTo>
                  <a:pt x="156" y="156"/>
                </a:lnTo>
                <a:lnTo>
                  <a:pt x="156" y="150"/>
                </a:lnTo>
                <a:lnTo>
                  <a:pt x="156" y="144"/>
                </a:lnTo>
                <a:lnTo>
                  <a:pt x="162" y="144"/>
                </a:lnTo>
                <a:lnTo>
                  <a:pt x="162" y="138"/>
                </a:lnTo>
                <a:lnTo>
                  <a:pt x="156" y="138"/>
                </a:lnTo>
                <a:lnTo>
                  <a:pt x="156" y="132"/>
                </a:lnTo>
                <a:lnTo>
                  <a:pt x="156" y="126"/>
                </a:lnTo>
                <a:lnTo>
                  <a:pt x="156" y="120"/>
                </a:lnTo>
                <a:lnTo>
                  <a:pt x="156" y="114"/>
                </a:lnTo>
                <a:lnTo>
                  <a:pt x="162" y="114"/>
                </a:lnTo>
                <a:lnTo>
                  <a:pt x="162" y="108"/>
                </a:lnTo>
                <a:lnTo>
                  <a:pt x="168" y="108"/>
                </a:lnTo>
                <a:lnTo>
                  <a:pt x="168" y="114"/>
                </a:lnTo>
                <a:lnTo>
                  <a:pt x="174" y="114"/>
                </a:lnTo>
                <a:lnTo>
                  <a:pt x="180" y="114"/>
                </a:lnTo>
                <a:lnTo>
                  <a:pt x="186" y="114"/>
                </a:lnTo>
                <a:lnTo>
                  <a:pt x="192" y="114"/>
                </a:lnTo>
                <a:lnTo>
                  <a:pt x="198" y="114"/>
                </a:lnTo>
                <a:lnTo>
                  <a:pt x="204" y="120"/>
                </a:lnTo>
                <a:lnTo>
                  <a:pt x="204" y="126"/>
                </a:lnTo>
                <a:lnTo>
                  <a:pt x="210" y="126"/>
                </a:lnTo>
                <a:lnTo>
                  <a:pt x="210" y="132"/>
                </a:lnTo>
                <a:lnTo>
                  <a:pt x="210" y="138"/>
                </a:lnTo>
                <a:lnTo>
                  <a:pt x="216" y="138"/>
                </a:lnTo>
                <a:lnTo>
                  <a:pt x="222" y="138"/>
                </a:lnTo>
                <a:lnTo>
                  <a:pt x="222" y="144"/>
                </a:lnTo>
                <a:lnTo>
                  <a:pt x="228" y="144"/>
                </a:lnTo>
                <a:lnTo>
                  <a:pt x="228" y="138"/>
                </a:lnTo>
                <a:lnTo>
                  <a:pt x="228" y="144"/>
                </a:lnTo>
                <a:lnTo>
                  <a:pt x="234" y="144"/>
                </a:lnTo>
                <a:lnTo>
                  <a:pt x="234" y="138"/>
                </a:lnTo>
                <a:lnTo>
                  <a:pt x="228" y="138"/>
                </a:lnTo>
                <a:lnTo>
                  <a:pt x="222" y="138"/>
                </a:lnTo>
                <a:lnTo>
                  <a:pt x="216" y="138"/>
                </a:lnTo>
                <a:lnTo>
                  <a:pt x="216" y="132"/>
                </a:lnTo>
                <a:lnTo>
                  <a:pt x="210" y="132"/>
                </a:lnTo>
                <a:lnTo>
                  <a:pt x="216" y="132"/>
                </a:lnTo>
                <a:lnTo>
                  <a:pt x="210" y="132"/>
                </a:lnTo>
                <a:lnTo>
                  <a:pt x="216" y="132"/>
                </a:lnTo>
                <a:lnTo>
                  <a:pt x="210" y="132"/>
                </a:lnTo>
                <a:lnTo>
                  <a:pt x="210" y="126"/>
                </a:lnTo>
                <a:lnTo>
                  <a:pt x="204" y="126"/>
                </a:lnTo>
                <a:lnTo>
                  <a:pt x="204" y="120"/>
                </a:lnTo>
                <a:lnTo>
                  <a:pt x="204" y="114"/>
                </a:lnTo>
                <a:lnTo>
                  <a:pt x="198" y="114"/>
                </a:lnTo>
                <a:lnTo>
                  <a:pt x="198" y="108"/>
                </a:lnTo>
                <a:lnTo>
                  <a:pt x="192" y="108"/>
                </a:lnTo>
                <a:lnTo>
                  <a:pt x="186" y="108"/>
                </a:lnTo>
                <a:lnTo>
                  <a:pt x="180" y="108"/>
                </a:lnTo>
                <a:lnTo>
                  <a:pt x="180" y="102"/>
                </a:lnTo>
                <a:lnTo>
                  <a:pt x="174" y="102"/>
                </a:lnTo>
                <a:lnTo>
                  <a:pt x="174" y="96"/>
                </a:lnTo>
                <a:lnTo>
                  <a:pt x="180" y="96"/>
                </a:lnTo>
                <a:lnTo>
                  <a:pt x="180" y="90"/>
                </a:lnTo>
                <a:lnTo>
                  <a:pt x="180" y="96"/>
                </a:lnTo>
                <a:lnTo>
                  <a:pt x="180" y="90"/>
                </a:lnTo>
                <a:lnTo>
                  <a:pt x="180" y="84"/>
                </a:lnTo>
                <a:lnTo>
                  <a:pt x="174" y="84"/>
                </a:lnTo>
                <a:lnTo>
                  <a:pt x="174" y="90"/>
                </a:lnTo>
                <a:lnTo>
                  <a:pt x="174" y="84"/>
                </a:lnTo>
                <a:lnTo>
                  <a:pt x="174" y="78"/>
                </a:lnTo>
                <a:lnTo>
                  <a:pt x="180" y="78"/>
                </a:lnTo>
                <a:lnTo>
                  <a:pt x="180" y="72"/>
                </a:lnTo>
                <a:lnTo>
                  <a:pt x="174" y="72"/>
                </a:lnTo>
                <a:lnTo>
                  <a:pt x="168" y="72"/>
                </a:lnTo>
                <a:lnTo>
                  <a:pt x="162" y="72"/>
                </a:lnTo>
                <a:lnTo>
                  <a:pt x="162" y="66"/>
                </a:lnTo>
                <a:lnTo>
                  <a:pt x="162" y="72"/>
                </a:lnTo>
                <a:lnTo>
                  <a:pt x="162" y="66"/>
                </a:lnTo>
                <a:lnTo>
                  <a:pt x="168" y="66"/>
                </a:lnTo>
                <a:lnTo>
                  <a:pt x="162" y="66"/>
                </a:lnTo>
                <a:lnTo>
                  <a:pt x="162" y="60"/>
                </a:lnTo>
                <a:lnTo>
                  <a:pt x="168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0"/>
                </a:lnTo>
                <a:lnTo>
                  <a:pt x="180" y="60"/>
                </a:lnTo>
                <a:lnTo>
                  <a:pt x="180" y="54"/>
                </a:lnTo>
                <a:lnTo>
                  <a:pt x="180" y="60"/>
                </a:lnTo>
                <a:lnTo>
                  <a:pt x="180" y="54"/>
                </a:lnTo>
                <a:lnTo>
                  <a:pt x="186" y="54"/>
                </a:lnTo>
                <a:lnTo>
                  <a:pt x="180" y="54"/>
                </a:lnTo>
                <a:lnTo>
                  <a:pt x="174" y="54"/>
                </a:lnTo>
                <a:lnTo>
                  <a:pt x="174" y="48"/>
                </a:lnTo>
                <a:lnTo>
                  <a:pt x="180" y="54"/>
                </a:lnTo>
                <a:lnTo>
                  <a:pt x="180" y="48"/>
                </a:lnTo>
                <a:lnTo>
                  <a:pt x="180" y="54"/>
                </a:lnTo>
                <a:lnTo>
                  <a:pt x="180" y="48"/>
                </a:lnTo>
                <a:lnTo>
                  <a:pt x="180" y="42"/>
                </a:lnTo>
                <a:lnTo>
                  <a:pt x="174" y="42"/>
                </a:lnTo>
                <a:lnTo>
                  <a:pt x="174" y="36"/>
                </a:lnTo>
                <a:lnTo>
                  <a:pt x="168" y="36"/>
                </a:lnTo>
                <a:lnTo>
                  <a:pt x="168" y="30"/>
                </a:lnTo>
                <a:lnTo>
                  <a:pt x="168" y="36"/>
                </a:lnTo>
                <a:lnTo>
                  <a:pt x="168" y="30"/>
                </a:lnTo>
                <a:lnTo>
                  <a:pt x="168" y="24"/>
                </a:lnTo>
                <a:lnTo>
                  <a:pt x="162" y="24"/>
                </a:lnTo>
                <a:lnTo>
                  <a:pt x="162" y="18"/>
                </a:lnTo>
                <a:lnTo>
                  <a:pt x="156" y="18"/>
                </a:lnTo>
                <a:lnTo>
                  <a:pt x="150" y="18"/>
                </a:lnTo>
                <a:lnTo>
                  <a:pt x="144" y="18"/>
                </a:lnTo>
                <a:lnTo>
                  <a:pt x="144" y="24"/>
                </a:lnTo>
                <a:lnTo>
                  <a:pt x="144" y="30"/>
                </a:lnTo>
                <a:lnTo>
                  <a:pt x="144" y="24"/>
                </a:lnTo>
                <a:lnTo>
                  <a:pt x="144" y="30"/>
                </a:lnTo>
                <a:lnTo>
                  <a:pt x="144" y="24"/>
                </a:lnTo>
                <a:lnTo>
                  <a:pt x="144" y="18"/>
                </a:lnTo>
                <a:lnTo>
                  <a:pt x="144" y="12"/>
                </a:lnTo>
                <a:lnTo>
                  <a:pt x="150" y="12"/>
                </a:lnTo>
                <a:lnTo>
                  <a:pt x="150" y="6"/>
                </a:lnTo>
                <a:lnTo>
                  <a:pt x="150" y="0"/>
                </a:lnTo>
                <a:lnTo>
                  <a:pt x="156" y="0"/>
                </a:lnTo>
                <a:lnTo>
                  <a:pt x="150" y="0"/>
                </a:lnTo>
                <a:lnTo>
                  <a:pt x="150" y="6"/>
                </a:lnTo>
                <a:lnTo>
                  <a:pt x="156" y="6"/>
                </a:lnTo>
                <a:lnTo>
                  <a:pt x="150" y="6"/>
                </a:lnTo>
                <a:lnTo>
                  <a:pt x="150" y="12"/>
                </a:lnTo>
                <a:lnTo>
                  <a:pt x="150" y="18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74" y="18"/>
                </a:lnTo>
                <a:lnTo>
                  <a:pt x="180" y="18"/>
                </a:lnTo>
                <a:lnTo>
                  <a:pt x="186" y="18"/>
                </a:lnTo>
                <a:lnTo>
                  <a:pt x="192" y="18"/>
                </a:lnTo>
                <a:lnTo>
                  <a:pt x="198" y="18"/>
                </a:lnTo>
                <a:lnTo>
                  <a:pt x="198" y="24"/>
                </a:lnTo>
                <a:lnTo>
                  <a:pt x="204" y="24"/>
                </a:lnTo>
                <a:lnTo>
                  <a:pt x="210" y="24"/>
                </a:lnTo>
                <a:lnTo>
                  <a:pt x="216" y="24"/>
                </a:lnTo>
                <a:lnTo>
                  <a:pt x="216" y="18"/>
                </a:lnTo>
                <a:lnTo>
                  <a:pt x="216" y="24"/>
                </a:lnTo>
                <a:lnTo>
                  <a:pt x="222" y="24"/>
                </a:lnTo>
                <a:lnTo>
                  <a:pt x="228" y="24"/>
                </a:lnTo>
                <a:lnTo>
                  <a:pt x="228" y="30"/>
                </a:lnTo>
                <a:lnTo>
                  <a:pt x="234" y="30"/>
                </a:lnTo>
                <a:lnTo>
                  <a:pt x="228" y="30"/>
                </a:lnTo>
                <a:lnTo>
                  <a:pt x="234" y="30"/>
                </a:lnTo>
                <a:lnTo>
                  <a:pt x="228" y="30"/>
                </a:lnTo>
                <a:lnTo>
                  <a:pt x="234" y="30"/>
                </a:lnTo>
                <a:lnTo>
                  <a:pt x="234" y="24"/>
                </a:lnTo>
                <a:lnTo>
                  <a:pt x="234" y="30"/>
                </a:lnTo>
                <a:lnTo>
                  <a:pt x="234" y="36"/>
                </a:lnTo>
                <a:lnTo>
                  <a:pt x="240" y="36"/>
                </a:lnTo>
                <a:lnTo>
                  <a:pt x="240" y="42"/>
                </a:lnTo>
                <a:lnTo>
                  <a:pt x="240" y="48"/>
                </a:lnTo>
                <a:lnTo>
                  <a:pt x="234" y="48"/>
                </a:lnTo>
                <a:lnTo>
                  <a:pt x="234" y="54"/>
                </a:lnTo>
                <a:lnTo>
                  <a:pt x="228" y="54"/>
                </a:lnTo>
                <a:lnTo>
                  <a:pt x="228" y="60"/>
                </a:lnTo>
                <a:lnTo>
                  <a:pt x="234" y="60"/>
                </a:lnTo>
                <a:lnTo>
                  <a:pt x="234" y="54"/>
                </a:lnTo>
                <a:lnTo>
                  <a:pt x="240" y="54"/>
                </a:lnTo>
                <a:lnTo>
                  <a:pt x="246" y="54"/>
                </a:lnTo>
                <a:lnTo>
                  <a:pt x="246" y="60"/>
                </a:lnTo>
                <a:lnTo>
                  <a:pt x="246" y="66"/>
                </a:lnTo>
                <a:lnTo>
                  <a:pt x="240" y="66"/>
                </a:lnTo>
                <a:lnTo>
                  <a:pt x="246" y="66"/>
                </a:lnTo>
                <a:lnTo>
                  <a:pt x="246" y="72"/>
                </a:lnTo>
                <a:lnTo>
                  <a:pt x="246" y="66"/>
                </a:lnTo>
                <a:lnTo>
                  <a:pt x="246" y="72"/>
                </a:lnTo>
                <a:lnTo>
                  <a:pt x="246" y="66"/>
                </a:lnTo>
                <a:lnTo>
                  <a:pt x="246" y="72"/>
                </a:lnTo>
                <a:lnTo>
                  <a:pt x="246" y="66"/>
                </a:lnTo>
                <a:lnTo>
                  <a:pt x="246" y="60"/>
                </a:lnTo>
                <a:lnTo>
                  <a:pt x="252" y="60"/>
                </a:lnTo>
                <a:lnTo>
                  <a:pt x="258" y="60"/>
                </a:lnTo>
                <a:lnTo>
                  <a:pt x="264" y="60"/>
                </a:lnTo>
                <a:lnTo>
                  <a:pt x="264" y="66"/>
                </a:lnTo>
                <a:lnTo>
                  <a:pt x="270" y="66"/>
                </a:lnTo>
                <a:lnTo>
                  <a:pt x="270" y="72"/>
                </a:lnTo>
                <a:lnTo>
                  <a:pt x="276" y="72"/>
                </a:lnTo>
                <a:lnTo>
                  <a:pt x="282" y="72"/>
                </a:lnTo>
                <a:lnTo>
                  <a:pt x="282" y="66"/>
                </a:lnTo>
                <a:lnTo>
                  <a:pt x="288" y="66"/>
                </a:lnTo>
                <a:lnTo>
                  <a:pt x="294" y="66"/>
                </a:lnTo>
                <a:lnTo>
                  <a:pt x="288" y="66"/>
                </a:lnTo>
                <a:lnTo>
                  <a:pt x="294" y="66"/>
                </a:lnTo>
                <a:lnTo>
                  <a:pt x="294" y="60"/>
                </a:lnTo>
                <a:lnTo>
                  <a:pt x="294" y="66"/>
                </a:lnTo>
                <a:lnTo>
                  <a:pt x="294" y="60"/>
                </a:lnTo>
                <a:lnTo>
                  <a:pt x="294" y="66"/>
                </a:lnTo>
                <a:lnTo>
                  <a:pt x="294" y="72"/>
                </a:lnTo>
                <a:lnTo>
                  <a:pt x="294" y="78"/>
                </a:lnTo>
                <a:lnTo>
                  <a:pt x="294" y="84"/>
                </a:lnTo>
                <a:lnTo>
                  <a:pt x="288" y="84"/>
                </a:lnTo>
                <a:lnTo>
                  <a:pt x="288" y="90"/>
                </a:lnTo>
                <a:lnTo>
                  <a:pt x="282" y="90"/>
                </a:lnTo>
                <a:lnTo>
                  <a:pt x="276" y="90"/>
                </a:lnTo>
                <a:lnTo>
                  <a:pt x="276" y="96"/>
                </a:lnTo>
                <a:lnTo>
                  <a:pt x="276" y="102"/>
                </a:lnTo>
                <a:lnTo>
                  <a:pt x="282" y="102"/>
                </a:lnTo>
                <a:lnTo>
                  <a:pt x="282" y="108"/>
                </a:lnTo>
                <a:lnTo>
                  <a:pt x="276" y="108"/>
                </a:lnTo>
                <a:lnTo>
                  <a:pt x="282" y="108"/>
                </a:lnTo>
                <a:lnTo>
                  <a:pt x="288" y="108"/>
                </a:lnTo>
                <a:lnTo>
                  <a:pt x="282" y="108"/>
                </a:lnTo>
                <a:lnTo>
                  <a:pt x="282" y="102"/>
                </a:lnTo>
                <a:lnTo>
                  <a:pt x="288" y="102"/>
                </a:lnTo>
                <a:lnTo>
                  <a:pt x="282" y="102"/>
                </a:lnTo>
                <a:lnTo>
                  <a:pt x="288" y="102"/>
                </a:lnTo>
                <a:lnTo>
                  <a:pt x="294" y="96"/>
                </a:lnTo>
                <a:lnTo>
                  <a:pt x="300" y="96"/>
                </a:lnTo>
                <a:lnTo>
                  <a:pt x="300" y="102"/>
                </a:lnTo>
                <a:lnTo>
                  <a:pt x="306" y="102"/>
                </a:lnTo>
                <a:lnTo>
                  <a:pt x="306" y="108"/>
                </a:lnTo>
                <a:lnTo>
                  <a:pt x="306" y="102"/>
                </a:lnTo>
                <a:lnTo>
                  <a:pt x="312" y="102"/>
                </a:lnTo>
                <a:lnTo>
                  <a:pt x="312" y="108"/>
                </a:lnTo>
                <a:lnTo>
                  <a:pt x="318" y="108"/>
                </a:lnTo>
                <a:lnTo>
                  <a:pt x="312" y="108"/>
                </a:lnTo>
                <a:lnTo>
                  <a:pt x="318" y="108"/>
                </a:lnTo>
                <a:lnTo>
                  <a:pt x="312" y="108"/>
                </a:lnTo>
                <a:lnTo>
                  <a:pt x="318" y="108"/>
                </a:lnTo>
                <a:lnTo>
                  <a:pt x="318" y="102"/>
                </a:lnTo>
                <a:lnTo>
                  <a:pt x="318" y="108"/>
                </a:lnTo>
                <a:lnTo>
                  <a:pt x="318" y="102"/>
                </a:lnTo>
                <a:lnTo>
                  <a:pt x="318" y="96"/>
                </a:lnTo>
                <a:lnTo>
                  <a:pt x="324" y="96"/>
                </a:lnTo>
                <a:lnTo>
                  <a:pt x="324" y="90"/>
                </a:lnTo>
                <a:lnTo>
                  <a:pt x="318" y="90"/>
                </a:lnTo>
                <a:lnTo>
                  <a:pt x="318" y="96"/>
                </a:lnTo>
                <a:lnTo>
                  <a:pt x="318" y="90"/>
                </a:lnTo>
                <a:lnTo>
                  <a:pt x="318" y="96"/>
                </a:lnTo>
                <a:lnTo>
                  <a:pt x="318" y="90"/>
                </a:lnTo>
                <a:lnTo>
                  <a:pt x="324" y="90"/>
                </a:lnTo>
                <a:lnTo>
                  <a:pt x="324" y="84"/>
                </a:lnTo>
                <a:lnTo>
                  <a:pt x="330" y="84"/>
                </a:lnTo>
                <a:lnTo>
                  <a:pt x="336" y="84"/>
                </a:lnTo>
                <a:lnTo>
                  <a:pt x="342" y="84"/>
                </a:lnTo>
                <a:lnTo>
                  <a:pt x="348" y="84"/>
                </a:lnTo>
                <a:lnTo>
                  <a:pt x="348" y="78"/>
                </a:lnTo>
                <a:lnTo>
                  <a:pt x="348" y="84"/>
                </a:lnTo>
                <a:lnTo>
                  <a:pt x="348" y="90"/>
                </a:lnTo>
                <a:lnTo>
                  <a:pt x="354" y="90"/>
                </a:lnTo>
                <a:lnTo>
                  <a:pt x="348" y="90"/>
                </a:lnTo>
                <a:lnTo>
                  <a:pt x="348" y="84"/>
                </a:lnTo>
                <a:lnTo>
                  <a:pt x="354" y="84"/>
                </a:lnTo>
                <a:lnTo>
                  <a:pt x="348" y="84"/>
                </a:lnTo>
                <a:lnTo>
                  <a:pt x="354" y="84"/>
                </a:lnTo>
                <a:lnTo>
                  <a:pt x="348" y="84"/>
                </a:lnTo>
                <a:lnTo>
                  <a:pt x="348" y="78"/>
                </a:lnTo>
                <a:lnTo>
                  <a:pt x="348" y="84"/>
                </a:lnTo>
                <a:lnTo>
                  <a:pt x="348" y="78"/>
                </a:lnTo>
                <a:lnTo>
                  <a:pt x="354" y="78"/>
                </a:lnTo>
                <a:lnTo>
                  <a:pt x="354" y="72"/>
                </a:lnTo>
                <a:lnTo>
                  <a:pt x="360" y="72"/>
                </a:lnTo>
                <a:lnTo>
                  <a:pt x="360" y="66"/>
                </a:lnTo>
                <a:lnTo>
                  <a:pt x="366" y="66"/>
                </a:lnTo>
                <a:lnTo>
                  <a:pt x="366" y="60"/>
                </a:lnTo>
                <a:lnTo>
                  <a:pt x="366" y="54"/>
                </a:lnTo>
                <a:lnTo>
                  <a:pt x="372" y="54"/>
                </a:lnTo>
                <a:lnTo>
                  <a:pt x="378" y="54"/>
                </a:lnTo>
                <a:lnTo>
                  <a:pt x="384" y="54"/>
                </a:lnTo>
                <a:lnTo>
                  <a:pt x="390" y="54"/>
                </a:lnTo>
                <a:lnTo>
                  <a:pt x="396" y="54"/>
                </a:lnTo>
                <a:lnTo>
                  <a:pt x="390" y="54"/>
                </a:lnTo>
                <a:lnTo>
                  <a:pt x="390" y="60"/>
                </a:lnTo>
                <a:lnTo>
                  <a:pt x="384" y="60"/>
                </a:lnTo>
                <a:lnTo>
                  <a:pt x="384" y="54"/>
                </a:lnTo>
                <a:lnTo>
                  <a:pt x="384" y="60"/>
                </a:lnTo>
                <a:lnTo>
                  <a:pt x="378" y="60"/>
                </a:lnTo>
                <a:lnTo>
                  <a:pt x="378" y="54"/>
                </a:lnTo>
                <a:lnTo>
                  <a:pt x="378" y="60"/>
                </a:lnTo>
                <a:lnTo>
                  <a:pt x="372" y="60"/>
                </a:lnTo>
                <a:lnTo>
                  <a:pt x="378" y="60"/>
                </a:lnTo>
                <a:lnTo>
                  <a:pt x="372" y="60"/>
                </a:lnTo>
                <a:lnTo>
                  <a:pt x="366" y="60"/>
                </a:lnTo>
                <a:lnTo>
                  <a:pt x="366" y="66"/>
                </a:lnTo>
                <a:lnTo>
                  <a:pt x="366" y="60"/>
                </a:lnTo>
                <a:lnTo>
                  <a:pt x="366" y="66"/>
                </a:lnTo>
                <a:lnTo>
                  <a:pt x="360" y="66"/>
                </a:lnTo>
                <a:lnTo>
                  <a:pt x="360" y="72"/>
                </a:lnTo>
                <a:lnTo>
                  <a:pt x="366" y="72"/>
                </a:lnTo>
                <a:lnTo>
                  <a:pt x="360" y="72"/>
                </a:lnTo>
                <a:lnTo>
                  <a:pt x="366" y="72"/>
                </a:lnTo>
                <a:lnTo>
                  <a:pt x="372" y="72"/>
                </a:lnTo>
                <a:lnTo>
                  <a:pt x="366" y="66"/>
                </a:lnTo>
                <a:lnTo>
                  <a:pt x="372" y="66"/>
                </a:lnTo>
                <a:lnTo>
                  <a:pt x="366" y="66"/>
                </a:lnTo>
                <a:lnTo>
                  <a:pt x="372" y="66"/>
                </a:lnTo>
                <a:lnTo>
                  <a:pt x="366" y="66"/>
                </a:lnTo>
                <a:lnTo>
                  <a:pt x="372" y="66"/>
                </a:lnTo>
                <a:lnTo>
                  <a:pt x="372" y="60"/>
                </a:lnTo>
                <a:lnTo>
                  <a:pt x="372" y="66"/>
                </a:lnTo>
                <a:lnTo>
                  <a:pt x="378" y="66"/>
                </a:lnTo>
                <a:lnTo>
                  <a:pt x="378" y="60"/>
                </a:lnTo>
                <a:lnTo>
                  <a:pt x="384" y="60"/>
                </a:lnTo>
                <a:lnTo>
                  <a:pt x="378" y="60"/>
                </a:lnTo>
                <a:lnTo>
                  <a:pt x="378" y="66"/>
                </a:lnTo>
                <a:lnTo>
                  <a:pt x="378" y="60"/>
                </a:lnTo>
                <a:lnTo>
                  <a:pt x="384" y="60"/>
                </a:lnTo>
                <a:lnTo>
                  <a:pt x="384" y="66"/>
                </a:lnTo>
                <a:lnTo>
                  <a:pt x="390" y="66"/>
                </a:lnTo>
                <a:lnTo>
                  <a:pt x="390" y="60"/>
                </a:lnTo>
                <a:lnTo>
                  <a:pt x="396" y="60"/>
                </a:lnTo>
                <a:lnTo>
                  <a:pt x="396" y="54"/>
                </a:lnTo>
                <a:lnTo>
                  <a:pt x="396" y="60"/>
                </a:lnTo>
                <a:lnTo>
                  <a:pt x="402" y="60"/>
                </a:lnTo>
                <a:lnTo>
                  <a:pt x="402" y="66"/>
                </a:lnTo>
                <a:lnTo>
                  <a:pt x="402" y="72"/>
                </a:lnTo>
                <a:lnTo>
                  <a:pt x="408" y="72"/>
                </a:lnTo>
                <a:lnTo>
                  <a:pt x="402" y="72"/>
                </a:lnTo>
                <a:lnTo>
                  <a:pt x="408" y="72"/>
                </a:lnTo>
                <a:lnTo>
                  <a:pt x="414" y="72"/>
                </a:lnTo>
                <a:lnTo>
                  <a:pt x="414" y="78"/>
                </a:lnTo>
                <a:lnTo>
                  <a:pt x="420" y="78"/>
                </a:lnTo>
                <a:lnTo>
                  <a:pt x="414" y="78"/>
                </a:lnTo>
                <a:lnTo>
                  <a:pt x="420" y="78"/>
                </a:lnTo>
                <a:lnTo>
                  <a:pt x="420" y="84"/>
                </a:lnTo>
                <a:lnTo>
                  <a:pt x="420" y="78"/>
                </a:lnTo>
                <a:lnTo>
                  <a:pt x="420" y="84"/>
                </a:lnTo>
                <a:lnTo>
                  <a:pt x="426" y="84"/>
                </a:lnTo>
                <a:lnTo>
                  <a:pt x="426" y="90"/>
                </a:lnTo>
                <a:lnTo>
                  <a:pt x="426" y="84"/>
                </a:lnTo>
                <a:lnTo>
                  <a:pt x="432" y="84"/>
                </a:lnTo>
                <a:lnTo>
                  <a:pt x="432" y="78"/>
                </a:lnTo>
                <a:lnTo>
                  <a:pt x="438" y="78"/>
                </a:lnTo>
                <a:lnTo>
                  <a:pt x="432" y="78"/>
                </a:lnTo>
                <a:lnTo>
                  <a:pt x="438" y="78"/>
                </a:lnTo>
                <a:lnTo>
                  <a:pt x="438" y="84"/>
                </a:lnTo>
                <a:lnTo>
                  <a:pt x="438" y="90"/>
                </a:lnTo>
                <a:lnTo>
                  <a:pt x="438" y="96"/>
                </a:lnTo>
                <a:lnTo>
                  <a:pt x="444" y="96"/>
                </a:lnTo>
                <a:lnTo>
                  <a:pt x="444" y="102"/>
                </a:lnTo>
                <a:lnTo>
                  <a:pt x="450" y="102"/>
                </a:lnTo>
                <a:lnTo>
                  <a:pt x="444" y="102"/>
                </a:lnTo>
                <a:lnTo>
                  <a:pt x="444" y="108"/>
                </a:lnTo>
                <a:lnTo>
                  <a:pt x="444" y="114"/>
                </a:lnTo>
                <a:lnTo>
                  <a:pt x="450" y="114"/>
                </a:lnTo>
                <a:lnTo>
                  <a:pt x="456" y="114"/>
                </a:lnTo>
                <a:lnTo>
                  <a:pt x="462" y="114"/>
                </a:lnTo>
                <a:lnTo>
                  <a:pt x="468" y="114"/>
                </a:lnTo>
                <a:lnTo>
                  <a:pt x="468" y="120"/>
                </a:lnTo>
                <a:lnTo>
                  <a:pt x="462" y="120"/>
                </a:lnTo>
                <a:lnTo>
                  <a:pt x="468" y="120"/>
                </a:lnTo>
                <a:lnTo>
                  <a:pt x="468" y="126"/>
                </a:lnTo>
                <a:lnTo>
                  <a:pt x="468" y="132"/>
                </a:lnTo>
                <a:lnTo>
                  <a:pt x="474" y="132"/>
                </a:lnTo>
                <a:lnTo>
                  <a:pt x="468" y="132"/>
                </a:lnTo>
                <a:lnTo>
                  <a:pt x="474" y="132"/>
                </a:lnTo>
                <a:lnTo>
                  <a:pt x="474" y="138"/>
                </a:lnTo>
                <a:lnTo>
                  <a:pt x="474" y="144"/>
                </a:lnTo>
                <a:lnTo>
                  <a:pt x="474" y="150"/>
                </a:lnTo>
                <a:lnTo>
                  <a:pt x="480" y="150"/>
                </a:lnTo>
                <a:lnTo>
                  <a:pt x="480" y="156"/>
                </a:lnTo>
                <a:lnTo>
                  <a:pt x="480" y="162"/>
                </a:lnTo>
                <a:lnTo>
                  <a:pt x="474" y="162"/>
                </a:lnTo>
                <a:lnTo>
                  <a:pt x="474" y="168"/>
                </a:lnTo>
                <a:lnTo>
                  <a:pt x="480" y="168"/>
                </a:lnTo>
                <a:lnTo>
                  <a:pt x="480" y="174"/>
                </a:lnTo>
                <a:lnTo>
                  <a:pt x="474" y="174"/>
                </a:lnTo>
                <a:lnTo>
                  <a:pt x="474" y="180"/>
                </a:lnTo>
                <a:lnTo>
                  <a:pt x="474" y="186"/>
                </a:lnTo>
                <a:lnTo>
                  <a:pt x="468" y="186"/>
                </a:lnTo>
                <a:lnTo>
                  <a:pt x="462" y="186"/>
                </a:lnTo>
                <a:lnTo>
                  <a:pt x="468" y="192"/>
                </a:lnTo>
                <a:lnTo>
                  <a:pt x="468" y="198"/>
                </a:lnTo>
                <a:lnTo>
                  <a:pt x="462" y="198"/>
                </a:lnTo>
                <a:lnTo>
                  <a:pt x="468" y="198"/>
                </a:lnTo>
                <a:lnTo>
                  <a:pt x="468" y="204"/>
                </a:lnTo>
                <a:lnTo>
                  <a:pt x="474" y="204"/>
                </a:lnTo>
                <a:lnTo>
                  <a:pt x="480" y="204"/>
                </a:lnTo>
                <a:lnTo>
                  <a:pt x="480" y="210"/>
                </a:lnTo>
                <a:lnTo>
                  <a:pt x="486" y="210"/>
                </a:lnTo>
                <a:lnTo>
                  <a:pt x="486" y="216"/>
                </a:lnTo>
                <a:lnTo>
                  <a:pt x="492" y="216"/>
                </a:lnTo>
                <a:lnTo>
                  <a:pt x="492" y="222"/>
                </a:lnTo>
                <a:lnTo>
                  <a:pt x="492" y="228"/>
                </a:lnTo>
                <a:lnTo>
                  <a:pt x="492" y="234"/>
                </a:lnTo>
                <a:lnTo>
                  <a:pt x="492" y="240"/>
                </a:lnTo>
                <a:lnTo>
                  <a:pt x="492" y="246"/>
                </a:lnTo>
                <a:lnTo>
                  <a:pt x="492" y="252"/>
                </a:lnTo>
                <a:lnTo>
                  <a:pt x="498" y="252"/>
                </a:lnTo>
                <a:lnTo>
                  <a:pt x="498" y="258"/>
                </a:lnTo>
                <a:lnTo>
                  <a:pt x="498" y="264"/>
                </a:lnTo>
                <a:lnTo>
                  <a:pt x="504" y="264"/>
                </a:lnTo>
                <a:lnTo>
                  <a:pt x="504" y="270"/>
                </a:lnTo>
                <a:lnTo>
                  <a:pt x="504" y="276"/>
                </a:lnTo>
                <a:lnTo>
                  <a:pt x="504" y="282"/>
                </a:lnTo>
                <a:lnTo>
                  <a:pt x="498" y="282"/>
                </a:lnTo>
                <a:lnTo>
                  <a:pt x="498" y="288"/>
                </a:lnTo>
                <a:lnTo>
                  <a:pt x="498" y="294"/>
                </a:lnTo>
                <a:lnTo>
                  <a:pt x="498" y="300"/>
                </a:lnTo>
                <a:lnTo>
                  <a:pt x="504" y="300"/>
                </a:lnTo>
                <a:lnTo>
                  <a:pt x="504" y="306"/>
                </a:lnTo>
                <a:lnTo>
                  <a:pt x="510" y="306"/>
                </a:lnTo>
                <a:lnTo>
                  <a:pt x="510" y="312"/>
                </a:lnTo>
                <a:lnTo>
                  <a:pt x="504" y="312"/>
                </a:lnTo>
                <a:lnTo>
                  <a:pt x="504" y="318"/>
                </a:lnTo>
                <a:lnTo>
                  <a:pt x="510" y="318"/>
                </a:lnTo>
                <a:lnTo>
                  <a:pt x="516" y="318"/>
                </a:lnTo>
                <a:lnTo>
                  <a:pt x="516" y="324"/>
                </a:lnTo>
                <a:lnTo>
                  <a:pt x="522" y="324"/>
                </a:lnTo>
                <a:lnTo>
                  <a:pt x="522" y="330"/>
                </a:lnTo>
                <a:lnTo>
                  <a:pt x="522" y="336"/>
                </a:lnTo>
                <a:lnTo>
                  <a:pt x="528" y="336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8" y="342"/>
                </a:lnTo>
                <a:lnTo>
                  <a:pt x="522" y="342"/>
                </a:lnTo>
                <a:lnTo>
                  <a:pt x="522" y="348"/>
                </a:lnTo>
                <a:lnTo>
                  <a:pt x="522" y="354"/>
                </a:lnTo>
                <a:lnTo>
                  <a:pt x="522" y="360"/>
                </a:lnTo>
                <a:lnTo>
                  <a:pt x="522" y="366"/>
                </a:lnTo>
                <a:lnTo>
                  <a:pt x="516" y="366"/>
                </a:lnTo>
                <a:lnTo>
                  <a:pt x="516" y="372"/>
                </a:lnTo>
                <a:lnTo>
                  <a:pt x="516" y="378"/>
                </a:lnTo>
                <a:lnTo>
                  <a:pt x="516" y="384"/>
                </a:lnTo>
                <a:lnTo>
                  <a:pt x="516" y="378"/>
                </a:lnTo>
                <a:lnTo>
                  <a:pt x="516" y="384"/>
                </a:lnTo>
                <a:lnTo>
                  <a:pt x="510" y="384"/>
                </a:lnTo>
                <a:lnTo>
                  <a:pt x="510" y="378"/>
                </a:lnTo>
                <a:lnTo>
                  <a:pt x="510" y="384"/>
                </a:lnTo>
                <a:lnTo>
                  <a:pt x="510" y="378"/>
                </a:lnTo>
                <a:lnTo>
                  <a:pt x="504" y="378"/>
                </a:lnTo>
                <a:lnTo>
                  <a:pt x="504" y="372"/>
                </a:lnTo>
                <a:lnTo>
                  <a:pt x="498" y="372"/>
                </a:lnTo>
                <a:lnTo>
                  <a:pt x="504" y="372"/>
                </a:lnTo>
                <a:lnTo>
                  <a:pt x="504" y="366"/>
                </a:lnTo>
                <a:lnTo>
                  <a:pt x="498" y="366"/>
                </a:lnTo>
                <a:lnTo>
                  <a:pt x="498" y="360"/>
                </a:lnTo>
                <a:lnTo>
                  <a:pt x="498" y="366"/>
                </a:lnTo>
                <a:lnTo>
                  <a:pt x="492" y="366"/>
                </a:lnTo>
                <a:lnTo>
                  <a:pt x="492" y="360"/>
                </a:lnTo>
                <a:lnTo>
                  <a:pt x="492" y="366"/>
                </a:lnTo>
                <a:lnTo>
                  <a:pt x="486" y="366"/>
                </a:lnTo>
                <a:lnTo>
                  <a:pt x="486" y="360"/>
                </a:lnTo>
                <a:lnTo>
                  <a:pt x="486" y="366"/>
                </a:lnTo>
                <a:lnTo>
                  <a:pt x="480" y="366"/>
                </a:lnTo>
                <a:lnTo>
                  <a:pt x="480" y="360"/>
                </a:lnTo>
                <a:lnTo>
                  <a:pt x="480" y="366"/>
                </a:lnTo>
                <a:lnTo>
                  <a:pt x="486" y="366"/>
                </a:lnTo>
                <a:lnTo>
                  <a:pt x="480" y="366"/>
                </a:lnTo>
                <a:lnTo>
                  <a:pt x="486" y="366"/>
                </a:lnTo>
                <a:lnTo>
                  <a:pt x="480" y="366"/>
                </a:lnTo>
                <a:lnTo>
                  <a:pt x="486" y="366"/>
                </a:lnTo>
                <a:lnTo>
                  <a:pt x="486" y="372"/>
                </a:lnTo>
                <a:lnTo>
                  <a:pt x="492" y="372"/>
                </a:lnTo>
                <a:lnTo>
                  <a:pt x="492" y="378"/>
                </a:lnTo>
                <a:lnTo>
                  <a:pt x="486" y="378"/>
                </a:lnTo>
                <a:lnTo>
                  <a:pt x="480" y="378"/>
                </a:lnTo>
                <a:lnTo>
                  <a:pt x="474" y="384"/>
                </a:lnTo>
                <a:lnTo>
                  <a:pt x="468" y="384"/>
                </a:lnTo>
                <a:lnTo>
                  <a:pt x="462" y="384"/>
                </a:lnTo>
                <a:lnTo>
                  <a:pt x="462" y="390"/>
                </a:lnTo>
                <a:lnTo>
                  <a:pt x="462" y="384"/>
                </a:lnTo>
                <a:lnTo>
                  <a:pt x="462" y="390"/>
                </a:lnTo>
                <a:lnTo>
                  <a:pt x="462" y="384"/>
                </a:lnTo>
                <a:lnTo>
                  <a:pt x="462" y="390"/>
                </a:lnTo>
                <a:lnTo>
                  <a:pt x="462" y="396"/>
                </a:lnTo>
                <a:lnTo>
                  <a:pt x="456" y="396"/>
                </a:lnTo>
                <a:lnTo>
                  <a:pt x="456" y="390"/>
                </a:lnTo>
                <a:lnTo>
                  <a:pt x="456" y="396"/>
                </a:lnTo>
                <a:lnTo>
                  <a:pt x="450" y="390"/>
                </a:lnTo>
                <a:lnTo>
                  <a:pt x="450" y="396"/>
                </a:lnTo>
                <a:lnTo>
                  <a:pt x="444" y="396"/>
                </a:lnTo>
                <a:lnTo>
                  <a:pt x="444" y="402"/>
                </a:lnTo>
                <a:lnTo>
                  <a:pt x="438" y="402"/>
                </a:lnTo>
                <a:lnTo>
                  <a:pt x="444" y="402"/>
                </a:lnTo>
                <a:lnTo>
                  <a:pt x="438" y="402"/>
                </a:lnTo>
                <a:lnTo>
                  <a:pt x="438" y="408"/>
                </a:lnTo>
                <a:lnTo>
                  <a:pt x="438" y="402"/>
                </a:lnTo>
                <a:lnTo>
                  <a:pt x="432" y="402"/>
                </a:lnTo>
                <a:lnTo>
                  <a:pt x="432" y="408"/>
                </a:lnTo>
                <a:lnTo>
                  <a:pt x="426" y="408"/>
                </a:lnTo>
                <a:lnTo>
                  <a:pt x="426" y="414"/>
                </a:lnTo>
                <a:lnTo>
                  <a:pt x="420" y="414"/>
                </a:lnTo>
                <a:lnTo>
                  <a:pt x="414" y="414"/>
                </a:lnTo>
                <a:lnTo>
                  <a:pt x="414" y="420"/>
                </a:lnTo>
                <a:lnTo>
                  <a:pt x="408" y="426"/>
                </a:lnTo>
                <a:lnTo>
                  <a:pt x="408" y="420"/>
                </a:lnTo>
                <a:lnTo>
                  <a:pt x="402" y="420"/>
                </a:lnTo>
                <a:lnTo>
                  <a:pt x="396" y="420"/>
                </a:lnTo>
                <a:lnTo>
                  <a:pt x="396" y="426"/>
                </a:lnTo>
                <a:lnTo>
                  <a:pt x="390" y="426"/>
                </a:lnTo>
                <a:lnTo>
                  <a:pt x="384" y="426"/>
                </a:lnTo>
                <a:lnTo>
                  <a:pt x="384" y="432"/>
                </a:lnTo>
                <a:lnTo>
                  <a:pt x="378" y="432"/>
                </a:lnTo>
                <a:lnTo>
                  <a:pt x="378" y="438"/>
                </a:lnTo>
                <a:lnTo>
                  <a:pt x="372" y="438"/>
                </a:lnTo>
                <a:lnTo>
                  <a:pt x="372" y="444"/>
                </a:lnTo>
                <a:lnTo>
                  <a:pt x="372" y="450"/>
                </a:lnTo>
                <a:lnTo>
                  <a:pt x="372" y="444"/>
                </a:lnTo>
                <a:lnTo>
                  <a:pt x="366" y="444"/>
                </a:lnTo>
                <a:lnTo>
                  <a:pt x="366" y="438"/>
                </a:lnTo>
                <a:lnTo>
                  <a:pt x="372" y="438"/>
                </a:lnTo>
                <a:lnTo>
                  <a:pt x="366" y="438"/>
                </a:lnTo>
                <a:lnTo>
                  <a:pt x="366" y="432"/>
                </a:lnTo>
                <a:lnTo>
                  <a:pt x="360" y="432"/>
                </a:lnTo>
                <a:lnTo>
                  <a:pt x="360" y="438"/>
                </a:lnTo>
                <a:lnTo>
                  <a:pt x="360" y="432"/>
                </a:lnTo>
                <a:lnTo>
                  <a:pt x="360" y="438"/>
                </a:lnTo>
                <a:lnTo>
                  <a:pt x="360" y="444"/>
                </a:lnTo>
                <a:lnTo>
                  <a:pt x="366" y="444"/>
                </a:lnTo>
                <a:lnTo>
                  <a:pt x="360" y="444"/>
                </a:lnTo>
                <a:lnTo>
                  <a:pt x="366" y="444"/>
                </a:lnTo>
                <a:lnTo>
                  <a:pt x="366" y="450"/>
                </a:lnTo>
                <a:lnTo>
                  <a:pt x="366" y="456"/>
                </a:lnTo>
                <a:lnTo>
                  <a:pt x="372" y="456"/>
                </a:lnTo>
                <a:lnTo>
                  <a:pt x="372" y="462"/>
                </a:lnTo>
                <a:lnTo>
                  <a:pt x="378" y="462"/>
                </a:lnTo>
                <a:lnTo>
                  <a:pt x="384" y="462"/>
                </a:lnTo>
                <a:lnTo>
                  <a:pt x="384" y="468"/>
                </a:lnTo>
                <a:lnTo>
                  <a:pt x="390" y="468"/>
                </a:lnTo>
                <a:lnTo>
                  <a:pt x="390" y="474"/>
                </a:lnTo>
                <a:lnTo>
                  <a:pt x="384" y="474"/>
                </a:lnTo>
                <a:lnTo>
                  <a:pt x="384" y="480"/>
                </a:lnTo>
                <a:lnTo>
                  <a:pt x="378" y="486"/>
                </a:lnTo>
                <a:lnTo>
                  <a:pt x="378" y="492"/>
                </a:lnTo>
                <a:lnTo>
                  <a:pt x="384" y="492"/>
                </a:lnTo>
                <a:lnTo>
                  <a:pt x="384" y="498"/>
                </a:lnTo>
                <a:lnTo>
                  <a:pt x="390" y="498"/>
                </a:lnTo>
                <a:lnTo>
                  <a:pt x="384" y="498"/>
                </a:lnTo>
                <a:lnTo>
                  <a:pt x="390" y="498"/>
                </a:lnTo>
                <a:lnTo>
                  <a:pt x="390" y="504"/>
                </a:lnTo>
                <a:lnTo>
                  <a:pt x="396" y="504"/>
                </a:lnTo>
                <a:lnTo>
                  <a:pt x="396" y="510"/>
                </a:lnTo>
                <a:lnTo>
                  <a:pt x="396" y="516"/>
                </a:lnTo>
                <a:lnTo>
                  <a:pt x="402" y="516"/>
                </a:lnTo>
                <a:lnTo>
                  <a:pt x="402" y="522"/>
                </a:lnTo>
                <a:lnTo>
                  <a:pt x="408" y="522"/>
                </a:lnTo>
                <a:lnTo>
                  <a:pt x="414" y="522"/>
                </a:lnTo>
                <a:lnTo>
                  <a:pt x="414" y="528"/>
                </a:lnTo>
                <a:lnTo>
                  <a:pt x="420" y="528"/>
                </a:lnTo>
                <a:lnTo>
                  <a:pt x="420" y="534"/>
                </a:lnTo>
                <a:lnTo>
                  <a:pt x="426" y="534"/>
                </a:lnTo>
                <a:lnTo>
                  <a:pt x="420" y="534"/>
                </a:lnTo>
                <a:lnTo>
                  <a:pt x="426" y="534"/>
                </a:lnTo>
                <a:lnTo>
                  <a:pt x="426" y="540"/>
                </a:lnTo>
                <a:lnTo>
                  <a:pt x="432" y="540"/>
                </a:lnTo>
                <a:lnTo>
                  <a:pt x="438" y="546"/>
                </a:lnTo>
                <a:lnTo>
                  <a:pt x="438" y="552"/>
                </a:lnTo>
                <a:lnTo>
                  <a:pt x="444" y="552"/>
                </a:lnTo>
                <a:lnTo>
                  <a:pt x="444" y="558"/>
                </a:lnTo>
                <a:lnTo>
                  <a:pt x="450" y="558"/>
                </a:lnTo>
                <a:lnTo>
                  <a:pt x="450" y="552"/>
                </a:lnTo>
                <a:lnTo>
                  <a:pt x="450" y="558"/>
                </a:lnTo>
                <a:lnTo>
                  <a:pt x="456" y="558"/>
                </a:lnTo>
                <a:lnTo>
                  <a:pt x="456" y="564"/>
                </a:lnTo>
                <a:lnTo>
                  <a:pt x="462" y="564"/>
                </a:lnTo>
                <a:lnTo>
                  <a:pt x="468" y="564"/>
                </a:lnTo>
                <a:lnTo>
                  <a:pt x="468" y="570"/>
                </a:lnTo>
                <a:lnTo>
                  <a:pt x="468" y="576"/>
                </a:lnTo>
                <a:lnTo>
                  <a:pt x="468" y="582"/>
                </a:lnTo>
                <a:lnTo>
                  <a:pt x="468" y="588"/>
                </a:lnTo>
                <a:lnTo>
                  <a:pt x="468" y="594"/>
                </a:lnTo>
                <a:lnTo>
                  <a:pt x="462" y="594"/>
                </a:lnTo>
                <a:lnTo>
                  <a:pt x="456" y="594"/>
                </a:lnTo>
                <a:lnTo>
                  <a:pt x="450" y="594"/>
                </a:lnTo>
                <a:lnTo>
                  <a:pt x="450" y="588"/>
                </a:lnTo>
                <a:lnTo>
                  <a:pt x="450" y="594"/>
                </a:lnTo>
                <a:lnTo>
                  <a:pt x="444" y="594"/>
                </a:lnTo>
                <a:lnTo>
                  <a:pt x="444" y="600"/>
                </a:lnTo>
                <a:lnTo>
                  <a:pt x="444" y="606"/>
                </a:lnTo>
                <a:lnTo>
                  <a:pt x="444" y="612"/>
                </a:lnTo>
                <a:lnTo>
                  <a:pt x="438" y="612"/>
                </a:lnTo>
                <a:lnTo>
                  <a:pt x="438" y="618"/>
                </a:lnTo>
                <a:lnTo>
                  <a:pt x="432" y="618"/>
                </a:lnTo>
                <a:lnTo>
                  <a:pt x="426" y="618"/>
                </a:lnTo>
                <a:lnTo>
                  <a:pt x="420" y="618"/>
                </a:lnTo>
                <a:lnTo>
                  <a:pt x="420" y="624"/>
                </a:lnTo>
                <a:lnTo>
                  <a:pt x="414" y="624"/>
                </a:lnTo>
                <a:lnTo>
                  <a:pt x="414" y="630"/>
                </a:lnTo>
                <a:lnTo>
                  <a:pt x="408" y="630"/>
                </a:lnTo>
                <a:lnTo>
                  <a:pt x="408" y="636"/>
                </a:lnTo>
                <a:lnTo>
                  <a:pt x="408" y="642"/>
                </a:lnTo>
                <a:lnTo>
                  <a:pt x="414" y="642"/>
                </a:lnTo>
                <a:lnTo>
                  <a:pt x="414" y="648"/>
                </a:lnTo>
                <a:lnTo>
                  <a:pt x="420" y="648"/>
                </a:lnTo>
                <a:lnTo>
                  <a:pt x="420" y="654"/>
                </a:lnTo>
                <a:lnTo>
                  <a:pt x="420" y="660"/>
                </a:lnTo>
                <a:lnTo>
                  <a:pt x="420" y="666"/>
                </a:lnTo>
                <a:lnTo>
                  <a:pt x="414" y="672"/>
                </a:lnTo>
                <a:lnTo>
                  <a:pt x="420" y="672"/>
                </a:lnTo>
                <a:lnTo>
                  <a:pt x="426" y="672"/>
                </a:lnTo>
                <a:lnTo>
                  <a:pt x="426" y="678"/>
                </a:lnTo>
                <a:lnTo>
                  <a:pt x="426" y="684"/>
                </a:lnTo>
                <a:lnTo>
                  <a:pt x="426" y="690"/>
                </a:lnTo>
                <a:lnTo>
                  <a:pt x="426" y="696"/>
                </a:lnTo>
                <a:lnTo>
                  <a:pt x="420" y="696"/>
                </a:lnTo>
                <a:lnTo>
                  <a:pt x="420" y="690"/>
                </a:lnTo>
                <a:lnTo>
                  <a:pt x="420" y="696"/>
                </a:lnTo>
                <a:lnTo>
                  <a:pt x="420" y="690"/>
                </a:lnTo>
                <a:lnTo>
                  <a:pt x="414" y="690"/>
                </a:lnTo>
                <a:lnTo>
                  <a:pt x="408" y="690"/>
                </a:lnTo>
                <a:lnTo>
                  <a:pt x="408" y="684"/>
                </a:lnTo>
                <a:lnTo>
                  <a:pt x="414" y="684"/>
                </a:lnTo>
                <a:lnTo>
                  <a:pt x="414" y="678"/>
                </a:lnTo>
                <a:lnTo>
                  <a:pt x="408" y="678"/>
                </a:lnTo>
                <a:lnTo>
                  <a:pt x="402" y="678"/>
                </a:lnTo>
                <a:lnTo>
                  <a:pt x="396" y="678"/>
                </a:lnTo>
                <a:lnTo>
                  <a:pt x="390" y="678"/>
                </a:lnTo>
                <a:lnTo>
                  <a:pt x="390" y="672"/>
                </a:lnTo>
                <a:lnTo>
                  <a:pt x="384" y="672"/>
                </a:lnTo>
                <a:lnTo>
                  <a:pt x="384" y="678"/>
                </a:lnTo>
                <a:lnTo>
                  <a:pt x="384" y="672"/>
                </a:lnTo>
                <a:lnTo>
                  <a:pt x="384" y="678"/>
                </a:lnTo>
                <a:lnTo>
                  <a:pt x="384" y="672"/>
                </a:lnTo>
                <a:lnTo>
                  <a:pt x="378" y="672"/>
                </a:lnTo>
                <a:lnTo>
                  <a:pt x="378" y="678"/>
                </a:lnTo>
                <a:lnTo>
                  <a:pt x="378" y="672"/>
                </a:lnTo>
                <a:lnTo>
                  <a:pt x="372" y="672"/>
                </a:lnTo>
                <a:lnTo>
                  <a:pt x="372" y="678"/>
                </a:lnTo>
                <a:lnTo>
                  <a:pt x="372" y="684"/>
                </a:lnTo>
                <a:lnTo>
                  <a:pt x="366" y="684"/>
                </a:lnTo>
                <a:lnTo>
                  <a:pt x="360" y="684"/>
                </a:lnTo>
                <a:lnTo>
                  <a:pt x="354" y="684"/>
                </a:lnTo>
                <a:lnTo>
                  <a:pt x="348" y="684"/>
                </a:lnTo>
                <a:lnTo>
                  <a:pt x="342" y="684"/>
                </a:lnTo>
                <a:lnTo>
                  <a:pt x="336" y="684"/>
                </a:lnTo>
                <a:lnTo>
                  <a:pt x="336" y="690"/>
                </a:lnTo>
                <a:lnTo>
                  <a:pt x="330" y="690"/>
                </a:lnTo>
                <a:lnTo>
                  <a:pt x="330" y="696"/>
                </a:lnTo>
                <a:lnTo>
                  <a:pt x="330" y="690"/>
                </a:lnTo>
                <a:lnTo>
                  <a:pt x="330" y="696"/>
                </a:lnTo>
                <a:lnTo>
                  <a:pt x="324" y="696"/>
                </a:lnTo>
                <a:lnTo>
                  <a:pt x="324" y="690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24" y="702"/>
                </a:lnTo>
                <a:lnTo>
                  <a:pt x="324" y="696"/>
                </a:lnTo>
                <a:lnTo>
                  <a:pt x="318" y="696"/>
                </a:lnTo>
                <a:lnTo>
                  <a:pt x="318" y="702"/>
                </a:lnTo>
                <a:lnTo>
                  <a:pt x="318" y="696"/>
                </a:lnTo>
                <a:lnTo>
                  <a:pt x="318" y="702"/>
                </a:lnTo>
                <a:lnTo>
                  <a:pt x="312" y="702"/>
                </a:lnTo>
                <a:lnTo>
                  <a:pt x="306" y="702"/>
                </a:lnTo>
                <a:lnTo>
                  <a:pt x="300" y="702"/>
                </a:lnTo>
                <a:lnTo>
                  <a:pt x="294" y="702"/>
                </a:lnTo>
                <a:lnTo>
                  <a:pt x="300" y="702"/>
                </a:lnTo>
                <a:lnTo>
                  <a:pt x="294" y="702"/>
                </a:lnTo>
                <a:lnTo>
                  <a:pt x="294" y="696"/>
                </a:lnTo>
                <a:lnTo>
                  <a:pt x="288" y="696"/>
                </a:lnTo>
                <a:lnTo>
                  <a:pt x="294" y="696"/>
                </a:lnTo>
                <a:lnTo>
                  <a:pt x="294" y="690"/>
                </a:lnTo>
                <a:lnTo>
                  <a:pt x="294" y="696"/>
                </a:lnTo>
                <a:lnTo>
                  <a:pt x="294" y="690"/>
                </a:lnTo>
                <a:lnTo>
                  <a:pt x="288" y="690"/>
                </a:lnTo>
                <a:lnTo>
                  <a:pt x="288" y="696"/>
                </a:lnTo>
                <a:lnTo>
                  <a:pt x="282" y="696"/>
                </a:lnTo>
                <a:lnTo>
                  <a:pt x="282" y="690"/>
                </a:lnTo>
                <a:lnTo>
                  <a:pt x="276" y="690"/>
                </a:lnTo>
                <a:lnTo>
                  <a:pt x="270" y="690"/>
                </a:lnTo>
                <a:lnTo>
                  <a:pt x="264" y="690"/>
                </a:lnTo>
                <a:lnTo>
                  <a:pt x="264" y="684"/>
                </a:lnTo>
                <a:lnTo>
                  <a:pt x="264" y="690"/>
                </a:lnTo>
                <a:lnTo>
                  <a:pt x="264" y="696"/>
                </a:lnTo>
                <a:lnTo>
                  <a:pt x="264" y="702"/>
                </a:lnTo>
                <a:lnTo>
                  <a:pt x="264" y="708"/>
                </a:lnTo>
                <a:lnTo>
                  <a:pt x="258" y="708"/>
                </a:lnTo>
                <a:lnTo>
                  <a:pt x="258" y="714"/>
                </a:lnTo>
                <a:lnTo>
                  <a:pt x="252" y="714"/>
                </a:lnTo>
                <a:lnTo>
                  <a:pt x="246" y="714"/>
                </a:lnTo>
                <a:lnTo>
                  <a:pt x="252" y="714"/>
                </a:lnTo>
                <a:lnTo>
                  <a:pt x="252" y="708"/>
                </a:lnTo>
                <a:lnTo>
                  <a:pt x="246" y="708"/>
                </a:lnTo>
                <a:lnTo>
                  <a:pt x="246" y="702"/>
                </a:lnTo>
                <a:lnTo>
                  <a:pt x="246" y="708"/>
                </a:lnTo>
                <a:lnTo>
                  <a:pt x="240" y="708"/>
                </a:lnTo>
                <a:lnTo>
                  <a:pt x="240" y="702"/>
                </a:lnTo>
                <a:lnTo>
                  <a:pt x="246" y="702"/>
                </a:lnTo>
                <a:lnTo>
                  <a:pt x="240" y="702"/>
                </a:lnTo>
                <a:lnTo>
                  <a:pt x="240" y="696"/>
                </a:lnTo>
                <a:lnTo>
                  <a:pt x="240" y="702"/>
                </a:lnTo>
                <a:lnTo>
                  <a:pt x="240" y="696"/>
                </a:lnTo>
                <a:lnTo>
                  <a:pt x="240" y="702"/>
                </a:lnTo>
                <a:lnTo>
                  <a:pt x="240" y="696"/>
                </a:lnTo>
                <a:lnTo>
                  <a:pt x="240" y="702"/>
                </a:lnTo>
                <a:lnTo>
                  <a:pt x="240" y="696"/>
                </a:lnTo>
                <a:lnTo>
                  <a:pt x="234" y="696"/>
                </a:lnTo>
                <a:lnTo>
                  <a:pt x="234" y="690"/>
                </a:lnTo>
                <a:lnTo>
                  <a:pt x="228" y="690"/>
                </a:lnTo>
                <a:lnTo>
                  <a:pt x="228" y="684"/>
                </a:lnTo>
                <a:lnTo>
                  <a:pt x="222" y="684"/>
                </a:lnTo>
                <a:lnTo>
                  <a:pt x="222" y="690"/>
                </a:lnTo>
                <a:lnTo>
                  <a:pt x="216" y="690"/>
                </a:lnTo>
                <a:lnTo>
                  <a:pt x="210" y="690"/>
                </a:lnTo>
                <a:lnTo>
                  <a:pt x="204" y="690"/>
                </a:lnTo>
                <a:lnTo>
                  <a:pt x="198" y="684"/>
                </a:lnTo>
                <a:lnTo>
                  <a:pt x="192" y="678"/>
                </a:lnTo>
                <a:lnTo>
                  <a:pt x="186" y="678"/>
                </a:lnTo>
                <a:lnTo>
                  <a:pt x="180" y="678"/>
                </a:lnTo>
                <a:lnTo>
                  <a:pt x="174" y="678"/>
                </a:lnTo>
                <a:lnTo>
                  <a:pt x="168" y="678"/>
                </a:lnTo>
                <a:lnTo>
                  <a:pt x="168" y="672"/>
                </a:lnTo>
                <a:lnTo>
                  <a:pt x="162" y="672"/>
                </a:lnTo>
                <a:lnTo>
                  <a:pt x="162" y="678"/>
                </a:lnTo>
                <a:lnTo>
                  <a:pt x="162" y="672"/>
                </a:lnTo>
                <a:lnTo>
                  <a:pt x="162" y="678"/>
                </a:lnTo>
                <a:lnTo>
                  <a:pt x="156" y="678"/>
                </a:lnTo>
                <a:lnTo>
                  <a:pt x="156" y="672"/>
                </a:lnTo>
                <a:lnTo>
                  <a:pt x="156" y="666"/>
                </a:lnTo>
                <a:lnTo>
                  <a:pt x="150" y="666"/>
                </a:lnTo>
                <a:lnTo>
                  <a:pt x="156" y="666"/>
                </a:lnTo>
                <a:lnTo>
                  <a:pt x="156" y="672"/>
                </a:lnTo>
                <a:lnTo>
                  <a:pt x="156" y="666"/>
                </a:lnTo>
                <a:lnTo>
                  <a:pt x="156" y="672"/>
                </a:lnTo>
                <a:lnTo>
                  <a:pt x="150" y="672"/>
                </a:lnTo>
                <a:lnTo>
                  <a:pt x="156" y="672"/>
                </a:lnTo>
                <a:lnTo>
                  <a:pt x="150" y="672"/>
                </a:lnTo>
                <a:lnTo>
                  <a:pt x="150" y="666"/>
                </a:lnTo>
                <a:lnTo>
                  <a:pt x="144" y="666"/>
                </a:lnTo>
                <a:lnTo>
                  <a:pt x="144" y="672"/>
                </a:lnTo>
                <a:lnTo>
                  <a:pt x="144" y="666"/>
                </a:lnTo>
                <a:lnTo>
                  <a:pt x="144" y="672"/>
                </a:lnTo>
                <a:lnTo>
                  <a:pt x="144" y="666"/>
                </a:lnTo>
                <a:lnTo>
                  <a:pt x="144" y="672"/>
                </a:lnTo>
                <a:lnTo>
                  <a:pt x="138" y="672"/>
                </a:lnTo>
                <a:lnTo>
                  <a:pt x="144" y="672"/>
                </a:lnTo>
                <a:lnTo>
                  <a:pt x="138" y="672"/>
                </a:lnTo>
                <a:lnTo>
                  <a:pt x="138" y="678"/>
                </a:lnTo>
                <a:lnTo>
                  <a:pt x="144" y="678"/>
                </a:lnTo>
                <a:lnTo>
                  <a:pt x="144" y="684"/>
                </a:lnTo>
                <a:lnTo>
                  <a:pt x="144" y="678"/>
                </a:lnTo>
                <a:lnTo>
                  <a:pt x="150" y="678"/>
                </a:lnTo>
                <a:lnTo>
                  <a:pt x="150" y="684"/>
                </a:lnTo>
                <a:lnTo>
                  <a:pt x="150" y="678"/>
                </a:lnTo>
                <a:lnTo>
                  <a:pt x="150" y="684"/>
                </a:lnTo>
                <a:lnTo>
                  <a:pt x="144" y="684"/>
                </a:lnTo>
                <a:lnTo>
                  <a:pt x="138" y="684"/>
                </a:lnTo>
                <a:lnTo>
                  <a:pt x="144" y="684"/>
                </a:lnTo>
                <a:lnTo>
                  <a:pt x="144" y="690"/>
                </a:lnTo>
                <a:lnTo>
                  <a:pt x="138" y="690"/>
                </a:lnTo>
                <a:lnTo>
                  <a:pt x="138" y="684"/>
                </a:lnTo>
                <a:lnTo>
                  <a:pt x="138" y="690"/>
                </a:lnTo>
                <a:lnTo>
                  <a:pt x="132" y="690"/>
                </a:lnTo>
                <a:lnTo>
                  <a:pt x="132" y="684"/>
                </a:lnTo>
                <a:lnTo>
                  <a:pt x="126" y="684"/>
                </a:lnTo>
                <a:lnTo>
                  <a:pt x="120" y="684"/>
                </a:lnTo>
                <a:lnTo>
                  <a:pt x="120" y="690"/>
                </a:lnTo>
                <a:lnTo>
                  <a:pt x="114" y="690"/>
                </a:lnTo>
                <a:lnTo>
                  <a:pt x="108" y="690"/>
                </a:lnTo>
                <a:lnTo>
                  <a:pt x="108" y="684"/>
                </a:lnTo>
                <a:lnTo>
                  <a:pt x="102" y="684"/>
                </a:lnTo>
                <a:lnTo>
                  <a:pt x="102" y="690"/>
                </a:lnTo>
                <a:lnTo>
                  <a:pt x="96" y="690"/>
                </a:lnTo>
                <a:lnTo>
                  <a:pt x="90" y="690"/>
                </a:lnTo>
                <a:lnTo>
                  <a:pt x="90" y="684"/>
                </a:lnTo>
                <a:lnTo>
                  <a:pt x="90" y="690"/>
                </a:lnTo>
                <a:lnTo>
                  <a:pt x="90" y="684"/>
                </a:lnTo>
                <a:lnTo>
                  <a:pt x="96" y="684"/>
                </a:lnTo>
                <a:lnTo>
                  <a:pt x="90" y="684"/>
                </a:lnTo>
                <a:lnTo>
                  <a:pt x="96" y="684"/>
                </a:lnTo>
                <a:lnTo>
                  <a:pt x="90" y="684"/>
                </a:lnTo>
                <a:lnTo>
                  <a:pt x="84" y="684"/>
                </a:lnTo>
                <a:lnTo>
                  <a:pt x="84" y="678"/>
                </a:lnTo>
                <a:lnTo>
                  <a:pt x="84" y="672"/>
                </a:lnTo>
                <a:lnTo>
                  <a:pt x="84" y="666"/>
                </a:lnTo>
                <a:lnTo>
                  <a:pt x="84" y="660"/>
                </a:lnTo>
                <a:lnTo>
                  <a:pt x="84" y="654"/>
                </a:lnTo>
                <a:lnTo>
                  <a:pt x="90" y="654"/>
                </a:lnTo>
                <a:lnTo>
                  <a:pt x="90" y="648"/>
                </a:lnTo>
                <a:lnTo>
                  <a:pt x="90" y="642"/>
                </a:lnTo>
                <a:lnTo>
                  <a:pt x="90" y="636"/>
                </a:lnTo>
                <a:lnTo>
                  <a:pt x="90" y="630"/>
                </a:lnTo>
                <a:lnTo>
                  <a:pt x="96" y="630"/>
                </a:lnTo>
                <a:lnTo>
                  <a:pt x="96" y="624"/>
                </a:lnTo>
                <a:lnTo>
                  <a:pt x="96" y="618"/>
                </a:lnTo>
                <a:lnTo>
                  <a:pt x="96" y="612"/>
                </a:lnTo>
                <a:lnTo>
                  <a:pt x="102" y="606"/>
                </a:lnTo>
                <a:lnTo>
                  <a:pt x="102" y="600"/>
                </a:lnTo>
                <a:lnTo>
                  <a:pt x="102" y="594"/>
                </a:lnTo>
                <a:lnTo>
                  <a:pt x="102" y="588"/>
                </a:lnTo>
                <a:lnTo>
                  <a:pt x="108" y="588"/>
                </a:lnTo>
                <a:lnTo>
                  <a:pt x="108" y="582"/>
                </a:lnTo>
                <a:lnTo>
                  <a:pt x="114" y="582"/>
                </a:lnTo>
                <a:lnTo>
                  <a:pt x="114" y="576"/>
                </a:lnTo>
                <a:lnTo>
                  <a:pt x="120" y="576"/>
                </a:lnTo>
                <a:lnTo>
                  <a:pt x="120" y="570"/>
                </a:lnTo>
                <a:lnTo>
                  <a:pt x="126" y="570"/>
                </a:lnTo>
                <a:lnTo>
                  <a:pt x="126" y="564"/>
                </a:lnTo>
                <a:lnTo>
                  <a:pt x="126" y="558"/>
                </a:lnTo>
                <a:lnTo>
                  <a:pt x="132" y="558"/>
                </a:lnTo>
                <a:lnTo>
                  <a:pt x="126" y="558"/>
                </a:lnTo>
                <a:lnTo>
                  <a:pt x="120" y="558"/>
                </a:lnTo>
                <a:lnTo>
                  <a:pt x="120" y="552"/>
                </a:lnTo>
                <a:lnTo>
                  <a:pt x="114" y="552"/>
                </a:lnTo>
                <a:lnTo>
                  <a:pt x="108" y="552"/>
                </a:lnTo>
                <a:lnTo>
                  <a:pt x="102" y="552"/>
                </a:lnTo>
                <a:lnTo>
                  <a:pt x="96" y="552"/>
                </a:lnTo>
                <a:lnTo>
                  <a:pt x="96" y="546"/>
                </a:lnTo>
                <a:lnTo>
                  <a:pt x="90" y="546"/>
                </a:lnTo>
                <a:lnTo>
                  <a:pt x="84" y="546"/>
                </a:lnTo>
                <a:lnTo>
                  <a:pt x="84" y="540"/>
                </a:lnTo>
                <a:lnTo>
                  <a:pt x="90" y="540"/>
                </a:lnTo>
                <a:lnTo>
                  <a:pt x="84" y="540"/>
                </a:lnTo>
                <a:lnTo>
                  <a:pt x="78" y="540"/>
                </a:lnTo>
                <a:lnTo>
                  <a:pt x="72" y="540"/>
                </a:lnTo>
                <a:lnTo>
                  <a:pt x="72" y="546"/>
                </a:lnTo>
                <a:lnTo>
                  <a:pt x="72" y="540"/>
                </a:lnTo>
                <a:lnTo>
                  <a:pt x="66" y="540"/>
                </a:lnTo>
                <a:lnTo>
                  <a:pt x="66" y="546"/>
                </a:lnTo>
                <a:lnTo>
                  <a:pt x="66" y="540"/>
                </a:lnTo>
                <a:lnTo>
                  <a:pt x="60" y="540"/>
                </a:lnTo>
                <a:lnTo>
                  <a:pt x="66" y="540"/>
                </a:lnTo>
                <a:lnTo>
                  <a:pt x="60" y="540"/>
                </a:lnTo>
                <a:lnTo>
                  <a:pt x="60" y="546"/>
                </a:lnTo>
                <a:lnTo>
                  <a:pt x="60" y="540"/>
                </a:lnTo>
                <a:lnTo>
                  <a:pt x="60" y="534"/>
                </a:lnTo>
                <a:lnTo>
                  <a:pt x="54" y="534"/>
                </a:lnTo>
                <a:lnTo>
                  <a:pt x="48" y="534"/>
                </a:lnTo>
                <a:lnTo>
                  <a:pt x="48" y="540"/>
                </a:lnTo>
                <a:lnTo>
                  <a:pt x="42" y="540"/>
                </a:lnTo>
                <a:lnTo>
                  <a:pt x="42" y="534"/>
                </a:lnTo>
                <a:lnTo>
                  <a:pt x="36" y="534"/>
                </a:lnTo>
                <a:lnTo>
                  <a:pt x="36" y="528"/>
                </a:lnTo>
                <a:lnTo>
                  <a:pt x="36" y="522"/>
                </a:lnTo>
                <a:lnTo>
                  <a:pt x="30" y="522"/>
                </a:lnTo>
                <a:lnTo>
                  <a:pt x="36" y="522"/>
                </a:lnTo>
                <a:lnTo>
                  <a:pt x="30" y="522"/>
                </a:lnTo>
                <a:lnTo>
                  <a:pt x="36" y="522"/>
                </a:lnTo>
                <a:lnTo>
                  <a:pt x="36" y="516"/>
                </a:lnTo>
                <a:lnTo>
                  <a:pt x="30" y="516"/>
                </a:lnTo>
                <a:lnTo>
                  <a:pt x="30" y="510"/>
                </a:lnTo>
                <a:lnTo>
                  <a:pt x="24" y="510"/>
                </a:lnTo>
                <a:lnTo>
                  <a:pt x="18" y="510"/>
                </a:lnTo>
                <a:lnTo>
                  <a:pt x="18" y="504"/>
                </a:lnTo>
                <a:lnTo>
                  <a:pt x="24" y="504"/>
                </a:lnTo>
                <a:lnTo>
                  <a:pt x="24" y="498"/>
                </a:lnTo>
                <a:lnTo>
                  <a:pt x="18" y="498"/>
                </a:lnTo>
                <a:lnTo>
                  <a:pt x="24" y="498"/>
                </a:lnTo>
                <a:lnTo>
                  <a:pt x="24" y="492"/>
                </a:lnTo>
                <a:lnTo>
                  <a:pt x="24" y="486"/>
                </a:lnTo>
                <a:lnTo>
                  <a:pt x="30" y="486"/>
                </a:lnTo>
                <a:lnTo>
                  <a:pt x="30" y="480"/>
                </a:lnTo>
                <a:lnTo>
                  <a:pt x="30" y="474"/>
                </a:lnTo>
                <a:lnTo>
                  <a:pt x="30" y="480"/>
                </a:lnTo>
                <a:lnTo>
                  <a:pt x="24" y="480"/>
                </a:lnTo>
                <a:lnTo>
                  <a:pt x="24" y="474"/>
                </a:lnTo>
                <a:lnTo>
                  <a:pt x="18" y="474"/>
                </a:lnTo>
                <a:lnTo>
                  <a:pt x="18" y="468"/>
                </a:lnTo>
                <a:lnTo>
                  <a:pt x="18" y="474"/>
                </a:lnTo>
                <a:lnTo>
                  <a:pt x="18" y="468"/>
                </a:lnTo>
                <a:lnTo>
                  <a:pt x="12" y="468"/>
                </a:lnTo>
                <a:lnTo>
                  <a:pt x="12" y="462"/>
                </a:lnTo>
                <a:lnTo>
                  <a:pt x="12" y="456"/>
                </a:lnTo>
                <a:lnTo>
                  <a:pt x="6" y="456"/>
                </a:lnTo>
                <a:lnTo>
                  <a:pt x="12" y="456"/>
                </a:lnTo>
                <a:lnTo>
                  <a:pt x="6" y="456"/>
                </a:lnTo>
                <a:lnTo>
                  <a:pt x="12" y="456"/>
                </a:lnTo>
                <a:lnTo>
                  <a:pt x="6" y="456"/>
                </a:lnTo>
                <a:lnTo>
                  <a:pt x="6" y="450"/>
                </a:lnTo>
                <a:lnTo>
                  <a:pt x="12" y="450"/>
                </a:lnTo>
                <a:lnTo>
                  <a:pt x="6" y="450"/>
                </a:lnTo>
                <a:lnTo>
                  <a:pt x="12" y="450"/>
                </a:lnTo>
                <a:lnTo>
                  <a:pt x="12" y="444"/>
                </a:lnTo>
                <a:lnTo>
                  <a:pt x="12" y="438"/>
                </a:lnTo>
                <a:lnTo>
                  <a:pt x="18" y="438"/>
                </a:lnTo>
                <a:lnTo>
                  <a:pt x="18" y="432"/>
                </a:lnTo>
                <a:lnTo>
                  <a:pt x="24" y="432"/>
                </a:lnTo>
                <a:lnTo>
                  <a:pt x="24" y="426"/>
                </a:lnTo>
                <a:lnTo>
                  <a:pt x="24" y="420"/>
                </a:lnTo>
                <a:lnTo>
                  <a:pt x="24" y="414"/>
                </a:lnTo>
                <a:lnTo>
                  <a:pt x="18" y="414"/>
                </a:lnTo>
                <a:lnTo>
                  <a:pt x="12" y="414"/>
                </a:lnTo>
                <a:lnTo>
                  <a:pt x="18" y="414"/>
                </a:lnTo>
                <a:lnTo>
                  <a:pt x="18" y="408"/>
                </a:lnTo>
                <a:lnTo>
                  <a:pt x="12" y="408"/>
                </a:lnTo>
                <a:lnTo>
                  <a:pt x="18" y="408"/>
                </a:lnTo>
                <a:lnTo>
                  <a:pt x="18" y="402"/>
                </a:lnTo>
                <a:lnTo>
                  <a:pt x="12" y="402"/>
                </a:lnTo>
                <a:lnTo>
                  <a:pt x="18" y="402"/>
                </a:lnTo>
                <a:lnTo>
                  <a:pt x="12" y="402"/>
                </a:lnTo>
                <a:lnTo>
                  <a:pt x="12" y="396"/>
                </a:lnTo>
                <a:lnTo>
                  <a:pt x="6" y="396"/>
                </a:lnTo>
                <a:lnTo>
                  <a:pt x="6" y="390"/>
                </a:lnTo>
                <a:lnTo>
                  <a:pt x="6" y="396"/>
                </a:lnTo>
                <a:lnTo>
                  <a:pt x="6" y="390"/>
                </a:lnTo>
                <a:close/>
                <a:moveTo>
                  <a:pt x="288" y="60"/>
                </a:moveTo>
                <a:lnTo>
                  <a:pt x="288" y="54"/>
                </a:lnTo>
                <a:lnTo>
                  <a:pt x="294" y="54"/>
                </a:lnTo>
                <a:lnTo>
                  <a:pt x="294" y="48"/>
                </a:lnTo>
                <a:lnTo>
                  <a:pt x="300" y="48"/>
                </a:lnTo>
                <a:lnTo>
                  <a:pt x="300" y="54"/>
                </a:lnTo>
                <a:lnTo>
                  <a:pt x="306" y="54"/>
                </a:lnTo>
                <a:lnTo>
                  <a:pt x="306" y="60"/>
                </a:lnTo>
                <a:lnTo>
                  <a:pt x="300" y="60"/>
                </a:lnTo>
                <a:lnTo>
                  <a:pt x="294" y="60"/>
                </a:lnTo>
                <a:lnTo>
                  <a:pt x="288" y="60"/>
                </a:lnTo>
                <a:lnTo>
                  <a:pt x="294" y="60"/>
                </a:lnTo>
                <a:lnTo>
                  <a:pt x="288" y="60"/>
                </a:lnTo>
                <a:close/>
                <a:moveTo>
                  <a:pt x="312" y="102"/>
                </a:moveTo>
                <a:lnTo>
                  <a:pt x="312" y="96"/>
                </a:lnTo>
                <a:lnTo>
                  <a:pt x="318" y="96"/>
                </a:lnTo>
                <a:lnTo>
                  <a:pt x="318" y="102"/>
                </a:lnTo>
                <a:lnTo>
                  <a:pt x="312" y="102"/>
                </a:lnTo>
                <a:lnTo>
                  <a:pt x="318" y="102"/>
                </a:lnTo>
                <a:lnTo>
                  <a:pt x="312" y="102"/>
                </a:lnTo>
                <a:lnTo>
                  <a:pt x="312" y="96"/>
                </a:lnTo>
                <a:lnTo>
                  <a:pt x="312" y="102"/>
                </a:lnTo>
                <a:close/>
                <a:moveTo>
                  <a:pt x="378" y="60"/>
                </a:moveTo>
                <a:lnTo>
                  <a:pt x="384" y="60"/>
                </a:lnTo>
                <a:lnTo>
                  <a:pt x="378" y="60"/>
                </a:lnTo>
                <a:close/>
                <a:moveTo>
                  <a:pt x="396" y="54"/>
                </a:moveTo>
                <a:lnTo>
                  <a:pt x="402" y="54"/>
                </a:lnTo>
                <a:lnTo>
                  <a:pt x="396" y="54"/>
                </a:lnTo>
                <a:lnTo>
                  <a:pt x="402" y="54"/>
                </a:lnTo>
                <a:lnTo>
                  <a:pt x="396" y="54"/>
                </a:lnTo>
                <a:close/>
                <a:moveTo>
                  <a:pt x="402" y="54"/>
                </a:moveTo>
                <a:lnTo>
                  <a:pt x="402" y="48"/>
                </a:lnTo>
                <a:lnTo>
                  <a:pt x="402" y="42"/>
                </a:lnTo>
                <a:lnTo>
                  <a:pt x="402" y="48"/>
                </a:lnTo>
                <a:lnTo>
                  <a:pt x="402" y="54"/>
                </a:lnTo>
                <a:close/>
                <a:moveTo>
                  <a:pt x="402" y="48"/>
                </a:moveTo>
                <a:lnTo>
                  <a:pt x="408" y="48"/>
                </a:lnTo>
                <a:lnTo>
                  <a:pt x="402" y="48"/>
                </a:lnTo>
                <a:close/>
                <a:moveTo>
                  <a:pt x="402" y="54"/>
                </a:moveTo>
                <a:lnTo>
                  <a:pt x="402" y="48"/>
                </a:lnTo>
                <a:lnTo>
                  <a:pt x="408" y="48"/>
                </a:lnTo>
                <a:lnTo>
                  <a:pt x="408" y="54"/>
                </a:lnTo>
                <a:lnTo>
                  <a:pt x="408" y="48"/>
                </a:lnTo>
                <a:lnTo>
                  <a:pt x="408" y="54"/>
                </a:lnTo>
                <a:lnTo>
                  <a:pt x="402" y="54"/>
                </a:lnTo>
                <a:lnTo>
                  <a:pt x="408" y="54"/>
                </a:lnTo>
                <a:lnTo>
                  <a:pt x="402" y="54"/>
                </a:lnTo>
                <a:close/>
                <a:moveTo>
                  <a:pt x="402" y="66"/>
                </a:moveTo>
                <a:lnTo>
                  <a:pt x="402" y="60"/>
                </a:lnTo>
                <a:lnTo>
                  <a:pt x="408" y="60"/>
                </a:lnTo>
                <a:lnTo>
                  <a:pt x="408" y="54"/>
                </a:lnTo>
                <a:lnTo>
                  <a:pt x="402" y="54"/>
                </a:lnTo>
                <a:lnTo>
                  <a:pt x="408" y="54"/>
                </a:lnTo>
                <a:lnTo>
                  <a:pt x="408" y="48"/>
                </a:lnTo>
                <a:lnTo>
                  <a:pt x="408" y="54"/>
                </a:lnTo>
                <a:lnTo>
                  <a:pt x="408" y="48"/>
                </a:lnTo>
                <a:lnTo>
                  <a:pt x="402" y="48"/>
                </a:lnTo>
                <a:lnTo>
                  <a:pt x="408" y="48"/>
                </a:lnTo>
                <a:lnTo>
                  <a:pt x="408" y="42"/>
                </a:lnTo>
                <a:lnTo>
                  <a:pt x="408" y="48"/>
                </a:lnTo>
                <a:lnTo>
                  <a:pt x="414" y="48"/>
                </a:lnTo>
                <a:lnTo>
                  <a:pt x="414" y="42"/>
                </a:lnTo>
                <a:lnTo>
                  <a:pt x="414" y="48"/>
                </a:lnTo>
                <a:lnTo>
                  <a:pt x="414" y="42"/>
                </a:lnTo>
                <a:lnTo>
                  <a:pt x="414" y="48"/>
                </a:lnTo>
                <a:lnTo>
                  <a:pt x="420" y="48"/>
                </a:lnTo>
                <a:lnTo>
                  <a:pt x="420" y="54"/>
                </a:lnTo>
                <a:lnTo>
                  <a:pt x="420" y="48"/>
                </a:lnTo>
                <a:lnTo>
                  <a:pt x="420" y="54"/>
                </a:lnTo>
                <a:lnTo>
                  <a:pt x="426" y="54"/>
                </a:lnTo>
                <a:lnTo>
                  <a:pt x="420" y="54"/>
                </a:lnTo>
                <a:lnTo>
                  <a:pt x="426" y="54"/>
                </a:lnTo>
                <a:lnTo>
                  <a:pt x="420" y="54"/>
                </a:lnTo>
                <a:lnTo>
                  <a:pt x="426" y="54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6" y="48"/>
                </a:lnTo>
                <a:lnTo>
                  <a:pt x="420" y="48"/>
                </a:lnTo>
                <a:lnTo>
                  <a:pt x="420" y="42"/>
                </a:lnTo>
                <a:lnTo>
                  <a:pt x="426" y="42"/>
                </a:lnTo>
                <a:lnTo>
                  <a:pt x="420" y="42"/>
                </a:lnTo>
                <a:lnTo>
                  <a:pt x="414" y="42"/>
                </a:lnTo>
                <a:lnTo>
                  <a:pt x="414" y="36"/>
                </a:lnTo>
                <a:lnTo>
                  <a:pt x="414" y="42"/>
                </a:lnTo>
                <a:lnTo>
                  <a:pt x="408" y="42"/>
                </a:lnTo>
                <a:lnTo>
                  <a:pt x="408" y="36"/>
                </a:lnTo>
                <a:lnTo>
                  <a:pt x="408" y="42"/>
                </a:lnTo>
                <a:lnTo>
                  <a:pt x="402" y="42"/>
                </a:lnTo>
                <a:lnTo>
                  <a:pt x="408" y="42"/>
                </a:lnTo>
                <a:lnTo>
                  <a:pt x="408" y="36"/>
                </a:lnTo>
                <a:lnTo>
                  <a:pt x="414" y="36"/>
                </a:lnTo>
                <a:lnTo>
                  <a:pt x="414" y="30"/>
                </a:lnTo>
                <a:lnTo>
                  <a:pt x="420" y="30"/>
                </a:lnTo>
                <a:lnTo>
                  <a:pt x="420" y="36"/>
                </a:lnTo>
                <a:lnTo>
                  <a:pt x="414" y="36"/>
                </a:lnTo>
                <a:lnTo>
                  <a:pt x="414" y="42"/>
                </a:lnTo>
                <a:lnTo>
                  <a:pt x="420" y="42"/>
                </a:lnTo>
                <a:lnTo>
                  <a:pt x="426" y="42"/>
                </a:lnTo>
                <a:lnTo>
                  <a:pt x="432" y="42"/>
                </a:lnTo>
                <a:lnTo>
                  <a:pt x="432" y="48"/>
                </a:lnTo>
                <a:lnTo>
                  <a:pt x="426" y="48"/>
                </a:lnTo>
                <a:lnTo>
                  <a:pt x="426" y="54"/>
                </a:lnTo>
                <a:lnTo>
                  <a:pt x="432" y="60"/>
                </a:lnTo>
                <a:lnTo>
                  <a:pt x="438" y="60"/>
                </a:lnTo>
                <a:lnTo>
                  <a:pt x="438" y="66"/>
                </a:lnTo>
                <a:lnTo>
                  <a:pt x="438" y="72"/>
                </a:lnTo>
                <a:lnTo>
                  <a:pt x="432" y="72"/>
                </a:lnTo>
                <a:lnTo>
                  <a:pt x="432" y="66"/>
                </a:lnTo>
                <a:lnTo>
                  <a:pt x="432" y="60"/>
                </a:lnTo>
                <a:lnTo>
                  <a:pt x="432" y="66"/>
                </a:lnTo>
                <a:lnTo>
                  <a:pt x="426" y="60"/>
                </a:lnTo>
                <a:lnTo>
                  <a:pt x="426" y="66"/>
                </a:lnTo>
                <a:lnTo>
                  <a:pt x="420" y="66"/>
                </a:lnTo>
                <a:lnTo>
                  <a:pt x="420" y="72"/>
                </a:lnTo>
                <a:lnTo>
                  <a:pt x="414" y="72"/>
                </a:lnTo>
                <a:lnTo>
                  <a:pt x="420" y="72"/>
                </a:lnTo>
                <a:lnTo>
                  <a:pt x="414" y="72"/>
                </a:lnTo>
                <a:lnTo>
                  <a:pt x="420" y="72"/>
                </a:lnTo>
                <a:lnTo>
                  <a:pt x="414" y="72"/>
                </a:lnTo>
                <a:lnTo>
                  <a:pt x="408" y="72"/>
                </a:lnTo>
                <a:lnTo>
                  <a:pt x="408" y="66"/>
                </a:lnTo>
                <a:lnTo>
                  <a:pt x="408" y="72"/>
                </a:lnTo>
                <a:lnTo>
                  <a:pt x="408" y="66"/>
                </a:lnTo>
                <a:lnTo>
                  <a:pt x="408" y="72"/>
                </a:lnTo>
                <a:lnTo>
                  <a:pt x="402" y="72"/>
                </a:lnTo>
                <a:lnTo>
                  <a:pt x="402" y="66"/>
                </a:lnTo>
                <a:lnTo>
                  <a:pt x="408" y="66"/>
                </a:lnTo>
                <a:lnTo>
                  <a:pt x="402" y="66"/>
                </a:lnTo>
                <a:close/>
                <a:moveTo>
                  <a:pt x="438" y="84"/>
                </a:moveTo>
                <a:lnTo>
                  <a:pt x="444" y="84"/>
                </a:lnTo>
                <a:lnTo>
                  <a:pt x="438" y="84"/>
                </a:lnTo>
                <a:close/>
                <a:moveTo>
                  <a:pt x="462" y="102"/>
                </a:moveTo>
                <a:lnTo>
                  <a:pt x="456" y="102"/>
                </a:lnTo>
                <a:lnTo>
                  <a:pt x="456" y="108"/>
                </a:lnTo>
                <a:lnTo>
                  <a:pt x="456" y="102"/>
                </a:lnTo>
                <a:lnTo>
                  <a:pt x="456" y="108"/>
                </a:lnTo>
                <a:lnTo>
                  <a:pt x="450" y="108"/>
                </a:lnTo>
                <a:lnTo>
                  <a:pt x="450" y="102"/>
                </a:lnTo>
                <a:lnTo>
                  <a:pt x="450" y="108"/>
                </a:lnTo>
                <a:lnTo>
                  <a:pt x="444" y="108"/>
                </a:lnTo>
                <a:lnTo>
                  <a:pt x="444" y="102"/>
                </a:lnTo>
                <a:lnTo>
                  <a:pt x="450" y="102"/>
                </a:lnTo>
                <a:lnTo>
                  <a:pt x="450" y="96"/>
                </a:lnTo>
                <a:lnTo>
                  <a:pt x="444" y="96"/>
                </a:lnTo>
                <a:lnTo>
                  <a:pt x="450" y="96"/>
                </a:lnTo>
                <a:lnTo>
                  <a:pt x="450" y="102"/>
                </a:lnTo>
                <a:lnTo>
                  <a:pt x="450" y="96"/>
                </a:lnTo>
                <a:lnTo>
                  <a:pt x="456" y="96"/>
                </a:lnTo>
                <a:lnTo>
                  <a:pt x="450" y="96"/>
                </a:lnTo>
                <a:lnTo>
                  <a:pt x="456" y="96"/>
                </a:lnTo>
                <a:lnTo>
                  <a:pt x="450" y="96"/>
                </a:lnTo>
                <a:lnTo>
                  <a:pt x="456" y="96"/>
                </a:lnTo>
                <a:lnTo>
                  <a:pt x="456" y="90"/>
                </a:lnTo>
                <a:lnTo>
                  <a:pt x="456" y="96"/>
                </a:lnTo>
                <a:lnTo>
                  <a:pt x="456" y="90"/>
                </a:lnTo>
                <a:lnTo>
                  <a:pt x="450" y="90"/>
                </a:lnTo>
                <a:lnTo>
                  <a:pt x="444" y="90"/>
                </a:lnTo>
                <a:lnTo>
                  <a:pt x="450" y="90"/>
                </a:lnTo>
                <a:lnTo>
                  <a:pt x="444" y="90"/>
                </a:lnTo>
                <a:lnTo>
                  <a:pt x="450" y="90"/>
                </a:lnTo>
                <a:lnTo>
                  <a:pt x="444" y="90"/>
                </a:lnTo>
                <a:lnTo>
                  <a:pt x="444" y="96"/>
                </a:lnTo>
                <a:lnTo>
                  <a:pt x="444" y="90"/>
                </a:lnTo>
                <a:lnTo>
                  <a:pt x="438" y="90"/>
                </a:lnTo>
                <a:lnTo>
                  <a:pt x="438" y="84"/>
                </a:lnTo>
                <a:lnTo>
                  <a:pt x="444" y="84"/>
                </a:lnTo>
                <a:lnTo>
                  <a:pt x="438" y="84"/>
                </a:lnTo>
                <a:lnTo>
                  <a:pt x="444" y="84"/>
                </a:lnTo>
                <a:lnTo>
                  <a:pt x="438" y="84"/>
                </a:lnTo>
                <a:lnTo>
                  <a:pt x="444" y="84"/>
                </a:lnTo>
                <a:lnTo>
                  <a:pt x="438" y="84"/>
                </a:lnTo>
                <a:lnTo>
                  <a:pt x="438" y="78"/>
                </a:lnTo>
                <a:lnTo>
                  <a:pt x="444" y="78"/>
                </a:lnTo>
                <a:lnTo>
                  <a:pt x="438" y="78"/>
                </a:lnTo>
                <a:lnTo>
                  <a:pt x="444" y="78"/>
                </a:lnTo>
                <a:lnTo>
                  <a:pt x="444" y="84"/>
                </a:lnTo>
                <a:lnTo>
                  <a:pt x="450" y="84"/>
                </a:lnTo>
                <a:lnTo>
                  <a:pt x="450" y="90"/>
                </a:lnTo>
                <a:lnTo>
                  <a:pt x="456" y="90"/>
                </a:lnTo>
                <a:lnTo>
                  <a:pt x="456" y="96"/>
                </a:lnTo>
                <a:lnTo>
                  <a:pt x="462" y="96"/>
                </a:lnTo>
                <a:lnTo>
                  <a:pt x="462" y="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13" name="Freeform 56"/>
          <p:cNvSpPr>
            <a:spLocks noEditPoints="1"/>
          </p:cNvSpPr>
          <p:nvPr/>
        </p:nvSpPr>
        <p:spPr bwMode="auto">
          <a:xfrm>
            <a:off x="711200" y="3945671"/>
            <a:ext cx="639763" cy="465137"/>
          </a:xfrm>
          <a:custGeom>
            <a:avLst/>
            <a:gdLst>
              <a:gd name="T0" fmla="*/ 12 w 372"/>
              <a:gd name="T1" fmla="*/ 210 h 294"/>
              <a:gd name="T2" fmla="*/ 30 w 372"/>
              <a:gd name="T3" fmla="*/ 90 h 294"/>
              <a:gd name="T4" fmla="*/ 30 w 372"/>
              <a:gd name="T5" fmla="*/ 96 h 294"/>
              <a:gd name="T6" fmla="*/ 30 w 372"/>
              <a:gd name="T7" fmla="*/ 222 h 294"/>
              <a:gd name="T8" fmla="*/ 6 w 372"/>
              <a:gd name="T9" fmla="*/ 174 h 294"/>
              <a:gd name="T10" fmla="*/ 6 w 372"/>
              <a:gd name="T11" fmla="*/ 150 h 294"/>
              <a:gd name="T12" fmla="*/ 0 w 372"/>
              <a:gd name="T13" fmla="*/ 132 h 294"/>
              <a:gd name="T14" fmla="*/ 6 w 372"/>
              <a:gd name="T15" fmla="*/ 108 h 294"/>
              <a:gd name="T16" fmla="*/ 30 w 372"/>
              <a:gd name="T17" fmla="*/ 108 h 294"/>
              <a:gd name="T18" fmla="*/ 60 w 372"/>
              <a:gd name="T19" fmla="*/ 114 h 294"/>
              <a:gd name="T20" fmla="*/ 60 w 372"/>
              <a:gd name="T21" fmla="*/ 90 h 294"/>
              <a:gd name="T22" fmla="*/ 114 w 372"/>
              <a:gd name="T23" fmla="*/ 72 h 294"/>
              <a:gd name="T24" fmla="*/ 114 w 372"/>
              <a:gd name="T25" fmla="*/ 102 h 294"/>
              <a:gd name="T26" fmla="*/ 150 w 372"/>
              <a:gd name="T27" fmla="*/ 120 h 294"/>
              <a:gd name="T28" fmla="*/ 120 w 372"/>
              <a:gd name="T29" fmla="*/ 144 h 294"/>
              <a:gd name="T30" fmla="*/ 120 w 372"/>
              <a:gd name="T31" fmla="*/ 138 h 294"/>
              <a:gd name="T32" fmla="*/ 102 w 372"/>
              <a:gd name="T33" fmla="*/ 174 h 294"/>
              <a:gd name="T34" fmla="*/ 84 w 372"/>
              <a:gd name="T35" fmla="*/ 204 h 294"/>
              <a:gd name="T36" fmla="*/ 72 w 372"/>
              <a:gd name="T37" fmla="*/ 240 h 294"/>
              <a:gd name="T38" fmla="*/ 78 w 372"/>
              <a:gd name="T39" fmla="*/ 264 h 294"/>
              <a:gd name="T40" fmla="*/ 12 w 372"/>
              <a:gd name="T41" fmla="*/ 96 h 294"/>
              <a:gd name="T42" fmla="*/ 72 w 372"/>
              <a:gd name="T43" fmla="*/ 48 h 294"/>
              <a:gd name="T44" fmla="*/ 120 w 372"/>
              <a:gd name="T45" fmla="*/ 12 h 294"/>
              <a:gd name="T46" fmla="*/ 102 w 372"/>
              <a:gd name="T47" fmla="*/ 60 h 294"/>
              <a:gd name="T48" fmla="*/ 48 w 372"/>
              <a:gd name="T49" fmla="*/ 66 h 294"/>
              <a:gd name="T50" fmla="*/ 30 w 372"/>
              <a:gd name="T51" fmla="*/ 102 h 294"/>
              <a:gd name="T52" fmla="*/ 90 w 372"/>
              <a:gd name="T53" fmla="*/ 228 h 294"/>
              <a:gd name="T54" fmla="*/ 90 w 372"/>
              <a:gd name="T55" fmla="*/ 252 h 294"/>
              <a:gd name="T56" fmla="*/ 108 w 372"/>
              <a:gd name="T57" fmla="*/ 174 h 294"/>
              <a:gd name="T58" fmla="*/ 120 w 372"/>
              <a:gd name="T59" fmla="*/ 210 h 294"/>
              <a:gd name="T60" fmla="*/ 126 w 372"/>
              <a:gd name="T61" fmla="*/ 210 h 294"/>
              <a:gd name="T62" fmla="*/ 120 w 372"/>
              <a:gd name="T63" fmla="*/ 252 h 294"/>
              <a:gd name="T64" fmla="*/ 96 w 372"/>
              <a:gd name="T65" fmla="*/ 234 h 294"/>
              <a:gd name="T66" fmla="*/ 114 w 372"/>
              <a:gd name="T67" fmla="*/ 174 h 294"/>
              <a:gd name="T68" fmla="*/ 120 w 372"/>
              <a:gd name="T69" fmla="*/ 264 h 294"/>
              <a:gd name="T70" fmla="*/ 126 w 372"/>
              <a:gd name="T71" fmla="*/ 252 h 294"/>
              <a:gd name="T72" fmla="*/ 126 w 372"/>
              <a:gd name="T73" fmla="*/ 174 h 294"/>
              <a:gd name="T74" fmla="*/ 132 w 372"/>
              <a:gd name="T75" fmla="*/ 174 h 294"/>
              <a:gd name="T76" fmla="*/ 132 w 372"/>
              <a:gd name="T77" fmla="*/ 270 h 294"/>
              <a:gd name="T78" fmla="*/ 138 w 372"/>
              <a:gd name="T79" fmla="*/ 270 h 294"/>
              <a:gd name="T80" fmla="*/ 156 w 372"/>
              <a:gd name="T81" fmla="*/ 42 h 294"/>
              <a:gd name="T82" fmla="*/ 156 w 372"/>
              <a:gd name="T83" fmla="*/ 240 h 294"/>
              <a:gd name="T84" fmla="*/ 174 w 372"/>
              <a:gd name="T85" fmla="*/ 264 h 294"/>
              <a:gd name="T86" fmla="*/ 186 w 372"/>
              <a:gd name="T87" fmla="*/ 282 h 294"/>
              <a:gd name="T88" fmla="*/ 180 w 372"/>
              <a:gd name="T89" fmla="*/ 264 h 294"/>
              <a:gd name="T90" fmla="*/ 186 w 372"/>
              <a:gd name="T91" fmla="*/ 240 h 294"/>
              <a:gd name="T92" fmla="*/ 174 w 372"/>
              <a:gd name="T93" fmla="*/ 168 h 294"/>
              <a:gd name="T94" fmla="*/ 192 w 372"/>
              <a:gd name="T95" fmla="*/ 180 h 294"/>
              <a:gd name="T96" fmla="*/ 204 w 372"/>
              <a:gd name="T97" fmla="*/ 186 h 294"/>
              <a:gd name="T98" fmla="*/ 192 w 372"/>
              <a:gd name="T99" fmla="*/ 168 h 294"/>
              <a:gd name="T100" fmla="*/ 234 w 372"/>
              <a:gd name="T101" fmla="*/ 192 h 294"/>
              <a:gd name="T102" fmla="*/ 210 w 372"/>
              <a:gd name="T103" fmla="*/ 234 h 294"/>
              <a:gd name="T104" fmla="*/ 186 w 372"/>
              <a:gd name="T105" fmla="*/ 240 h 294"/>
              <a:gd name="T106" fmla="*/ 162 w 372"/>
              <a:gd name="T107" fmla="*/ 216 h 294"/>
              <a:gd name="T108" fmla="*/ 192 w 372"/>
              <a:gd name="T109" fmla="*/ 258 h 294"/>
              <a:gd name="T110" fmla="*/ 198 w 372"/>
              <a:gd name="T111" fmla="*/ 288 h 294"/>
              <a:gd name="T112" fmla="*/ 210 w 372"/>
              <a:gd name="T113" fmla="*/ 258 h 294"/>
              <a:gd name="T114" fmla="*/ 222 w 372"/>
              <a:gd name="T115" fmla="*/ 246 h 294"/>
              <a:gd name="T116" fmla="*/ 240 w 372"/>
              <a:gd name="T117" fmla="*/ 192 h 294"/>
              <a:gd name="T118" fmla="*/ 342 w 372"/>
              <a:gd name="T119" fmla="*/ 228 h 294"/>
              <a:gd name="T120" fmla="*/ 348 w 372"/>
              <a:gd name="T121" fmla="*/ 24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" h="294">
                <a:moveTo>
                  <a:pt x="6" y="150"/>
                </a:moveTo>
                <a:lnTo>
                  <a:pt x="6" y="144"/>
                </a:lnTo>
                <a:lnTo>
                  <a:pt x="6" y="150"/>
                </a:lnTo>
                <a:close/>
                <a:moveTo>
                  <a:pt x="6" y="174"/>
                </a:moveTo>
                <a:lnTo>
                  <a:pt x="12" y="174"/>
                </a:lnTo>
                <a:lnTo>
                  <a:pt x="6" y="174"/>
                </a:lnTo>
                <a:close/>
                <a:moveTo>
                  <a:pt x="12" y="174"/>
                </a:moveTo>
                <a:lnTo>
                  <a:pt x="6" y="174"/>
                </a:lnTo>
                <a:lnTo>
                  <a:pt x="12" y="168"/>
                </a:lnTo>
                <a:lnTo>
                  <a:pt x="12" y="174"/>
                </a:lnTo>
                <a:close/>
                <a:moveTo>
                  <a:pt x="12" y="210"/>
                </a:moveTo>
                <a:lnTo>
                  <a:pt x="18" y="210"/>
                </a:lnTo>
                <a:lnTo>
                  <a:pt x="18" y="216"/>
                </a:lnTo>
                <a:lnTo>
                  <a:pt x="18" y="210"/>
                </a:lnTo>
                <a:lnTo>
                  <a:pt x="18" y="216"/>
                </a:lnTo>
                <a:lnTo>
                  <a:pt x="18" y="222"/>
                </a:lnTo>
                <a:lnTo>
                  <a:pt x="18" y="216"/>
                </a:lnTo>
                <a:lnTo>
                  <a:pt x="12" y="216"/>
                </a:lnTo>
                <a:lnTo>
                  <a:pt x="12" y="210"/>
                </a:lnTo>
                <a:close/>
                <a:moveTo>
                  <a:pt x="18" y="246"/>
                </a:moveTo>
                <a:lnTo>
                  <a:pt x="18" y="240"/>
                </a:lnTo>
                <a:lnTo>
                  <a:pt x="18" y="234"/>
                </a:lnTo>
                <a:lnTo>
                  <a:pt x="24" y="234"/>
                </a:lnTo>
                <a:lnTo>
                  <a:pt x="24" y="240"/>
                </a:lnTo>
                <a:lnTo>
                  <a:pt x="24" y="246"/>
                </a:lnTo>
                <a:lnTo>
                  <a:pt x="18" y="246"/>
                </a:lnTo>
                <a:close/>
                <a:moveTo>
                  <a:pt x="24" y="96"/>
                </a:moveTo>
                <a:lnTo>
                  <a:pt x="30" y="96"/>
                </a:lnTo>
                <a:lnTo>
                  <a:pt x="24" y="96"/>
                </a:lnTo>
                <a:close/>
                <a:moveTo>
                  <a:pt x="30" y="96"/>
                </a:moveTo>
                <a:lnTo>
                  <a:pt x="30" y="102"/>
                </a:lnTo>
                <a:lnTo>
                  <a:pt x="30" y="96"/>
                </a:lnTo>
                <a:close/>
                <a:moveTo>
                  <a:pt x="30" y="114"/>
                </a:moveTo>
                <a:lnTo>
                  <a:pt x="30" y="108"/>
                </a:lnTo>
                <a:lnTo>
                  <a:pt x="30" y="114"/>
                </a:lnTo>
                <a:close/>
                <a:moveTo>
                  <a:pt x="24" y="96"/>
                </a:moveTo>
                <a:lnTo>
                  <a:pt x="24" y="90"/>
                </a:lnTo>
                <a:lnTo>
                  <a:pt x="30" y="90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42" y="78"/>
                </a:lnTo>
                <a:lnTo>
                  <a:pt x="42" y="72"/>
                </a:lnTo>
                <a:lnTo>
                  <a:pt x="48" y="72"/>
                </a:lnTo>
                <a:lnTo>
                  <a:pt x="42" y="72"/>
                </a:lnTo>
                <a:lnTo>
                  <a:pt x="42" y="78"/>
                </a:lnTo>
                <a:lnTo>
                  <a:pt x="42" y="84"/>
                </a:lnTo>
                <a:lnTo>
                  <a:pt x="42" y="78"/>
                </a:lnTo>
                <a:lnTo>
                  <a:pt x="42" y="84"/>
                </a:lnTo>
                <a:lnTo>
                  <a:pt x="42" y="78"/>
                </a:lnTo>
                <a:lnTo>
                  <a:pt x="42" y="84"/>
                </a:lnTo>
                <a:lnTo>
                  <a:pt x="42" y="90"/>
                </a:lnTo>
                <a:lnTo>
                  <a:pt x="42" y="96"/>
                </a:lnTo>
                <a:lnTo>
                  <a:pt x="36" y="96"/>
                </a:lnTo>
                <a:lnTo>
                  <a:pt x="36" y="102"/>
                </a:lnTo>
                <a:lnTo>
                  <a:pt x="30" y="102"/>
                </a:lnTo>
                <a:lnTo>
                  <a:pt x="30" y="96"/>
                </a:lnTo>
                <a:lnTo>
                  <a:pt x="24" y="96"/>
                </a:lnTo>
                <a:close/>
                <a:moveTo>
                  <a:pt x="48" y="84"/>
                </a:moveTo>
                <a:lnTo>
                  <a:pt x="54" y="84"/>
                </a:lnTo>
                <a:lnTo>
                  <a:pt x="54" y="90"/>
                </a:lnTo>
                <a:lnTo>
                  <a:pt x="48" y="84"/>
                </a:lnTo>
                <a:lnTo>
                  <a:pt x="48" y="90"/>
                </a:lnTo>
                <a:lnTo>
                  <a:pt x="48" y="84"/>
                </a:lnTo>
                <a:lnTo>
                  <a:pt x="48" y="90"/>
                </a:lnTo>
                <a:lnTo>
                  <a:pt x="48" y="84"/>
                </a:lnTo>
                <a:close/>
                <a:moveTo>
                  <a:pt x="24" y="264"/>
                </a:moveTo>
                <a:lnTo>
                  <a:pt x="30" y="258"/>
                </a:lnTo>
                <a:lnTo>
                  <a:pt x="30" y="252"/>
                </a:lnTo>
                <a:lnTo>
                  <a:pt x="24" y="252"/>
                </a:lnTo>
                <a:lnTo>
                  <a:pt x="24" y="246"/>
                </a:lnTo>
                <a:lnTo>
                  <a:pt x="30" y="246"/>
                </a:lnTo>
                <a:lnTo>
                  <a:pt x="30" y="240"/>
                </a:lnTo>
                <a:lnTo>
                  <a:pt x="30" y="234"/>
                </a:lnTo>
                <a:lnTo>
                  <a:pt x="30" y="228"/>
                </a:lnTo>
                <a:lnTo>
                  <a:pt x="30" y="222"/>
                </a:lnTo>
                <a:lnTo>
                  <a:pt x="30" y="216"/>
                </a:lnTo>
                <a:lnTo>
                  <a:pt x="24" y="216"/>
                </a:lnTo>
                <a:lnTo>
                  <a:pt x="24" y="210"/>
                </a:lnTo>
                <a:lnTo>
                  <a:pt x="18" y="210"/>
                </a:lnTo>
                <a:lnTo>
                  <a:pt x="12" y="210"/>
                </a:lnTo>
                <a:lnTo>
                  <a:pt x="12" y="204"/>
                </a:lnTo>
                <a:lnTo>
                  <a:pt x="12" y="198"/>
                </a:lnTo>
                <a:lnTo>
                  <a:pt x="6" y="198"/>
                </a:lnTo>
                <a:lnTo>
                  <a:pt x="6" y="204"/>
                </a:lnTo>
                <a:lnTo>
                  <a:pt x="12" y="204"/>
                </a:lnTo>
                <a:lnTo>
                  <a:pt x="12" y="210"/>
                </a:lnTo>
                <a:lnTo>
                  <a:pt x="6" y="210"/>
                </a:lnTo>
                <a:lnTo>
                  <a:pt x="6" y="204"/>
                </a:lnTo>
                <a:lnTo>
                  <a:pt x="0" y="204"/>
                </a:lnTo>
                <a:lnTo>
                  <a:pt x="0" y="198"/>
                </a:lnTo>
                <a:lnTo>
                  <a:pt x="0" y="192"/>
                </a:lnTo>
                <a:lnTo>
                  <a:pt x="6" y="186"/>
                </a:lnTo>
                <a:lnTo>
                  <a:pt x="6" y="180"/>
                </a:lnTo>
                <a:lnTo>
                  <a:pt x="6" y="174"/>
                </a:lnTo>
                <a:lnTo>
                  <a:pt x="6" y="168"/>
                </a:lnTo>
                <a:lnTo>
                  <a:pt x="0" y="162"/>
                </a:lnTo>
                <a:lnTo>
                  <a:pt x="6" y="162"/>
                </a:lnTo>
                <a:lnTo>
                  <a:pt x="6" y="168"/>
                </a:lnTo>
                <a:lnTo>
                  <a:pt x="6" y="174"/>
                </a:lnTo>
                <a:lnTo>
                  <a:pt x="6" y="168"/>
                </a:lnTo>
                <a:lnTo>
                  <a:pt x="6" y="174"/>
                </a:lnTo>
                <a:lnTo>
                  <a:pt x="12" y="174"/>
                </a:lnTo>
                <a:lnTo>
                  <a:pt x="6" y="174"/>
                </a:lnTo>
                <a:lnTo>
                  <a:pt x="12" y="174"/>
                </a:lnTo>
                <a:lnTo>
                  <a:pt x="12" y="168"/>
                </a:lnTo>
                <a:lnTo>
                  <a:pt x="18" y="168"/>
                </a:lnTo>
                <a:lnTo>
                  <a:pt x="12" y="168"/>
                </a:lnTo>
                <a:lnTo>
                  <a:pt x="18" y="168"/>
                </a:lnTo>
                <a:lnTo>
                  <a:pt x="12" y="168"/>
                </a:lnTo>
                <a:lnTo>
                  <a:pt x="12" y="162"/>
                </a:lnTo>
                <a:lnTo>
                  <a:pt x="12" y="156"/>
                </a:lnTo>
                <a:lnTo>
                  <a:pt x="6" y="156"/>
                </a:lnTo>
                <a:lnTo>
                  <a:pt x="6" y="150"/>
                </a:lnTo>
                <a:lnTo>
                  <a:pt x="12" y="150"/>
                </a:lnTo>
                <a:lnTo>
                  <a:pt x="6" y="150"/>
                </a:lnTo>
                <a:lnTo>
                  <a:pt x="12" y="144"/>
                </a:lnTo>
                <a:lnTo>
                  <a:pt x="6" y="144"/>
                </a:lnTo>
                <a:lnTo>
                  <a:pt x="6" y="150"/>
                </a:lnTo>
                <a:lnTo>
                  <a:pt x="0" y="150"/>
                </a:lnTo>
                <a:lnTo>
                  <a:pt x="6" y="150"/>
                </a:lnTo>
                <a:lnTo>
                  <a:pt x="0" y="150"/>
                </a:lnTo>
                <a:lnTo>
                  <a:pt x="0" y="156"/>
                </a:lnTo>
                <a:lnTo>
                  <a:pt x="0" y="162"/>
                </a:lnTo>
                <a:lnTo>
                  <a:pt x="6" y="162"/>
                </a:lnTo>
                <a:lnTo>
                  <a:pt x="0" y="162"/>
                </a:lnTo>
                <a:lnTo>
                  <a:pt x="0" y="156"/>
                </a:lnTo>
                <a:lnTo>
                  <a:pt x="0" y="150"/>
                </a:lnTo>
                <a:lnTo>
                  <a:pt x="0" y="144"/>
                </a:lnTo>
                <a:lnTo>
                  <a:pt x="6" y="144"/>
                </a:lnTo>
                <a:lnTo>
                  <a:pt x="6" y="138"/>
                </a:lnTo>
                <a:lnTo>
                  <a:pt x="6" y="132"/>
                </a:lnTo>
                <a:lnTo>
                  <a:pt x="0" y="132"/>
                </a:lnTo>
                <a:lnTo>
                  <a:pt x="0" y="126"/>
                </a:lnTo>
                <a:lnTo>
                  <a:pt x="6" y="126"/>
                </a:lnTo>
                <a:lnTo>
                  <a:pt x="6" y="132"/>
                </a:lnTo>
                <a:lnTo>
                  <a:pt x="12" y="132"/>
                </a:lnTo>
                <a:lnTo>
                  <a:pt x="6" y="132"/>
                </a:lnTo>
                <a:lnTo>
                  <a:pt x="12" y="132"/>
                </a:lnTo>
                <a:lnTo>
                  <a:pt x="12" y="126"/>
                </a:lnTo>
                <a:lnTo>
                  <a:pt x="6" y="126"/>
                </a:lnTo>
                <a:lnTo>
                  <a:pt x="6" y="120"/>
                </a:lnTo>
                <a:lnTo>
                  <a:pt x="6" y="126"/>
                </a:lnTo>
                <a:lnTo>
                  <a:pt x="0" y="126"/>
                </a:lnTo>
                <a:lnTo>
                  <a:pt x="6" y="126"/>
                </a:lnTo>
                <a:lnTo>
                  <a:pt x="0" y="126"/>
                </a:lnTo>
                <a:lnTo>
                  <a:pt x="6" y="126"/>
                </a:lnTo>
                <a:lnTo>
                  <a:pt x="0" y="126"/>
                </a:lnTo>
                <a:lnTo>
                  <a:pt x="0" y="120"/>
                </a:lnTo>
                <a:lnTo>
                  <a:pt x="6" y="120"/>
                </a:lnTo>
                <a:lnTo>
                  <a:pt x="6" y="114"/>
                </a:lnTo>
                <a:lnTo>
                  <a:pt x="6" y="108"/>
                </a:lnTo>
                <a:lnTo>
                  <a:pt x="6" y="102"/>
                </a:lnTo>
                <a:lnTo>
                  <a:pt x="6" y="96"/>
                </a:lnTo>
                <a:lnTo>
                  <a:pt x="12" y="96"/>
                </a:lnTo>
                <a:lnTo>
                  <a:pt x="6" y="96"/>
                </a:lnTo>
                <a:lnTo>
                  <a:pt x="12" y="96"/>
                </a:lnTo>
                <a:lnTo>
                  <a:pt x="6" y="102"/>
                </a:lnTo>
                <a:lnTo>
                  <a:pt x="12" y="102"/>
                </a:lnTo>
                <a:lnTo>
                  <a:pt x="12" y="108"/>
                </a:lnTo>
                <a:lnTo>
                  <a:pt x="18" y="108"/>
                </a:lnTo>
                <a:lnTo>
                  <a:pt x="24" y="108"/>
                </a:lnTo>
                <a:lnTo>
                  <a:pt x="24" y="114"/>
                </a:lnTo>
                <a:lnTo>
                  <a:pt x="24" y="108"/>
                </a:lnTo>
                <a:lnTo>
                  <a:pt x="24" y="114"/>
                </a:lnTo>
                <a:lnTo>
                  <a:pt x="30" y="114"/>
                </a:lnTo>
                <a:lnTo>
                  <a:pt x="30" y="120"/>
                </a:lnTo>
                <a:lnTo>
                  <a:pt x="36" y="120"/>
                </a:lnTo>
                <a:lnTo>
                  <a:pt x="36" y="114"/>
                </a:lnTo>
                <a:lnTo>
                  <a:pt x="36" y="108"/>
                </a:lnTo>
                <a:lnTo>
                  <a:pt x="30" y="108"/>
                </a:lnTo>
                <a:lnTo>
                  <a:pt x="30" y="102"/>
                </a:lnTo>
                <a:lnTo>
                  <a:pt x="36" y="102"/>
                </a:lnTo>
                <a:lnTo>
                  <a:pt x="36" y="96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6"/>
                </a:lnTo>
                <a:lnTo>
                  <a:pt x="60" y="96"/>
                </a:lnTo>
                <a:lnTo>
                  <a:pt x="54" y="96"/>
                </a:lnTo>
                <a:lnTo>
                  <a:pt x="54" y="102"/>
                </a:lnTo>
                <a:lnTo>
                  <a:pt x="48" y="102"/>
                </a:lnTo>
                <a:lnTo>
                  <a:pt x="48" y="108"/>
                </a:lnTo>
                <a:lnTo>
                  <a:pt x="54" y="108"/>
                </a:lnTo>
                <a:lnTo>
                  <a:pt x="54" y="102"/>
                </a:lnTo>
                <a:lnTo>
                  <a:pt x="54" y="108"/>
                </a:lnTo>
                <a:lnTo>
                  <a:pt x="60" y="102"/>
                </a:lnTo>
                <a:lnTo>
                  <a:pt x="60" y="108"/>
                </a:lnTo>
                <a:lnTo>
                  <a:pt x="60" y="114"/>
                </a:lnTo>
                <a:lnTo>
                  <a:pt x="66" y="114"/>
                </a:lnTo>
                <a:lnTo>
                  <a:pt x="60" y="114"/>
                </a:lnTo>
                <a:lnTo>
                  <a:pt x="66" y="114"/>
                </a:lnTo>
                <a:lnTo>
                  <a:pt x="66" y="108"/>
                </a:lnTo>
                <a:lnTo>
                  <a:pt x="66" y="114"/>
                </a:lnTo>
                <a:lnTo>
                  <a:pt x="60" y="114"/>
                </a:lnTo>
                <a:lnTo>
                  <a:pt x="60" y="108"/>
                </a:lnTo>
                <a:lnTo>
                  <a:pt x="66" y="108"/>
                </a:lnTo>
                <a:lnTo>
                  <a:pt x="66" y="102"/>
                </a:lnTo>
                <a:lnTo>
                  <a:pt x="66" y="96"/>
                </a:lnTo>
                <a:lnTo>
                  <a:pt x="60" y="96"/>
                </a:lnTo>
                <a:lnTo>
                  <a:pt x="60" y="102"/>
                </a:lnTo>
                <a:lnTo>
                  <a:pt x="60" y="96"/>
                </a:lnTo>
                <a:lnTo>
                  <a:pt x="60" y="102"/>
                </a:lnTo>
                <a:lnTo>
                  <a:pt x="54" y="102"/>
                </a:lnTo>
                <a:lnTo>
                  <a:pt x="60" y="96"/>
                </a:lnTo>
                <a:lnTo>
                  <a:pt x="60" y="90"/>
                </a:lnTo>
                <a:lnTo>
                  <a:pt x="54" y="90"/>
                </a:lnTo>
                <a:lnTo>
                  <a:pt x="60" y="90"/>
                </a:lnTo>
                <a:lnTo>
                  <a:pt x="60" y="84"/>
                </a:lnTo>
                <a:lnTo>
                  <a:pt x="54" y="84"/>
                </a:lnTo>
                <a:lnTo>
                  <a:pt x="54" y="78"/>
                </a:lnTo>
                <a:lnTo>
                  <a:pt x="60" y="78"/>
                </a:lnTo>
                <a:lnTo>
                  <a:pt x="60" y="72"/>
                </a:lnTo>
                <a:lnTo>
                  <a:pt x="66" y="72"/>
                </a:lnTo>
                <a:lnTo>
                  <a:pt x="72" y="66"/>
                </a:lnTo>
                <a:lnTo>
                  <a:pt x="72" y="72"/>
                </a:lnTo>
                <a:lnTo>
                  <a:pt x="78" y="72"/>
                </a:lnTo>
                <a:lnTo>
                  <a:pt x="78" y="78"/>
                </a:lnTo>
                <a:lnTo>
                  <a:pt x="78" y="72"/>
                </a:lnTo>
                <a:lnTo>
                  <a:pt x="84" y="72"/>
                </a:lnTo>
                <a:lnTo>
                  <a:pt x="84" y="66"/>
                </a:lnTo>
                <a:lnTo>
                  <a:pt x="90" y="66"/>
                </a:lnTo>
                <a:lnTo>
                  <a:pt x="96" y="66"/>
                </a:lnTo>
                <a:lnTo>
                  <a:pt x="102" y="66"/>
                </a:lnTo>
                <a:lnTo>
                  <a:pt x="102" y="72"/>
                </a:lnTo>
                <a:lnTo>
                  <a:pt x="108" y="72"/>
                </a:lnTo>
                <a:lnTo>
                  <a:pt x="114" y="72"/>
                </a:lnTo>
                <a:lnTo>
                  <a:pt x="114" y="78"/>
                </a:lnTo>
                <a:lnTo>
                  <a:pt x="114" y="84"/>
                </a:lnTo>
                <a:lnTo>
                  <a:pt x="114" y="90"/>
                </a:lnTo>
                <a:lnTo>
                  <a:pt x="114" y="96"/>
                </a:lnTo>
                <a:lnTo>
                  <a:pt x="108" y="96"/>
                </a:lnTo>
                <a:lnTo>
                  <a:pt x="102" y="96"/>
                </a:lnTo>
                <a:lnTo>
                  <a:pt x="102" y="102"/>
                </a:lnTo>
                <a:lnTo>
                  <a:pt x="96" y="102"/>
                </a:lnTo>
                <a:lnTo>
                  <a:pt x="90" y="102"/>
                </a:lnTo>
                <a:lnTo>
                  <a:pt x="96" y="102"/>
                </a:lnTo>
                <a:lnTo>
                  <a:pt x="102" y="102"/>
                </a:lnTo>
                <a:lnTo>
                  <a:pt x="102" y="96"/>
                </a:lnTo>
                <a:lnTo>
                  <a:pt x="102" y="102"/>
                </a:lnTo>
                <a:lnTo>
                  <a:pt x="102" y="96"/>
                </a:lnTo>
                <a:lnTo>
                  <a:pt x="108" y="96"/>
                </a:lnTo>
                <a:lnTo>
                  <a:pt x="108" y="102"/>
                </a:lnTo>
                <a:lnTo>
                  <a:pt x="108" y="96"/>
                </a:lnTo>
                <a:lnTo>
                  <a:pt x="114" y="96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8" y="114"/>
                </a:lnTo>
                <a:lnTo>
                  <a:pt x="108" y="120"/>
                </a:lnTo>
                <a:lnTo>
                  <a:pt x="102" y="120"/>
                </a:lnTo>
                <a:lnTo>
                  <a:pt x="108" y="120"/>
                </a:lnTo>
                <a:lnTo>
                  <a:pt x="114" y="120"/>
                </a:lnTo>
                <a:lnTo>
                  <a:pt x="108" y="120"/>
                </a:lnTo>
                <a:lnTo>
                  <a:pt x="108" y="114"/>
                </a:lnTo>
                <a:lnTo>
                  <a:pt x="114" y="114"/>
                </a:lnTo>
                <a:lnTo>
                  <a:pt x="114" y="108"/>
                </a:lnTo>
                <a:lnTo>
                  <a:pt x="120" y="108"/>
                </a:lnTo>
                <a:lnTo>
                  <a:pt x="120" y="114"/>
                </a:lnTo>
                <a:lnTo>
                  <a:pt x="126" y="114"/>
                </a:lnTo>
                <a:lnTo>
                  <a:pt x="132" y="114"/>
                </a:lnTo>
                <a:lnTo>
                  <a:pt x="138" y="114"/>
                </a:lnTo>
                <a:lnTo>
                  <a:pt x="144" y="114"/>
                </a:lnTo>
                <a:lnTo>
                  <a:pt x="144" y="120"/>
                </a:lnTo>
                <a:lnTo>
                  <a:pt x="150" y="120"/>
                </a:lnTo>
                <a:lnTo>
                  <a:pt x="144" y="120"/>
                </a:lnTo>
                <a:lnTo>
                  <a:pt x="144" y="126"/>
                </a:lnTo>
                <a:lnTo>
                  <a:pt x="144" y="132"/>
                </a:lnTo>
                <a:lnTo>
                  <a:pt x="144" y="138"/>
                </a:lnTo>
                <a:lnTo>
                  <a:pt x="138" y="138"/>
                </a:lnTo>
                <a:lnTo>
                  <a:pt x="138" y="144"/>
                </a:lnTo>
                <a:lnTo>
                  <a:pt x="138" y="150"/>
                </a:lnTo>
                <a:lnTo>
                  <a:pt x="132" y="150"/>
                </a:lnTo>
                <a:lnTo>
                  <a:pt x="132" y="144"/>
                </a:lnTo>
                <a:lnTo>
                  <a:pt x="132" y="138"/>
                </a:lnTo>
                <a:lnTo>
                  <a:pt x="132" y="144"/>
                </a:lnTo>
                <a:lnTo>
                  <a:pt x="132" y="138"/>
                </a:lnTo>
                <a:lnTo>
                  <a:pt x="132" y="144"/>
                </a:lnTo>
                <a:lnTo>
                  <a:pt x="126" y="144"/>
                </a:lnTo>
                <a:lnTo>
                  <a:pt x="126" y="150"/>
                </a:lnTo>
                <a:lnTo>
                  <a:pt x="126" y="156"/>
                </a:lnTo>
                <a:lnTo>
                  <a:pt x="126" y="150"/>
                </a:lnTo>
                <a:lnTo>
                  <a:pt x="126" y="144"/>
                </a:lnTo>
                <a:lnTo>
                  <a:pt x="120" y="144"/>
                </a:lnTo>
                <a:lnTo>
                  <a:pt x="120" y="150"/>
                </a:lnTo>
                <a:lnTo>
                  <a:pt x="120" y="144"/>
                </a:lnTo>
                <a:lnTo>
                  <a:pt x="114" y="144"/>
                </a:lnTo>
                <a:lnTo>
                  <a:pt x="120" y="144"/>
                </a:lnTo>
                <a:lnTo>
                  <a:pt x="126" y="144"/>
                </a:lnTo>
                <a:lnTo>
                  <a:pt x="120" y="144"/>
                </a:lnTo>
                <a:lnTo>
                  <a:pt x="120" y="138"/>
                </a:lnTo>
                <a:lnTo>
                  <a:pt x="120" y="144"/>
                </a:lnTo>
                <a:lnTo>
                  <a:pt x="120" y="138"/>
                </a:lnTo>
                <a:lnTo>
                  <a:pt x="126" y="138"/>
                </a:lnTo>
                <a:lnTo>
                  <a:pt x="120" y="138"/>
                </a:lnTo>
                <a:lnTo>
                  <a:pt x="120" y="132"/>
                </a:lnTo>
                <a:lnTo>
                  <a:pt x="120" y="138"/>
                </a:lnTo>
                <a:lnTo>
                  <a:pt x="120" y="132"/>
                </a:lnTo>
                <a:lnTo>
                  <a:pt x="120" y="138"/>
                </a:lnTo>
                <a:lnTo>
                  <a:pt x="120" y="132"/>
                </a:lnTo>
                <a:lnTo>
                  <a:pt x="120" y="138"/>
                </a:lnTo>
                <a:lnTo>
                  <a:pt x="120" y="132"/>
                </a:lnTo>
                <a:lnTo>
                  <a:pt x="120" y="138"/>
                </a:lnTo>
                <a:lnTo>
                  <a:pt x="114" y="138"/>
                </a:lnTo>
                <a:lnTo>
                  <a:pt x="114" y="144"/>
                </a:lnTo>
                <a:lnTo>
                  <a:pt x="108" y="144"/>
                </a:lnTo>
                <a:lnTo>
                  <a:pt x="108" y="150"/>
                </a:lnTo>
                <a:lnTo>
                  <a:pt x="108" y="144"/>
                </a:lnTo>
                <a:lnTo>
                  <a:pt x="108" y="150"/>
                </a:lnTo>
                <a:lnTo>
                  <a:pt x="114" y="150"/>
                </a:lnTo>
                <a:lnTo>
                  <a:pt x="114" y="156"/>
                </a:lnTo>
                <a:lnTo>
                  <a:pt x="114" y="162"/>
                </a:lnTo>
                <a:lnTo>
                  <a:pt x="114" y="168"/>
                </a:lnTo>
                <a:lnTo>
                  <a:pt x="108" y="168"/>
                </a:lnTo>
                <a:lnTo>
                  <a:pt x="108" y="174"/>
                </a:lnTo>
                <a:lnTo>
                  <a:pt x="102" y="174"/>
                </a:lnTo>
                <a:lnTo>
                  <a:pt x="96" y="174"/>
                </a:lnTo>
                <a:lnTo>
                  <a:pt x="90" y="174"/>
                </a:lnTo>
                <a:lnTo>
                  <a:pt x="96" y="174"/>
                </a:lnTo>
                <a:lnTo>
                  <a:pt x="96" y="180"/>
                </a:lnTo>
                <a:lnTo>
                  <a:pt x="102" y="180"/>
                </a:lnTo>
                <a:lnTo>
                  <a:pt x="102" y="174"/>
                </a:lnTo>
                <a:lnTo>
                  <a:pt x="102" y="180"/>
                </a:lnTo>
                <a:lnTo>
                  <a:pt x="102" y="186"/>
                </a:lnTo>
                <a:lnTo>
                  <a:pt x="96" y="186"/>
                </a:lnTo>
                <a:lnTo>
                  <a:pt x="102" y="186"/>
                </a:lnTo>
                <a:lnTo>
                  <a:pt x="102" y="192"/>
                </a:lnTo>
                <a:lnTo>
                  <a:pt x="96" y="192"/>
                </a:lnTo>
                <a:lnTo>
                  <a:pt x="90" y="192"/>
                </a:lnTo>
                <a:lnTo>
                  <a:pt x="84" y="192"/>
                </a:lnTo>
                <a:lnTo>
                  <a:pt x="84" y="186"/>
                </a:lnTo>
                <a:lnTo>
                  <a:pt x="78" y="186"/>
                </a:lnTo>
                <a:lnTo>
                  <a:pt x="78" y="192"/>
                </a:lnTo>
                <a:lnTo>
                  <a:pt x="78" y="186"/>
                </a:lnTo>
                <a:lnTo>
                  <a:pt x="78" y="192"/>
                </a:lnTo>
                <a:lnTo>
                  <a:pt x="78" y="186"/>
                </a:lnTo>
                <a:lnTo>
                  <a:pt x="78" y="192"/>
                </a:lnTo>
                <a:lnTo>
                  <a:pt x="84" y="192"/>
                </a:lnTo>
                <a:lnTo>
                  <a:pt x="84" y="198"/>
                </a:lnTo>
                <a:lnTo>
                  <a:pt x="90" y="198"/>
                </a:lnTo>
                <a:lnTo>
                  <a:pt x="84" y="204"/>
                </a:lnTo>
                <a:lnTo>
                  <a:pt x="78" y="204"/>
                </a:lnTo>
                <a:lnTo>
                  <a:pt x="78" y="210"/>
                </a:lnTo>
                <a:lnTo>
                  <a:pt x="72" y="210"/>
                </a:lnTo>
                <a:lnTo>
                  <a:pt x="78" y="210"/>
                </a:lnTo>
                <a:lnTo>
                  <a:pt x="84" y="210"/>
                </a:lnTo>
                <a:lnTo>
                  <a:pt x="78" y="216"/>
                </a:lnTo>
                <a:lnTo>
                  <a:pt x="78" y="222"/>
                </a:lnTo>
                <a:lnTo>
                  <a:pt x="78" y="228"/>
                </a:lnTo>
                <a:lnTo>
                  <a:pt x="78" y="222"/>
                </a:lnTo>
                <a:lnTo>
                  <a:pt x="78" y="228"/>
                </a:lnTo>
                <a:lnTo>
                  <a:pt x="84" y="228"/>
                </a:lnTo>
                <a:lnTo>
                  <a:pt x="78" y="228"/>
                </a:lnTo>
                <a:lnTo>
                  <a:pt x="84" y="228"/>
                </a:lnTo>
                <a:lnTo>
                  <a:pt x="84" y="234"/>
                </a:lnTo>
                <a:lnTo>
                  <a:pt x="78" y="234"/>
                </a:lnTo>
                <a:lnTo>
                  <a:pt x="78" y="240"/>
                </a:lnTo>
                <a:lnTo>
                  <a:pt x="78" y="234"/>
                </a:lnTo>
                <a:lnTo>
                  <a:pt x="78" y="240"/>
                </a:lnTo>
                <a:lnTo>
                  <a:pt x="72" y="240"/>
                </a:lnTo>
                <a:lnTo>
                  <a:pt x="72" y="246"/>
                </a:lnTo>
                <a:lnTo>
                  <a:pt x="78" y="246"/>
                </a:lnTo>
                <a:lnTo>
                  <a:pt x="72" y="246"/>
                </a:lnTo>
                <a:lnTo>
                  <a:pt x="72" y="252"/>
                </a:lnTo>
                <a:lnTo>
                  <a:pt x="66" y="252"/>
                </a:lnTo>
                <a:lnTo>
                  <a:pt x="72" y="252"/>
                </a:lnTo>
                <a:lnTo>
                  <a:pt x="78" y="252"/>
                </a:lnTo>
                <a:lnTo>
                  <a:pt x="84" y="252"/>
                </a:lnTo>
                <a:lnTo>
                  <a:pt x="84" y="258"/>
                </a:lnTo>
                <a:lnTo>
                  <a:pt x="84" y="264"/>
                </a:lnTo>
                <a:lnTo>
                  <a:pt x="90" y="264"/>
                </a:lnTo>
                <a:lnTo>
                  <a:pt x="84" y="264"/>
                </a:lnTo>
                <a:lnTo>
                  <a:pt x="84" y="270"/>
                </a:lnTo>
                <a:lnTo>
                  <a:pt x="84" y="264"/>
                </a:lnTo>
                <a:lnTo>
                  <a:pt x="78" y="264"/>
                </a:lnTo>
                <a:lnTo>
                  <a:pt x="84" y="264"/>
                </a:lnTo>
                <a:lnTo>
                  <a:pt x="84" y="258"/>
                </a:lnTo>
                <a:lnTo>
                  <a:pt x="78" y="258"/>
                </a:lnTo>
                <a:lnTo>
                  <a:pt x="78" y="264"/>
                </a:lnTo>
                <a:lnTo>
                  <a:pt x="78" y="258"/>
                </a:lnTo>
                <a:lnTo>
                  <a:pt x="78" y="264"/>
                </a:lnTo>
                <a:lnTo>
                  <a:pt x="72" y="264"/>
                </a:lnTo>
                <a:lnTo>
                  <a:pt x="72" y="270"/>
                </a:lnTo>
                <a:lnTo>
                  <a:pt x="66" y="270"/>
                </a:lnTo>
                <a:lnTo>
                  <a:pt x="60" y="270"/>
                </a:lnTo>
                <a:lnTo>
                  <a:pt x="60" y="264"/>
                </a:lnTo>
                <a:lnTo>
                  <a:pt x="54" y="264"/>
                </a:lnTo>
                <a:lnTo>
                  <a:pt x="48" y="264"/>
                </a:lnTo>
                <a:lnTo>
                  <a:pt x="42" y="264"/>
                </a:lnTo>
                <a:lnTo>
                  <a:pt x="36" y="264"/>
                </a:lnTo>
                <a:lnTo>
                  <a:pt x="30" y="264"/>
                </a:lnTo>
                <a:lnTo>
                  <a:pt x="24" y="264"/>
                </a:lnTo>
                <a:close/>
                <a:moveTo>
                  <a:pt x="54" y="78"/>
                </a:moveTo>
                <a:lnTo>
                  <a:pt x="54" y="84"/>
                </a:lnTo>
                <a:lnTo>
                  <a:pt x="54" y="78"/>
                </a:lnTo>
                <a:close/>
                <a:moveTo>
                  <a:pt x="12" y="96"/>
                </a:moveTo>
                <a:lnTo>
                  <a:pt x="6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12" y="78"/>
                </a:lnTo>
                <a:lnTo>
                  <a:pt x="18" y="78"/>
                </a:lnTo>
                <a:lnTo>
                  <a:pt x="18" y="72"/>
                </a:lnTo>
                <a:lnTo>
                  <a:pt x="18" y="66"/>
                </a:lnTo>
                <a:lnTo>
                  <a:pt x="24" y="66"/>
                </a:lnTo>
                <a:lnTo>
                  <a:pt x="24" y="60"/>
                </a:lnTo>
                <a:lnTo>
                  <a:pt x="30" y="60"/>
                </a:lnTo>
                <a:lnTo>
                  <a:pt x="36" y="60"/>
                </a:lnTo>
                <a:lnTo>
                  <a:pt x="42" y="60"/>
                </a:lnTo>
                <a:lnTo>
                  <a:pt x="48" y="54"/>
                </a:lnTo>
                <a:lnTo>
                  <a:pt x="54" y="54"/>
                </a:lnTo>
                <a:lnTo>
                  <a:pt x="54" y="60"/>
                </a:lnTo>
                <a:lnTo>
                  <a:pt x="60" y="60"/>
                </a:lnTo>
                <a:lnTo>
                  <a:pt x="60" y="54"/>
                </a:lnTo>
                <a:lnTo>
                  <a:pt x="66" y="54"/>
                </a:lnTo>
                <a:lnTo>
                  <a:pt x="72" y="54"/>
                </a:lnTo>
                <a:lnTo>
                  <a:pt x="72" y="48"/>
                </a:lnTo>
                <a:lnTo>
                  <a:pt x="78" y="48"/>
                </a:lnTo>
                <a:lnTo>
                  <a:pt x="78" y="42"/>
                </a:lnTo>
                <a:lnTo>
                  <a:pt x="84" y="42"/>
                </a:lnTo>
                <a:lnTo>
                  <a:pt x="84" y="36"/>
                </a:lnTo>
                <a:lnTo>
                  <a:pt x="84" y="30"/>
                </a:lnTo>
                <a:lnTo>
                  <a:pt x="90" y="30"/>
                </a:lnTo>
                <a:lnTo>
                  <a:pt x="90" y="24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12"/>
                </a:lnTo>
                <a:lnTo>
                  <a:pt x="114" y="12"/>
                </a:lnTo>
                <a:lnTo>
                  <a:pt x="120" y="6"/>
                </a:lnTo>
                <a:lnTo>
                  <a:pt x="126" y="6"/>
                </a:lnTo>
                <a:lnTo>
                  <a:pt x="126" y="0"/>
                </a:lnTo>
                <a:lnTo>
                  <a:pt x="132" y="0"/>
                </a:lnTo>
                <a:lnTo>
                  <a:pt x="132" y="6"/>
                </a:lnTo>
                <a:lnTo>
                  <a:pt x="126" y="6"/>
                </a:lnTo>
                <a:lnTo>
                  <a:pt x="120" y="12"/>
                </a:lnTo>
                <a:lnTo>
                  <a:pt x="120" y="18"/>
                </a:lnTo>
                <a:lnTo>
                  <a:pt x="120" y="24"/>
                </a:lnTo>
                <a:lnTo>
                  <a:pt x="126" y="24"/>
                </a:lnTo>
                <a:lnTo>
                  <a:pt x="126" y="30"/>
                </a:lnTo>
                <a:lnTo>
                  <a:pt x="126" y="36"/>
                </a:lnTo>
                <a:lnTo>
                  <a:pt x="126" y="42"/>
                </a:lnTo>
                <a:lnTo>
                  <a:pt x="126" y="48"/>
                </a:lnTo>
                <a:lnTo>
                  <a:pt x="126" y="54"/>
                </a:lnTo>
                <a:lnTo>
                  <a:pt x="120" y="54"/>
                </a:lnTo>
                <a:lnTo>
                  <a:pt x="120" y="60"/>
                </a:lnTo>
                <a:lnTo>
                  <a:pt x="120" y="54"/>
                </a:lnTo>
                <a:lnTo>
                  <a:pt x="120" y="60"/>
                </a:lnTo>
                <a:lnTo>
                  <a:pt x="120" y="66"/>
                </a:lnTo>
                <a:lnTo>
                  <a:pt x="114" y="66"/>
                </a:lnTo>
                <a:lnTo>
                  <a:pt x="114" y="72"/>
                </a:lnTo>
                <a:lnTo>
                  <a:pt x="108" y="72"/>
                </a:lnTo>
                <a:lnTo>
                  <a:pt x="108" y="66"/>
                </a:lnTo>
                <a:lnTo>
                  <a:pt x="102" y="66"/>
                </a:lnTo>
                <a:lnTo>
                  <a:pt x="102" y="60"/>
                </a:lnTo>
                <a:lnTo>
                  <a:pt x="96" y="60"/>
                </a:lnTo>
                <a:lnTo>
                  <a:pt x="96" y="66"/>
                </a:lnTo>
                <a:lnTo>
                  <a:pt x="90" y="66"/>
                </a:lnTo>
                <a:lnTo>
                  <a:pt x="90" y="60"/>
                </a:lnTo>
                <a:lnTo>
                  <a:pt x="84" y="60"/>
                </a:lnTo>
                <a:lnTo>
                  <a:pt x="90" y="60"/>
                </a:lnTo>
                <a:lnTo>
                  <a:pt x="84" y="66"/>
                </a:lnTo>
                <a:lnTo>
                  <a:pt x="78" y="66"/>
                </a:lnTo>
                <a:lnTo>
                  <a:pt x="72" y="66"/>
                </a:lnTo>
                <a:lnTo>
                  <a:pt x="66" y="66"/>
                </a:lnTo>
                <a:lnTo>
                  <a:pt x="66" y="72"/>
                </a:lnTo>
                <a:lnTo>
                  <a:pt x="60" y="72"/>
                </a:lnTo>
                <a:lnTo>
                  <a:pt x="60" y="66"/>
                </a:lnTo>
                <a:lnTo>
                  <a:pt x="54" y="66"/>
                </a:lnTo>
                <a:lnTo>
                  <a:pt x="60" y="66"/>
                </a:lnTo>
                <a:lnTo>
                  <a:pt x="54" y="66"/>
                </a:lnTo>
                <a:lnTo>
                  <a:pt x="54" y="72"/>
                </a:lnTo>
                <a:lnTo>
                  <a:pt x="48" y="72"/>
                </a:lnTo>
                <a:lnTo>
                  <a:pt x="48" y="66"/>
                </a:lnTo>
                <a:lnTo>
                  <a:pt x="48" y="72"/>
                </a:lnTo>
                <a:lnTo>
                  <a:pt x="42" y="72"/>
                </a:lnTo>
                <a:lnTo>
                  <a:pt x="36" y="72"/>
                </a:lnTo>
                <a:lnTo>
                  <a:pt x="30" y="72"/>
                </a:lnTo>
                <a:lnTo>
                  <a:pt x="30" y="78"/>
                </a:lnTo>
                <a:lnTo>
                  <a:pt x="30" y="84"/>
                </a:lnTo>
                <a:lnTo>
                  <a:pt x="24" y="84"/>
                </a:lnTo>
                <a:lnTo>
                  <a:pt x="24" y="90"/>
                </a:lnTo>
                <a:lnTo>
                  <a:pt x="24" y="96"/>
                </a:lnTo>
                <a:lnTo>
                  <a:pt x="18" y="96"/>
                </a:lnTo>
                <a:lnTo>
                  <a:pt x="18" y="102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96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30" y="102"/>
                </a:lnTo>
                <a:lnTo>
                  <a:pt x="30" y="108"/>
                </a:lnTo>
                <a:lnTo>
                  <a:pt x="24" y="108"/>
                </a:lnTo>
                <a:lnTo>
                  <a:pt x="24" y="102"/>
                </a:lnTo>
                <a:lnTo>
                  <a:pt x="18" y="102"/>
                </a:lnTo>
                <a:lnTo>
                  <a:pt x="18" y="96"/>
                </a:lnTo>
                <a:lnTo>
                  <a:pt x="12" y="96"/>
                </a:lnTo>
                <a:lnTo>
                  <a:pt x="12" y="90"/>
                </a:lnTo>
                <a:lnTo>
                  <a:pt x="12" y="96"/>
                </a:lnTo>
                <a:close/>
                <a:moveTo>
                  <a:pt x="72" y="72"/>
                </a:moveTo>
                <a:lnTo>
                  <a:pt x="72" y="66"/>
                </a:lnTo>
                <a:lnTo>
                  <a:pt x="72" y="72"/>
                </a:lnTo>
                <a:close/>
                <a:moveTo>
                  <a:pt x="72" y="240"/>
                </a:moveTo>
                <a:lnTo>
                  <a:pt x="78" y="240"/>
                </a:lnTo>
                <a:lnTo>
                  <a:pt x="78" y="246"/>
                </a:lnTo>
                <a:lnTo>
                  <a:pt x="78" y="240"/>
                </a:lnTo>
                <a:lnTo>
                  <a:pt x="72" y="240"/>
                </a:lnTo>
                <a:close/>
                <a:moveTo>
                  <a:pt x="90" y="228"/>
                </a:moveTo>
                <a:lnTo>
                  <a:pt x="90" y="222"/>
                </a:lnTo>
                <a:lnTo>
                  <a:pt x="90" y="228"/>
                </a:lnTo>
                <a:close/>
                <a:moveTo>
                  <a:pt x="78" y="252"/>
                </a:moveTo>
                <a:lnTo>
                  <a:pt x="78" y="246"/>
                </a:lnTo>
                <a:lnTo>
                  <a:pt x="84" y="246"/>
                </a:lnTo>
                <a:lnTo>
                  <a:pt x="90" y="246"/>
                </a:lnTo>
                <a:lnTo>
                  <a:pt x="90" y="252"/>
                </a:lnTo>
                <a:lnTo>
                  <a:pt x="96" y="252"/>
                </a:lnTo>
                <a:lnTo>
                  <a:pt x="96" y="258"/>
                </a:lnTo>
                <a:lnTo>
                  <a:pt x="102" y="258"/>
                </a:lnTo>
                <a:lnTo>
                  <a:pt x="102" y="264"/>
                </a:lnTo>
                <a:lnTo>
                  <a:pt x="96" y="264"/>
                </a:lnTo>
                <a:lnTo>
                  <a:pt x="96" y="270"/>
                </a:lnTo>
                <a:lnTo>
                  <a:pt x="96" y="264"/>
                </a:lnTo>
                <a:lnTo>
                  <a:pt x="90" y="264"/>
                </a:lnTo>
                <a:lnTo>
                  <a:pt x="96" y="264"/>
                </a:lnTo>
                <a:lnTo>
                  <a:pt x="90" y="264"/>
                </a:lnTo>
                <a:lnTo>
                  <a:pt x="84" y="264"/>
                </a:lnTo>
                <a:lnTo>
                  <a:pt x="84" y="258"/>
                </a:lnTo>
                <a:lnTo>
                  <a:pt x="90" y="258"/>
                </a:lnTo>
                <a:lnTo>
                  <a:pt x="90" y="252"/>
                </a:lnTo>
                <a:lnTo>
                  <a:pt x="84" y="252"/>
                </a:lnTo>
                <a:lnTo>
                  <a:pt x="90" y="252"/>
                </a:lnTo>
                <a:lnTo>
                  <a:pt x="84" y="252"/>
                </a:lnTo>
                <a:lnTo>
                  <a:pt x="78" y="252"/>
                </a:lnTo>
                <a:lnTo>
                  <a:pt x="84" y="252"/>
                </a:lnTo>
                <a:lnTo>
                  <a:pt x="78" y="252"/>
                </a:lnTo>
                <a:close/>
                <a:moveTo>
                  <a:pt x="90" y="228"/>
                </a:moveTo>
                <a:lnTo>
                  <a:pt x="90" y="234"/>
                </a:lnTo>
                <a:lnTo>
                  <a:pt x="90" y="228"/>
                </a:lnTo>
                <a:close/>
                <a:moveTo>
                  <a:pt x="96" y="174"/>
                </a:moveTo>
                <a:lnTo>
                  <a:pt x="102" y="174"/>
                </a:lnTo>
                <a:lnTo>
                  <a:pt x="96" y="174"/>
                </a:lnTo>
                <a:close/>
                <a:moveTo>
                  <a:pt x="108" y="246"/>
                </a:moveTo>
                <a:lnTo>
                  <a:pt x="108" y="252"/>
                </a:lnTo>
                <a:lnTo>
                  <a:pt x="108" y="246"/>
                </a:lnTo>
                <a:close/>
                <a:moveTo>
                  <a:pt x="108" y="198"/>
                </a:moveTo>
                <a:lnTo>
                  <a:pt x="108" y="192"/>
                </a:lnTo>
                <a:lnTo>
                  <a:pt x="108" y="198"/>
                </a:lnTo>
                <a:close/>
                <a:moveTo>
                  <a:pt x="108" y="174"/>
                </a:moveTo>
                <a:lnTo>
                  <a:pt x="114" y="174"/>
                </a:lnTo>
                <a:lnTo>
                  <a:pt x="108" y="174"/>
                </a:lnTo>
                <a:close/>
                <a:moveTo>
                  <a:pt x="108" y="246"/>
                </a:moveTo>
                <a:lnTo>
                  <a:pt x="114" y="246"/>
                </a:lnTo>
                <a:lnTo>
                  <a:pt x="108" y="246"/>
                </a:lnTo>
                <a:close/>
                <a:moveTo>
                  <a:pt x="84" y="204"/>
                </a:moveTo>
                <a:lnTo>
                  <a:pt x="84" y="210"/>
                </a:lnTo>
                <a:lnTo>
                  <a:pt x="84" y="204"/>
                </a:lnTo>
                <a:lnTo>
                  <a:pt x="90" y="204"/>
                </a:lnTo>
                <a:lnTo>
                  <a:pt x="96" y="204"/>
                </a:lnTo>
                <a:lnTo>
                  <a:pt x="102" y="204"/>
                </a:lnTo>
                <a:lnTo>
                  <a:pt x="102" y="198"/>
                </a:lnTo>
                <a:lnTo>
                  <a:pt x="108" y="198"/>
                </a:lnTo>
                <a:lnTo>
                  <a:pt x="114" y="198"/>
                </a:lnTo>
                <a:lnTo>
                  <a:pt x="120" y="198"/>
                </a:lnTo>
                <a:lnTo>
                  <a:pt x="120" y="204"/>
                </a:lnTo>
                <a:lnTo>
                  <a:pt x="126" y="204"/>
                </a:lnTo>
                <a:lnTo>
                  <a:pt x="126" y="210"/>
                </a:lnTo>
                <a:lnTo>
                  <a:pt x="120" y="210"/>
                </a:lnTo>
                <a:lnTo>
                  <a:pt x="120" y="216"/>
                </a:lnTo>
                <a:lnTo>
                  <a:pt x="120" y="210"/>
                </a:lnTo>
                <a:lnTo>
                  <a:pt x="120" y="216"/>
                </a:lnTo>
                <a:lnTo>
                  <a:pt x="126" y="216"/>
                </a:lnTo>
                <a:lnTo>
                  <a:pt x="126" y="210"/>
                </a:lnTo>
                <a:lnTo>
                  <a:pt x="132" y="210"/>
                </a:lnTo>
                <a:lnTo>
                  <a:pt x="132" y="204"/>
                </a:lnTo>
                <a:lnTo>
                  <a:pt x="126" y="204"/>
                </a:lnTo>
                <a:lnTo>
                  <a:pt x="132" y="204"/>
                </a:lnTo>
                <a:lnTo>
                  <a:pt x="132" y="198"/>
                </a:lnTo>
                <a:lnTo>
                  <a:pt x="132" y="204"/>
                </a:lnTo>
                <a:lnTo>
                  <a:pt x="132" y="198"/>
                </a:lnTo>
                <a:lnTo>
                  <a:pt x="126" y="198"/>
                </a:lnTo>
                <a:lnTo>
                  <a:pt x="132" y="198"/>
                </a:lnTo>
                <a:lnTo>
                  <a:pt x="132" y="204"/>
                </a:lnTo>
                <a:lnTo>
                  <a:pt x="138" y="204"/>
                </a:lnTo>
                <a:lnTo>
                  <a:pt x="138" y="210"/>
                </a:lnTo>
                <a:lnTo>
                  <a:pt x="132" y="210"/>
                </a:lnTo>
                <a:lnTo>
                  <a:pt x="126" y="210"/>
                </a:lnTo>
                <a:lnTo>
                  <a:pt x="126" y="216"/>
                </a:lnTo>
                <a:lnTo>
                  <a:pt x="126" y="210"/>
                </a:lnTo>
                <a:lnTo>
                  <a:pt x="132" y="210"/>
                </a:lnTo>
                <a:lnTo>
                  <a:pt x="132" y="216"/>
                </a:lnTo>
                <a:lnTo>
                  <a:pt x="132" y="210"/>
                </a:lnTo>
                <a:lnTo>
                  <a:pt x="132" y="216"/>
                </a:lnTo>
                <a:lnTo>
                  <a:pt x="138" y="216"/>
                </a:lnTo>
                <a:lnTo>
                  <a:pt x="138" y="222"/>
                </a:lnTo>
                <a:lnTo>
                  <a:pt x="144" y="222"/>
                </a:lnTo>
                <a:lnTo>
                  <a:pt x="144" y="228"/>
                </a:lnTo>
                <a:lnTo>
                  <a:pt x="138" y="228"/>
                </a:lnTo>
                <a:lnTo>
                  <a:pt x="138" y="234"/>
                </a:lnTo>
                <a:lnTo>
                  <a:pt x="144" y="234"/>
                </a:lnTo>
                <a:lnTo>
                  <a:pt x="138" y="240"/>
                </a:lnTo>
                <a:lnTo>
                  <a:pt x="138" y="246"/>
                </a:lnTo>
                <a:lnTo>
                  <a:pt x="132" y="246"/>
                </a:lnTo>
                <a:lnTo>
                  <a:pt x="132" y="252"/>
                </a:lnTo>
                <a:lnTo>
                  <a:pt x="126" y="252"/>
                </a:lnTo>
                <a:lnTo>
                  <a:pt x="120" y="252"/>
                </a:lnTo>
                <a:lnTo>
                  <a:pt x="120" y="246"/>
                </a:lnTo>
                <a:lnTo>
                  <a:pt x="114" y="246"/>
                </a:lnTo>
                <a:lnTo>
                  <a:pt x="108" y="246"/>
                </a:lnTo>
                <a:lnTo>
                  <a:pt x="102" y="246"/>
                </a:lnTo>
                <a:lnTo>
                  <a:pt x="102" y="240"/>
                </a:lnTo>
                <a:lnTo>
                  <a:pt x="108" y="240"/>
                </a:lnTo>
                <a:lnTo>
                  <a:pt x="102" y="240"/>
                </a:lnTo>
                <a:lnTo>
                  <a:pt x="108" y="240"/>
                </a:lnTo>
                <a:lnTo>
                  <a:pt x="102" y="240"/>
                </a:lnTo>
                <a:lnTo>
                  <a:pt x="102" y="234"/>
                </a:lnTo>
                <a:lnTo>
                  <a:pt x="102" y="240"/>
                </a:lnTo>
                <a:lnTo>
                  <a:pt x="102" y="234"/>
                </a:lnTo>
                <a:lnTo>
                  <a:pt x="96" y="234"/>
                </a:lnTo>
                <a:lnTo>
                  <a:pt x="102" y="234"/>
                </a:lnTo>
                <a:lnTo>
                  <a:pt x="96" y="234"/>
                </a:lnTo>
                <a:lnTo>
                  <a:pt x="96" y="240"/>
                </a:lnTo>
                <a:lnTo>
                  <a:pt x="102" y="240"/>
                </a:lnTo>
                <a:lnTo>
                  <a:pt x="96" y="240"/>
                </a:lnTo>
                <a:lnTo>
                  <a:pt x="96" y="234"/>
                </a:lnTo>
                <a:lnTo>
                  <a:pt x="90" y="234"/>
                </a:lnTo>
                <a:lnTo>
                  <a:pt x="96" y="234"/>
                </a:lnTo>
                <a:lnTo>
                  <a:pt x="90" y="234"/>
                </a:lnTo>
                <a:lnTo>
                  <a:pt x="96" y="228"/>
                </a:lnTo>
                <a:lnTo>
                  <a:pt x="90" y="228"/>
                </a:lnTo>
                <a:lnTo>
                  <a:pt x="90" y="222"/>
                </a:lnTo>
                <a:lnTo>
                  <a:pt x="96" y="222"/>
                </a:lnTo>
                <a:lnTo>
                  <a:pt x="90" y="222"/>
                </a:lnTo>
                <a:lnTo>
                  <a:pt x="90" y="216"/>
                </a:lnTo>
                <a:lnTo>
                  <a:pt x="84" y="216"/>
                </a:lnTo>
                <a:lnTo>
                  <a:pt x="84" y="210"/>
                </a:lnTo>
                <a:lnTo>
                  <a:pt x="90" y="210"/>
                </a:lnTo>
                <a:lnTo>
                  <a:pt x="90" y="216"/>
                </a:lnTo>
                <a:lnTo>
                  <a:pt x="90" y="210"/>
                </a:lnTo>
                <a:lnTo>
                  <a:pt x="84" y="210"/>
                </a:lnTo>
                <a:lnTo>
                  <a:pt x="90" y="210"/>
                </a:lnTo>
                <a:lnTo>
                  <a:pt x="84" y="210"/>
                </a:lnTo>
                <a:lnTo>
                  <a:pt x="84" y="204"/>
                </a:lnTo>
                <a:close/>
                <a:moveTo>
                  <a:pt x="114" y="174"/>
                </a:moveTo>
                <a:lnTo>
                  <a:pt x="114" y="168"/>
                </a:lnTo>
                <a:lnTo>
                  <a:pt x="114" y="174"/>
                </a:lnTo>
                <a:close/>
                <a:moveTo>
                  <a:pt x="108" y="186"/>
                </a:moveTo>
                <a:lnTo>
                  <a:pt x="114" y="186"/>
                </a:lnTo>
                <a:lnTo>
                  <a:pt x="114" y="180"/>
                </a:lnTo>
                <a:lnTo>
                  <a:pt x="114" y="186"/>
                </a:lnTo>
                <a:lnTo>
                  <a:pt x="108" y="186"/>
                </a:lnTo>
                <a:close/>
                <a:moveTo>
                  <a:pt x="108" y="252"/>
                </a:moveTo>
                <a:lnTo>
                  <a:pt x="114" y="252"/>
                </a:lnTo>
                <a:lnTo>
                  <a:pt x="108" y="252"/>
                </a:lnTo>
                <a:close/>
                <a:moveTo>
                  <a:pt x="114" y="168"/>
                </a:moveTo>
                <a:lnTo>
                  <a:pt x="120" y="168"/>
                </a:lnTo>
                <a:lnTo>
                  <a:pt x="114" y="168"/>
                </a:lnTo>
                <a:close/>
                <a:moveTo>
                  <a:pt x="108" y="258"/>
                </a:moveTo>
                <a:lnTo>
                  <a:pt x="114" y="258"/>
                </a:lnTo>
                <a:lnTo>
                  <a:pt x="114" y="264"/>
                </a:lnTo>
                <a:lnTo>
                  <a:pt x="120" y="264"/>
                </a:lnTo>
                <a:lnTo>
                  <a:pt x="126" y="264"/>
                </a:lnTo>
                <a:lnTo>
                  <a:pt x="120" y="264"/>
                </a:lnTo>
                <a:lnTo>
                  <a:pt x="126" y="264"/>
                </a:lnTo>
                <a:lnTo>
                  <a:pt x="120" y="264"/>
                </a:lnTo>
                <a:lnTo>
                  <a:pt x="126" y="264"/>
                </a:lnTo>
                <a:lnTo>
                  <a:pt x="126" y="270"/>
                </a:lnTo>
                <a:lnTo>
                  <a:pt x="120" y="270"/>
                </a:lnTo>
                <a:lnTo>
                  <a:pt x="114" y="270"/>
                </a:lnTo>
                <a:lnTo>
                  <a:pt x="114" y="264"/>
                </a:lnTo>
                <a:lnTo>
                  <a:pt x="114" y="258"/>
                </a:lnTo>
                <a:lnTo>
                  <a:pt x="108" y="258"/>
                </a:lnTo>
                <a:close/>
                <a:moveTo>
                  <a:pt x="120" y="258"/>
                </a:moveTo>
                <a:lnTo>
                  <a:pt x="120" y="252"/>
                </a:lnTo>
                <a:lnTo>
                  <a:pt x="120" y="258"/>
                </a:lnTo>
                <a:close/>
                <a:moveTo>
                  <a:pt x="120" y="210"/>
                </a:moveTo>
                <a:lnTo>
                  <a:pt x="126" y="210"/>
                </a:lnTo>
                <a:lnTo>
                  <a:pt x="120" y="210"/>
                </a:lnTo>
                <a:lnTo>
                  <a:pt x="126" y="210"/>
                </a:lnTo>
                <a:lnTo>
                  <a:pt x="120" y="210"/>
                </a:lnTo>
                <a:close/>
                <a:moveTo>
                  <a:pt x="120" y="252"/>
                </a:moveTo>
                <a:lnTo>
                  <a:pt x="126" y="252"/>
                </a:lnTo>
                <a:lnTo>
                  <a:pt x="120" y="252"/>
                </a:lnTo>
                <a:close/>
                <a:moveTo>
                  <a:pt x="126" y="264"/>
                </a:moveTo>
                <a:lnTo>
                  <a:pt x="126" y="258"/>
                </a:lnTo>
                <a:lnTo>
                  <a:pt x="126" y="264"/>
                </a:lnTo>
                <a:close/>
                <a:moveTo>
                  <a:pt x="126" y="264"/>
                </a:moveTo>
                <a:lnTo>
                  <a:pt x="132" y="264"/>
                </a:lnTo>
                <a:lnTo>
                  <a:pt x="126" y="264"/>
                </a:lnTo>
                <a:close/>
                <a:moveTo>
                  <a:pt x="132" y="24"/>
                </a:moveTo>
                <a:lnTo>
                  <a:pt x="126" y="24"/>
                </a:lnTo>
                <a:lnTo>
                  <a:pt x="132" y="24"/>
                </a:lnTo>
                <a:close/>
                <a:moveTo>
                  <a:pt x="126" y="162"/>
                </a:moveTo>
                <a:lnTo>
                  <a:pt x="126" y="168"/>
                </a:lnTo>
                <a:lnTo>
                  <a:pt x="132" y="168"/>
                </a:lnTo>
                <a:lnTo>
                  <a:pt x="132" y="174"/>
                </a:lnTo>
                <a:lnTo>
                  <a:pt x="132" y="180"/>
                </a:lnTo>
                <a:lnTo>
                  <a:pt x="132" y="186"/>
                </a:lnTo>
                <a:lnTo>
                  <a:pt x="126" y="186"/>
                </a:lnTo>
                <a:lnTo>
                  <a:pt x="126" y="180"/>
                </a:lnTo>
                <a:lnTo>
                  <a:pt x="126" y="174"/>
                </a:lnTo>
                <a:lnTo>
                  <a:pt x="132" y="174"/>
                </a:lnTo>
                <a:lnTo>
                  <a:pt x="132" y="168"/>
                </a:lnTo>
                <a:lnTo>
                  <a:pt x="126" y="168"/>
                </a:lnTo>
                <a:lnTo>
                  <a:pt x="126" y="162"/>
                </a:lnTo>
                <a:close/>
                <a:moveTo>
                  <a:pt x="126" y="252"/>
                </a:moveTo>
                <a:lnTo>
                  <a:pt x="132" y="252"/>
                </a:lnTo>
                <a:lnTo>
                  <a:pt x="132" y="246"/>
                </a:lnTo>
                <a:lnTo>
                  <a:pt x="132" y="252"/>
                </a:lnTo>
                <a:lnTo>
                  <a:pt x="132" y="258"/>
                </a:lnTo>
                <a:lnTo>
                  <a:pt x="132" y="252"/>
                </a:lnTo>
                <a:lnTo>
                  <a:pt x="138" y="252"/>
                </a:lnTo>
                <a:lnTo>
                  <a:pt x="132" y="252"/>
                </a:lnTo>
                <a:lnTo>
                  <a:pt x="132" y="258"/>
                </a:lnTo>
                <a:lnTo>
                  <a:pt x="126" y="258"/>
                </a:lnTo>
                <a:lnTo>
                  <a:pt x="126" y="252"/>
                </a:lnTo>
                <a:close/>
                <a:moveTo>
                  <a:pt x="132" y="264"/>
                </a:moveTo>
                <a:lnTo>
                  <a:pt x="132" y="258"/>
                </a:lnTo>
                <a:lnTo>
                  <a:pt x="132" y="264"/>
                </a:lnTo>
                <a:close/>
                <a:moveTo>
                  <a:pt x="132" y="174"/>
                </a:moveTo>
                <a:lnTo>
                  <a:pt x="132" y="168"/>
                </a:lnTo>
                <a:lnTo>
                  <a:pt x="132" y="174"/>
                </a:lnTo>
                <a:close/>
                <a:moveTo>
                  <a:pt x="132" y="174"/>
                </a:moveTo>
                <a:lnTo>
                  <a:pt x="132" y="168"/>
                </a:lnTo>
                <a:lnTo>
                  <a:pt x="132" y="174"/>
                </a:lnTo>
                <a:close/>
                <a:moveTo>
                  <a:pt x="132" y="168"/>
                </a:moveTo>
                <a:lnTo>
                  <a:pt x="132" y="174"/>
                </a:lnTo>
                <a:lnTo>
                  <a:pt x="132" y="168"/>
                </a:lnTo>
                <a:close/>
                <a:moveTo>
                  <a:pt x="132" y="252"/>
                </a:moveTo>
                <a:lnTo>
                  <a:pt x="132" y="246"/>
                </a:lnTo>
                <a:lnTo>
                  <a:pt x="138" y="246"/>
                </a:lnTo>
                <a:lnTo>
                  <a:pt x="138" y="252"/>
                </a:lnTo>
                <a:lnTo>
                  <a:pt x="132" y="252"/>
                </a:lnTo>
                <a:lnTo>
                  <a:pt x="138" y="252"/>
                </a:lnTo>
                <a:lnTo>
                  <a:pt x="132" y="252"/>
                </a:lnTo>
                <a:close/>
                <a:moveTo>
                  <a:pt x="132" y="258"/>
                </a:moveTo>
                <a:lnTo>
                  <a:pt x="138" y="258"/>
                </a:lnTo>
                <a:lnTo>
                  <a:pt x="132" y="258"/>
                </a:lnTo>
                <a:close/>
                <a:moveTo>
                  <a:pt x="132" y="270"/>
                </a:moveTo>
                <a:lnTo>
                  <a:pt x="132" y="264"/>
                </a:lnTo>
                <a:lnTo>
                  <a:pt x="138" y="264"/>
                </a:lnTo>
                <a:lnTo>
                  <a:pt x="132" y="264"/>
                </a:lnTo>
                <a:lnTo>
                  <a:pt x="132" y="258"/>
                </a:lnTo>
                <a:lnTo>
                  <a:pt x="138" y="258"/>
                </a:lnTo>
                <a:lnTo>
                  <a:pt x="138" y="252"/>
                </a:lnTo>
                <a:lnTo>
                  <a:pt x="138" y="258"/>
                </a:lnTo>
                <a:lnTo>
                  <a:pt x="138" y="252"/>
                </a:lnTo>
                <a:lnTo>
                  <a:pt x="144" y="252"/>
                </a:lnTo>
                <a:lnTo>
                  <a:pt x="144" y="246"/>
                </a:lnTo>
                <a:lnTo>
                  <a:pt x="144" y="240"/>
                </a:lnTo>
                <a:lnTo>
                  <a:pt x="150" y="240"/>
                </a:lnTo>
                <a:lnTo>
                  <a:pt x="150" y="246"/>
                </a:lnTo>
                <a:lnTo>
                  <a:pt x="144" y="246"/>
                </a:lnTo>
                <a:lnTo>
                  <a:pt x="144" y="252"/>
                </a:lnTo>
                <a:lnTo>
                  <a:pt x="144" y="258"/>
                </a:lnTo>
                <a:lnTo>
                  <a:pt x="144" y="264"/>
                </a:lnTo>
                <a:lnTo>
                  <a:pt x="138" y="264"/>
                </a:lnTo>
                <a:lnTo>
                  <a:pt x="138" y="270"/>
                </a:lnTo>
                <a:lnTo>
                  <a:pt x="138" y="276"/>
                </a:lnTo>
                <a:lnTo>
                  <a:pt x="132" y="276"/>
                </a:lnTo>
                <a:lnTo>
                  <a:pt x="132" y="270"/>
                </a:lnTo>
                <a:close/>
                <a:moveTo>
                  <a:pt x="144" y="48"/>
                </a:moveTo>
                <a:lnTo>
                  <a:pt x="138" y="48"/>
                </a:lnTo>
                <a:lnTo>
                  <a:pt x="144" y="48"/>
                </a:lnTo>
                <a:close/>
                <a:moveTo>
                  <a:pt x="144" y="48"/>
                </a:moveTo>
                <a:lnTo>
                  <a:pt x="150" y="48"/>
                </a:lnTo>
                <a:lnTo>
                  <a:pt x="144" y="48"/>
                </a:lnTo>
                <a:close/>
                <a:moveTo>
                  <a:pt x="150" y="54"/>
                </a:moveTo>
                <a:lnTo>
                  <a:pt x="150" y="48"/>
                </a:lnTo>
                <a:lnTo>
                  <a:pt x="150" y="54"/>
                </a:lnTo>
                <a:close/>
                <a:moveTo>
                  <a:pt x="144" y="48"/>
                </a:moveTo>
                <a:lnTo>
                  <a:pt x="150" y="48"/>
                </a:lnTo>
                <a:lnTo>
                  <a:pt x="144" y="48"/>
                </a:lnTo>
                <a:close/>
                <a:moveTo>
                  <a:pt x="144" y="48"/>
                </a:moveTo>
                <a:lnTo>
                  <a:pt x="144" y="42"/>
                </a:lnTo>
                <a:lnTo>
                  <a:pt x="150" y="42"/>
                </a:lnTo>
                <a:lnTo>
                  <a:pt x="156" y="42"/>
                </a:lnTo>
                <a:lnTo>
                  <a:pt x="150" y="42"/>
                </a:lnTo>
                <a:lnTo>
                  <a:pt x="150" y="48"/>
                </a:lnTo>
                <a:lnTo>
                  <a:pt x="144" y="48"/>
                </a:lnTo>
                <a:close/>
                <a:moveTo>
                  <a:pt x="150" y="270"/>
                </a:moveTo>
                <a:lnTo>
                  <a:pt x="150" y="264"/>
                </a:lnTo>
                <a:lnTo>
                  <a:pt x="150" y="270"/>
                </a:lnTo>
                <a:close/>
                <a:moveTo>
                  <a:pt x="156" y="264"/>
                </a:moveTo>
                <a:lnTo>
                  <a:pt x="156" y="270"/>
                </a:lnTo>
                <a:lnTo>
                  <a:pt x="156" y="264"/>
                </a:lnTo>
                <a:close/>
                <a:moveTo>
                  <a:pt x="156" y="168"/>
                </a:moveTo>
                <a:lnTo>
                  <a:pt x="156" y="174"/>
                </a:lnTo>
                <a:lnTo>
                  <a:pt x="162" y="174"/>
                </a:lnTo>
                <a:lnTo>
                  <a:pt x="156" y="174"/>
                </a:lnTo>
                <a:lnTo>
                  <a:pt x="156" y="168"/>
                </a:lnTo>
                <a:close/>
                <a:moveTo>
                  <a:pt x="156" y="240"/>
                </a:moveTo>
                <a:lnTo>
                  <a:pt x="162" y="240"/>
                </a:lnTo>
                <a:lnTo>
                  <a:pt x="162" y="234"/>
                </a:lnTo>
                <a:lnTo>
                  <a:pt x="162" y="240"/>
                </a:lnTo>
                <a:lnTo>
                  <a:pt x="156" y="240"/>
                </a:lnTo>
                <a:close/>
                <a:moveTo>
                  <a:pt x="162" y="228"/>
                </a:moveTo>
                <a:lnTo>
                  <a:pt x="162" y="234"/>
                </a:lnTo>
                <a:lnTo>
                  <a:pt x="162" y="228"/>
                </a:lnTo>
                <a:close/>
                <a:moveTo>
                  <a:pt x="162" y="180"/>
                </a:moveTo>
                <a:lnTo>
                  <a:pt x="168" y="180"/>
                </a:lnTo>
                <a:lnTo>
                  <a:pt x="162" y="180"/>
                </a:lnTo>
                <a:close/>
                <a:moveTo>
                  <a:pt x="168" y="258"/>
                </a:moveTo>
                <a:lnTo>
                  <a:pt x="174" y="258"/>
                </a:lnTo>
                <a:lnTo>
                  <a:pt x="168" y="258"/>
                </a:lnTo>
                <a:close/>
                <a:moveTo>
                  <a:pt x="150" y="270"/>
                </a:moveTo>
                <a:lnTo>
                  <a:pt x="156" y="270"/>
                </a:lnTo>
                <a:lnTo>
                  <a:pt x="156" y="264"/>
                </a:lnTo>
                <a:lnTo>
                  <a:pt x="150" y="264"/>
                </a:lnTo>
                <a:lnTo>
                  <a:pt x="150" y="258"/>
                </a:lnTo>
                <a:lnTo>
                  <a:pt x="156" y="258"/>
                </a:lnTo>
                <a:lnTo>
                  <a:pt x="162" y="258"/>
                </a:lnTo>
                <a:lnTo>
                  <a:pt x="168" y="258"/>
                </a:lnTo>
                <a:lnTo>
                  <a:pt x="168" y="264"/>
                </a:lnTo>
                <a:lnTo>
                  <a:pt x="174" y="264"/>
                </a:lnTo>
                <a:lnTo>
                  <a:pt x="174" y="270"/>
                </a:lnTo>
                <a:lnTo>
                  <a:pt x="180" y="270"/>
                </a:lnTo>
                <a:lnTo>
                  <a:pt x="186" y="270"/>
                </a:lnTo>
                <a:lnTo>
                  <a:pt x="180" y="270"/>
                </a:lnTo>
                <a:lnTo>
                  <a:pt x="180" y="264"/>
                </a:lnTo>
                <a:lnTo>
                  <a:pt x="186" y="264"/>
                </a:lnTo>
                <a:lnTo>
                  <a:pt x="192" y="264"/>
                </a:lnTo>
                <a:lnTo>
                  <a:pt x="192" y="270"/>
                </a:lnTo>
                <a:lnTo>
                  <a:pt x="198" y="270"/>
                </a:lnTo>
                <a:lnTo>
                  <a:pt x="198" y="276"/>
                </a:lnTo>
                <a:lnTo>
                  <a:pt x="192" y="276"/>
                </a:lnTo>
                <a:lnTo>
                  <a:pt x="198" y="276"/>
                </a:lnTo>
                <a:lnTo>
                  <a:pt x="192" y="276"/>
                </a:lnTo>
                <a:lnTo>
                  <a:pt x="192" y="282"/>
                </a:lnTo>
                <a:lnTo>
                  <a:pt x="198" y="282"/>
                </a:lnTo>
                <a:lnTo>
                  <a:pt x="192" y="282"/>
                </a:lnTo>
                <a:lnTo>
                  <a:pt x="192" y="288"/>
                </a:lnTo>
                <a:lnTo>
                  <a:pt x="192" y="282"/>
                </a:lnTo>
                <a:lnTo>
                  <a:pt x="186" y="282"/>
                </a:lnTo>
                <a:lnTo>
                  <a:pt x="180" y="282"/>
                </a:lnTo>
                <a:lnTo>
                  <a:pt x="180" y="288"/>
                </a:lnTo>
                <a:lnTo>
                  <a:pt x="174" y="288"/>
                </a:lnTo>
                <a:lnTo>
                  <a:pt x="180" y="288"/>
                </a:lnTo>
                <a:lnTo>
                  <a:pt x="174" y="288"/>
                </a:lnTo>
                <a:lnTo>
                  <a:pt x="168" y="288"/>
                </a:lnTo>
                <a:lnTo>
                  <a:pt x="168" y="282"/>
                </a:lnTo>
                <a:lnTo>
                  <a:pt x="162" y="282"/>
                </a:lnTo>
                <a:lnTo>
                  <a:pt x="162" y="276"/>
                </a:lnTo>
                <a:lnTo>
                  <a:pt x="156" y="276"/>
                </a:lnTo>
                <a:lnTo>
                  <a:pt x="150" y="276"/>
                </a:lnTo>
                <a:lnTo>
                  <a:pt x="150" y="270"/>
                </a:lnTo>
                <a:close/>
                <a:moveTo>
                  <a:pt x="174" y="264"/>
                </a:moveTo>
                <a:lnTo>
                  <a:pt x="174" y="258"/>
                </a:lnTo>
                <a:lnTo>
                  <a:pt x="180" y="258"/>
                </a:lnTo>
                <a:lnTo>
                  <a:pt x="180" y="264"/>
                </a:lnTo>
                <a:lnTo>
                  <a:pt x="174" y="264"/>
                </a:lnTo>
                <a:close/>
                <a:moveTo>
                  <a:pt x="174" y="264"/>
                </a:moveTo>
                <a:lnTo>
                  <a:pt x="180" y="264"/>
                </a:lnTo>
                <a:lnTo>
                  <a:pt x="174" y="264"/>
                </a:lnTo>
                <a:close/>
                <a:moveTo>
                  <a:pt x="174" y="96"/>
                </a:moveTo>
                <a:lnTo>
                  <a:pt x="180" y="96"/>
                </a:lnTo>
                <a:lnTo>
                  <a:pt x="174" y="96"/>
                </a:lnTo>
                <a:close/>
                <a:moveTo>
                  <a:pt x="180" y="252"/>
                </a:moveTo>
                <a:lnTo>
                  <a:pt x="180" y="258"/>
                </a:lnTo>
                <a:lnTo>
                  <a:pt x="180" y="252"/>
                </a:lnTo>
                <a:close/>
                <a:moveTo>
                  <a:pt x="186" y="264"/>
                </a:moveTo>
                <a:lnTo>
                  <a:pt x="186" y="258"/>
                </a:lnTo>
                <a:lnTo>
                  <a:pt x="186" y="264"/>
                </a:lnTo>
                <a:close/>
                <a:moveTo>
                  <a:pt x="186" y="234"/>
                </a:moveTo>
                <a:lnTo>
                  <a:pt x="186" y="240"/>
                </a:lnTo>
                <a:lnTo>
                  <a:pt x="186" y="234"/>
                </a:lnTo>
                <a:close/>
                <a:moveTo>
                  <a:pt x="186" y="234"/>
                </a:moveTo>
                <a:lnTo>
                  <a:pt x="192" y="234"/>
                </a:lnTo>
                <a:lnTo>
                  <a:pt x="186" y="234"/>
                </a:lnTo>
                <a:close/>
                <a:moveTo>
                  <a:pt x="186" y="240"/>
                </a:moveTo>
                <a:lnTo>
                  <a:pt x="192" y="240"/>
                </a:lnTo>
                <a:lnTo>
                  <a:pt x="186" y="240"/>
                </a:lnTo>
                <a:close/>
                <a:moveTo>
                  <a:pt x="144" y="186"/>
                </a:moveTo>
                <a:lnTo>
                  <a:pt x="150" y="186"/>
                </a:lnTo>
                <a:lnTo>
                  <a:pt x="156" y="186"/>
                </a:lnTo>
                <a:lnTo>
                  <a:pt x="162" y="186"/>
                </a:lnTo>
                <a:lnTo>
                  <a:pt x="168" y="186"/>
                </a:lnTo>
                <a:lnTo>
                  <a:pt x="162" y="186"/>
                </a:lnTo>
                <a:lnTo>
                  <a:pt x="168" y="186"/>
                </a:lnTo>
                <a:lnTo>
                  <a:pt x="168" y="180"/>
                </a:lnTo>
                <a:lnTo>
                  <a:pt x="168" y="174"/>
                </a:lnTo>
                <a:lnTo>
                  <a:pt x="174" y="174"/>
                </a:lnTo>
                <a:lnTo>
                  <a:pt x="180" y="174"/>
                </a:lnTo>
                <a:lnTo>
                  <a:pt x="180" y="168"/>
                </a:lnTo>
                <a:lnTo>
                  <a:pt x="180" y="174"/>
                </a:lnTo>
                <a:lnTo>
                  <a:pt x="174" y="174"/>
                </a:lnTo>
                <a:lnTo>
                  <a:pt x="180" y="174"/>
                </a:lnTo>
                <a:lnTo>
                  <a:pt x="174" y="174"/>
                </a:lnTo>
                <a:lnTo>
                  <a:pt x="174" y="168"/>
                </a:lnTo>
                <a:lnTo>
                  <a:pt x="180" y="168"/>
                </a:lnTo>
                <a:lnTo>
                  <a:pt x="174" y="168"/>
                </a:lnTo>
                <a:lnTo>
                  <a:pt x="168" y="168"/>
                </a:lnTo>
                <a:lnTo>
                  <a:pt x="168" y="162"/>
                </a:lnTo>
                <a:lnTo>
                  <a:pt x="162" y="162"/>
                </a:lnTo>
                <a:lnTo>
                  <a:pt x="168" y="162"/>
                </a:lnTo>
                <a:lnTo>
                  <a:pt x="174" y="162"/>
                </a:lnTo>
                <a:lnTo>
                  <a:pt x="174" y="168"/>
                </a:lnTo>
                <a:lnTo>
                  <a:pt x="180" y="168"/>
                </a:lnTo>
                <a:lnTo>
                  <a:pt x="180" y="162"/>
                </a:lnTo>
                <a:lnTo>
                  <a:pt x="180" y="168"/>
                </a:lnTo>
                <a:lnTo>
                  <a:pt x="186" y="168"/>
                </a:lnTo>
                <a:lnTo>
                  <a:pt x="186" y="162"/>
                </a:lnTo>
                <a:lnTo>
                  <a:pt x="192" y="162"/>
                </a:lnTo>
                <a:lnTo>
                  <a:pt x="192" y="168"/>
                </a:lnTo>
                <a:lnTo>
                  <a:pt x="186" y="168"/>
                </a:lnTo>
                <a:lnTo>
                  <a:pt x="186" y="174"/>
                </a:lnTo>
                <a:lnTo>
                  <a:pt x="186" y="180"/>
                </a:lnTo>
                <a:lnTo>
                  <a:pt x="180" y="180"/>
                </a:lnTo>
                <a:lnTo>
                  <a:pt x="186" y="180"/>
                </a:lnTo>
                <a:lnTo>
                  <a:pt x="192" y="180"/>
                </a:lnTo>
                <a:lnTo>
                  <a:pt x="186" y="180"/>
                </a:lnTo>
                <a:lnTo>
                  <a:pt x="186" y="186"/>
                </a:lnTo>
                <a:lnTo>
                  <a:pt x="192" y="186"/>
                </a:lnTo>
                <a:lnTo>
                  <a:pt x="186" y="186"/>
                </a:lnTo>
                <a:lnTo>
                  <a:pt x="192" y="186"/>
                </a:lnTo>
                <a:lnTo>
                  <a:pt x="192" y="192"/>
                </a:lnTo>
                <a:lnTo>
                  <a:pt x="192" y="186"/>
                </a:lnTo>
                <a:lnTo>
                  <a:pt x="192" y="192"/>
                </a:lnTo>
                <a:lnTo>
                  <a:pt x="192" y="186"/>
                </a:lnTo>
                <a:lnTo>
                  <a:pt x="198" y="186"/>
                </a:lnTo>
                <a:lnTo>
                  <a:pt x="192" y="186"/>
                </a:lnTo>
                <a:lnTo>
                  <a:pt x="192" y="180"/>
                </a:lnTo>
                <a:lnTo>
                  <a:pt x="198" y="180"/>
                </a:lnTo>
                <a:lnTo>
                  <a:pt x="198" y="174"/>
                </a:lnTo>
                <a:lnTo>
                  <a:pt x="198" y="168"/>
                </a:lnTo>
                <a:lnTo>
                  <a:pt x="204" y="168"/>
                </a:lnTo>
                <a:lnTo>
                  <a:pt x="204" y="174"/>
                </a:lnTo>
                <a:lnTo>
                  <a:pt x="204" y="180"/>
                </a:lnTo>
                <a:lnTo>
                  <a:pt x="204" y="186"/>
                </a:lnTo>
                <a:lnTo>
                  <a:pt x="198" y="186"/>
                </a:lnTo>
                <a:lnTo>
                  <a:pt x="204" y="186"/>
                </a:lnTo>
                <a:lnTo>
                  <a:pt x="198" y="186"/>
                </a:lnTo>
                <a:lnTo>
                  <a:pt x="198" y="192"/>
                </a:lnTo>
                <a:lnTo>
                  <a:pt x="204" y="192"/>
                </a:lnTo>
                <a:lnTo>
                  <a:pt x="204" y="186"/>
                </a:lnTo>
                <a:lnTo>
                  <a:pt x="204" y="192"/>
                </a:lnTo>
                <a:lnTo>
                  <a:pt x="204" y="186"/>
                </a:lnTo>
                <a:lnTo>
                  <a:pt x="204" y="192"/>
                </a:lnTo>
                <a:lnTo>
                  <a:pt x="204" y="186"/>
                </a:lnTo>
                <a:lnTo>
                  <a:pt x="210" y="186"/>
                </a:lnTo>
                <a:lnTo>
                  <a:pt x="204" y="186"/>
                </a:lnTo>
                <a:lnTo>
                  <a:pt x="204" y="180"/>
                </a:lnTo>
                <a:lnTo>
                  <a:pt x="204" y="174"/>
                </a:lnTo>
                <a:lnTo>
                  <a:pt x="204" y="168"/>
                </a:lnTo>
                <a:lnTo>
                  <a:pt x="204" y="162"/>
                </a:lnTo>
                <a:lnTo>
                  <a:pt x="198" y="162"/>
                </a:lnTo>
                <a:lnTo>
                  <a:pt x="198" y="168"/>
                </a:lnTo>
                <a:lnTo>
                  <a:pt x="192" y="168"/>
                </a:lnTo>
                <a:lnTo>
                  <a:pt x="192" y="162"/>
                </a:lnTo>
                <a:lnTo>
                  <a:pt x="198" y="162"/>
                </a:lnTo>
                <a:lnTo>
                  <a:pt x="198" y="156"/>
                </a:lnTo>
                <a:lnTo>
                  <a:pt x="204" y="156"/>
                </a:lnTo>
                <a:lnTo>
                  <a:pt x="210" y="150"/>
                </a:lnTo>
                <a:lnTo>
                  <a:pt x="216" y="150"/>
                </a:lnTo>
                <a:lnTo>
                  <a:pt x="222" y="150"/>
                </a:lnTo>
                <a:lnTo>
                  <a:pt x="228" y="150"/>
                </a:lnTo>
                <a:lnTo>
                  <a:pt x="228" y="156"/>
                </a:lnTo>
                <a:lnTo>
                  <a:pt x="234" y="156"/>
                </a:lnTo>
                <a:lnTo>
                  <a:pt x="228" y="162"/>
                </a:lnTo>
                <a:lnTo>
                  <a:pt x="228" y="168"/>
                </a:lnTo>
                <a:lnTo>
                  <a:pt x="228" y="174"/>
                </a:lnTo>
                <a:lnTo>
                  <a:pt x="234" y="174"/>
                </a:lnTo>
                <a:lnTo>
                  <a:pt x="234" y="180"/>
                </a:lnTo>
                <a:lnTo>
                  <a:pt x="234" y="186"/>
                </a:lnTo>
                <a:lnTo>
                  <a:pt x="234" y="192"/>
                </a:lnTo>
                <a:lnTo>
                  <a:pt x="228" y="192"/>
                </a:lnTo>
                <a:lnTo>
                  <a:pt x="234" y="192"/>
                </a:lnTo>
                <a:lnTo>
                  <a:pt x="228" y="192"/>
                </a:lnTo>
                <a:lnTo>
                  <a:pt x="228" y="198"/>
                </a:lnTo>
                <a:lnTo>
                  <a:pt x="222" y="198"/>
                </a:lnTo>
                <a:lnTo>
                  <a:pt x="216" y="198"/>
                </a:lnTo>
                <a:lnTo>
                  <a:pt x="216" y="204"/>
                </a:lnTo>
                <a:lnTo>
                  <a:pt x="210" y="204"/>
                </a:lnTo>
                <a:lnTo>
                  <a:pt x="210" y="210"/>
                </a:lnTo>
                <a:lnTo>
                  <a:pt x="216" y="210"/>
                </a:lnTo>
                <a:lnTo>
                  <a:pt x="216" y="216"/>
                </a:lnTo>
                <a:lnTo>
                  <a:pt x="222" y="216"/>
                </a:lnTo>
                <a:lnTo>
                  <a:pt x="228" y="216"/>
                </a:lnTo>
                <a:lnTo>
                  <a:pt x="228" y="222"/>
                </a:lnTo>
                <a:lnTo>
                  <a:pt x="228" y="228"/>
                </a:lnTo>
                <a:lnTo>
                  <a:pt x="222" y="228"/>
                </a:lnTo>
                <a:lnTo>
                  <a:pt x="216" y="228"/>
                </a:lnTo>
                <a:lnTo>
                  <a:pt x="216" y="234"/>
                </a:lnTo>
                <a:lnTo>
                  <a:pt x="210" y="234"/>
                </a:lnTo>
                <a:lnTo>
                  <a:pt x="210" y="240"/>
                </a:lnTo>
                <a:lnTo>
                  <a:pt x="210" y="234"/>
                </a:lnTo>
                <a:lnTo>
                  <a:pt x="204" y="234"/>
                </a:lnTo>
                <a:lnTo>
                  <a:pt x="204" y="240"/>
                </a:lnTo>
                <a:lnTo>
                  <a:pt x="210" y="240"/>
                </a:lnTo>
                <a:lnTo>
                  <a:pt x="216" y="240"/>
                </a:lnTo>
                <a:lnTo>
                  <a:pt x="210" y="240"/>
                </a:lnTo>
                <a:lnTo>
                  <a:pt x="210" y="246"/>
                </a:lnTo>
                <a:lnTo>
                  <a:pt x="210" y="252"/>
                </a:lnTo>
                <a:lnTo>
                  <a:pt x="210" y="258"/>
                </a:lnTo>
                <a:lnTo>
                  <a:pt x="204" y="258"/>
                </a:lnTo>
                <a:lnTo>
                  <a:pt x="204" y="252"/>
                </a:lnTo>
                <a:lnTo>
                  <a:pt x="198" y="252"/>
                </a:lnTo>
                <a:lnTo>
                  <a:pt x="192" y="252"/>
                </a:lnTo>
                <a:lnTo>
                  <a:pt x="192" y="246"/>
                </a:lnTo>
                <a:lnTo>
                  <a:pt x="186" y="246"/>
                </a:lnTo>
                <a:lnTo>
                  <a:pt x="192" y="246"/>
                </a:lnTo>
                <a:lnTo>
                  <a:pt x="192" y="240"/>
                </a:lnTo>
                <a:lnTo>
                  <a:pt x="186" y="240"/>
                </a:lnTo>
                <a:lnTo>
                  <a:pt x="192" y="240"/>
                </a:lnTo>
                <a:lnTo>
                  <a:pt x="186" y="240"/>
                </a:lnTo>
                <a:lnTo>
                  <a:pt x="186" y="234"/>
                </a:lnTo>
                <a:lnTo>
                  <a:pt x="192" y="234"/>
                </a:lnTo>
                <a:lnTo>
                  <a:pt x="186" y="234"/>
                </a:lnTo>
                <a:lnTo>
                  <a:pt x="192" y="234"/>
                </a:lnTo>
                <a:lnTo>
                  <a:pt x="186" y="234"/>
                </a:lnTo>
                <a:lnTo>
                  <a:pt x="180" y="234"/>
                </a:lnTo>
                <a:lnTo>
                  <a:pt x="174" y="234"/>
                </a:lnTo>
                <a:lnTo>
                  <a:pt x="168" y="234"/>
                </a:lnTo>
                <a:lnTo>
                  <a:pt x="162" y="234"/>
                </a:lnTo>
                <a:lnTo>
                  <a:pt x="162" y="228"/>
                </a:lnTo>
                <a:lnTo>
                  <a:pt x="162" y="234"/>
                </a:lnTo>
                <a:lnTo>
                  <a:pt x="168" y="234"/>
                </a:lnTo>
                <a:lnTo>
                  <a:pt x="168" y="228"/>
                </a:lnTo>
                <a:lnTo>
                  <a:pt x="162" y="228"/>
                </a:lnTo>
                <a:lnTo>
                  <a:pt x="162" y="234"/>
                </a:lnTo>
                <a:lnTo>
                  <a:pt x="162" y="228"/>
                </a:lnTo>
                <a:lnTo>
                  <a:pt x="162" y="222"/>
                </a:lnTo>
                <a:lnTo>
                  <a:pt x="156" y="222"/>
                </a:lnTo>
                <a:lnTo>
                  <a:pt x="162" y="216"/>
                </a:lnTo>
                <a:lnTo>
                  <a:pt x="162" y="210"/>
                </a:lnTo>
                <a:lnTo>
                  <a:pt x="156" y="210"/>
                </a:lnTo>
                <a:lnTo>
                  <a:pt x="156" y="204"/>
                </a:lnTo>
                <a:lnTo>
                  <a:pt x="156" y="198"/>
                </a:lnTo>
                <a:lnTo>
                  <a:pt x="156" y="192"/>
                </a:lnTo>
                <a:lnTo>
                  <a:pt x="150" y="192"/>
                </a:lnTo>
                <a:lnTo>
                  <a:pt x="144" y="192"/>
                </a:lnTo>
                <a:lnTo>
                  <a:pt x="150" y="192"/>
                </a:lnTo>
                <a:lnTo>
                  <a:pt x="156" y="192"/>
                </a:lnTo>
                <a:lnTo>
                  <a:pt x="150" y="192"/>
                </a:lnTo>
                <a:lnTo>
                  <a:pt x="150" y="186"/>
                </a:lnTo>
                <a:lnTo>
                  <a:pt x="144" y="186"/>
                </a:lnTo>
                <a:close/>
                <a:moveTo>
                  <a:pt x="186" y="246"/>
                </a:moveTo>
                <a:lnTo>
                  <a:pt x="192" y="246"/>
                </a:lnTo>
                <a:lnTo>
                  <a:pt x="186" y="246"/>
                </a:lnTo>
                <a:close/>
                <a:moveTo>
                  <a:pt x="192" y="180"/>
                </a:moveTo>
                <a:lnTo>
                  <a:pt x="192" y="186"/>
                </a:lnTo>
                <a:lnTo>
                  <a:pt x="192" y="180"/>
                </a:lnTo>
                <a:close/>
                <a:moveTo>
                  <a:pt x="192" y="258"/>
                </a:moveTo>
                <a:lnTo>
                  <a:pt x="192" y="252"/>
                </a:lnTo>
                <a:lnTo>
                  <a:pt x="192" y="258"/>
                </a:lnTo>
                <a:close/>
                <a:moveTo>
                  <a:pt x="198" y="276"/>
                </a:moveTo>
                <a:lnTo>
                  <a:pt x="198" y="282"/>
                </a:lnTo>
                <a:lnTo>
                  <a:pt x="198" y="276"/>
                </a:lnTo>
                <a:close/>
                <a:moveTo>
                  <a:pt x="186" y="258"/>
                </a:moveTo>
                <a:lnTo>
                  <a:pt x="192" y="258"/>
                </a:lnTo>
                <a:lnTo>
                  <a:pt x="198" y="258"/>
                </a:lnTo>
                <a:lnTo>
                  <a:pt x="204" y="258"/>
                </a:lnTo>
                <a:lnTo>
                  <a:pt x="204" y="264"/>
                </a:lnTo>
                <a:lnTo>
                  <a:pt x="210" y="264"/>
                </a:lnTo>
                <a:lnTo>
                  <a:pt x="210" y="270"/>
                </a:lnTo>
                <a:lnTo>
                  <a:pt x="210" y="276"/>
                </a:lnTo>
                <a:lnTo>
                  <a:pt x="204" y="276"/>
                </a:lnTo>
                <a:lnTo>
                  <a:pt x="204" y="282"/>
                </a:lnTo>
                <a:lnTo>
                  <a:pt x="204" y="288"/>
                </a:lnTo>
                <a:lnTo>
                  <a:pt x="204" y="294"/>
                </a:lnTo>
                <a:lnTo>
                  <a:pt x="198" y="294"/>
                </a:lnTo>
                <a:lnTo>
                  <a:pt x="198" y="288"/>
                </a:lnTo>
                <a:lnTo>
                  <a:pt x="198" y="282"/>
                </a:lnTo>
                <a:lnTo>
                  <a:pt x="198" y="276"/>
                </a:lnTo>
                <a:lnTo>
                  <a:pt x="198" y="270"/>
                </a:lnTo>
                <a:lnTo>
                  <a:pt x="192" y="270"/>
                </a:lnTo>
                <a:lnTo>
                  <a:pt x="192" y="264"/>
                </a:lnTo>
                <a:lnTo>
                  <a:pt x="192" y="258"/>
                </a:lnTo>
                <a:lnTo>
                  <a:pt x="186" y="258"/>
                </a:lnTo>
                <a:close/>
                <a:moveTo>
                  <a:pt x="204" y="258"/>
                </a:moveTo>
                <a:lnTo>
                  <a:pt x="210" y="258"/>
                </a:lnTo>
                <a:lnTo>
                  <a:pt x="204" y="258"/>
                </a:lnTo>
                <a:close/>
                <a:moveTo>
                  <a:pt x="204" y="186"/>
                </a:moveTo>
                <a:lnTo>
                  <a:pt x="210" y="186"/>
                </a:lnTo>
                <a:lnTo>
                  <a:pt x="204" y="186"/>
                </a:lnTo>
                <a:close/>
                <a:moveTo>
                  <a:pt x="204" y="240"/>
                </a:moveTo>
                <a:lnTo>
                  <a:pt x="210" y="240"/>
                </a:lnTo>
                <a:lnTo>
                  <a:pt x="204" y="240"/>
                </a:lnTo>
                <a:close/>
                <a:moveTo>
                  <a:pt x="210" y="258"/>
                </a:moveTo>
                <a:lnTo>
                  <a:pt x="204" y="258"/>
                </a:lnTo>
                <a:lnTo>
                  <a:pt x="210" y="258"/>
                </a:lnTo>
                <a:close/>
                <a:moveTo>
                  <a:pt x="210" y="252"/>
                </a:moveTo>
                <a:lnTo>
                  <a:pt x="210" y="258"/>
                </a:lnTo>
                <a:lnTo>
                  <a:pt x="210" y="252"/>
                </a:lnTo>
                <a:close/>
                <a:moveTo>
                  <a:pt x="216" y="252"/>
                </a:moveTo>
                <a:lnTo>
                  <a:pt x="216" y="246"/>
                </a:lnTo>
                <a:lnTo>
                  <a:pt x="216" y="252"/>
                </a:lnTo>
                <a:close/>
                <a:moveTo>
                  <a:pt x="210" y="264"/>
                </a:moveTo>
                <a:lnTo>
                  <a:pt x="210" y="258"/>
                </a:lnTo>
                <a:lnTo>
                  <a:pt x="210" y="252"/>
                </a:lnTo>
                <a:lnTo>
                  <a:pt x="216" y="252"/>
                </a:lnTo>
                <a:lnTo>
                  <a:pt x="210" y="252"/>
                </a:lnTo>
                <a:lnTo>
                  <a:pt x="216" y="252"/>
                </a:lnTo>
                <a:lnTo>
                  <a:pt x="216" y="258"/>
                </a:lnTo>
                <a:lnTo>
                  <a:pt x="222" y="252"/>
                </a:lnTo>
                <a:lnTo>
                  <a:pt x="216" y="252"/>
                </a:lnTo>
                <a:lnTo>
                  <a:pt x="216" y="246"/>
                </a:lnTo>
                <a:lnTo>
                  <a:pt x="222" y="246"/>
                </a:lnTo>
                <a:lnTo>
                  <a:pt x="222" y="252"/>
                </a:lnTo>
                <a:lnTo>
                  <a:pt x="222" y="246"/>
                </a:lnTo>
                <a:lnTo>
                  <a:pt x="222" y="252"/>
                </a:lnTo>
                <a:lnTo>
                  <a:pt x="228" y="252"/>
                </a:lnTo>
                <a:lnTo>
                  <a:pt x="234" y="252"/>
                </a:lnTo>
                <a:lnTo>
                  <a:pt x="234" y="258"/>
                </a:lnTo>
                <a:lnTo>
                  <a:pt x="228" y="258"/>
                </a:lnTo>
                <a:lnTo>
                  <a:pt x="228" y="252"/>
                </a:lnTo>
                <a:lnTo>
                  <a:pt x="222" y="252"/>
                </a:lnTo>
                <a:lnTo>
                  <a:pt x="222" y="258"/>
                </a:lnTo>
                <a:lnTo>
                  <a:pt x="216" y="258"/>
                </a:lnTo>
                <a:lnTo>
                  <a:pt x="216" y="264"/>
                </a:lnTo>
                <a:lnTo>
                  <a:pt x="210" y="264"/>
                </a:lnTo>
                <a:close/>
                <a:moveTo>
                  <a:pt x="228" y="198"/>
                </a:moveTo>
                <a:lnTo>
                  <a:pt x="228" y="192"/>
                </a:lnTo>
                <a:lnTo>
                  <a:pt x="234" y="192"/>
                </a:lnTo>
                <a:lnTo>
                  <a:pt x="234" y="186"/>
                </a:lnTo>
                <a:lnTo>
                  <a:pt x="234" y="192"/>
                </a:lnTo>
                <a:lnTo>
                  <a:pt x="234" y="186"/>
                </a:lnTo>
                <a:lnTo>
                  <a:pt x="234" y="192"/>
                </a:lnTo>
                <a:lnTo>
                  <a:pt x="240" y="192"/>
                </a:lnTo>
                <a:lnTo>
                  <a:pt x="240" y="198"/>
                </a:lnTo>
                <a:lnTo>
                  <a:pt x="234" y="198"/>
                </a:lnTo>
                <a:lnTo>
                  <a:pt x="240" y="198"/>
                </a:lnTo>
                <a:lnTo>
                  <a:pt x="234" y="198"/>
                </a:lnTo>
                <a:lnTo>
                  <a:pt x="228" y="198"/>
                </a:lnTo>
                <a:close/>
                <a:moveTo>
                  <a:pt x="234" y="192"/>
                </a:moveTo>
                <a:lnTo>
                  <a:pt x="234" y="186"/>
                </a:lnTo>
                <a:lnTo>
                  <a:pt x="234" y="192"/>
                </a:lnTo>
                <a:close/>
                <a:moveTo>
                  <a:pt x="240" y="192"/>
                </a:moveTo>
                <a:lnTo>
                  <a:pt x="240" y="198"/>
                </a:lnTo>
                <a:lnTo>
                  <a:pt x="240" y="192"/>
                </a:lnTo>
                <a:close/>
                <a:moveTo>
                  <a:pt x="240" y="198"/>
                </a:moveTo>
                <a:lnTo>
                  <a:pt x="240" y="192"/>
                </a:lnTo>
                <a:lnTo>
                  <a:pt x="240" y="198"/>
                </a:lnTo>
                <a:close/>
                <a:moveTo>
                  <a:pt x="342" y="240"/>
                </a:moveTo>
                <a:lnTo>
                  <a:pt x="342" y="234"/>
                </a:lnTo>
                <a:lnTo>
                  <a:pt x="348" y="234"/>
                </a:lnTo>
                <a:lnTo>
                  <a:pt x="342" y="234"/>
                </a:lnTo>
                <a:lnTo>
                  <a:pt x="342" y="228"/>
                </a:lnTo>
                <a:lnTo>
                  <a:pt x="342" y="222"/>
                </a:lnTo>
                <a:lnTo>
                  <a:pt x="348" y="222"/>
                </a:lnTo>
                <a:lnTo>
                  <a:pt x="348" y="216"/>
                </a:lnTo>
                <a:lnTo>
                  <a:pt x="348" y="222"/>
                </a:lnTo>
                <a:lnTo>
                  <a:pt x="354" y="222"/>
                </a:lnTo>
                <a:lnTo>
                  <a:pt x="354" y="228"/>
                </a:lnTo>
                <a:lnTo>
                  <a:pt x="360" y="228"/>
                </a:lnTo>
                <a:lnTo>
                  <a:pt x="360" y="222"/>
                </a:lnTo>
                <a:lnTo>
                  <a:pt x="360" y="228"/>
                </a:lnTo>
                <a:lnTo>
                  <a:pt x="366" y="228"/>
                </a:lnTo>
                <a:lnTo>
                  <a:pt x="366" y="234"/>
                </a:lnTo>
                <a:lnTo>
                  <a:pt x="372" y="234"/>
                </a:lnTo>
                <a:lnTo>
                  <a:pt x="366" y="234"/>
                </a:lnTo>
                <a:lnTo>
                  <a:pt x="366" y="240"/>
                </a:lnTo>
                <a:lnTo>
                  <a:pt x="366" y="246"/>
                </a:lnTo>
                <a:lnTo>
                  <a:pt x="360" y="246"/>
                </a:lnTo>
                <a:lnTo>
                  <a:pt x="354" y="246"/>
                </a:lnTo>
                <a:lnTo>
                  <a:pt x="354" y="240"/>
                </a:lnTo>
                <a:lnTo>
                  <a:pt x="348" y="240"/>
                </a:lnTo>
                <a:lnTo>
                  <a:pt x="342" y="240"/>
                </a:lnTo>
                <a:lnTo>
                  <a:pt x="342" y="234"/>
                </a:lnTo>
                <a:lnTo>
                  <a:pt x="342" y="240"/>
                </a:lnTo>
                <a:close/>
                <a:moveTo>
                  <a:pt x="366" y="216"/>
                </a:moveTo>
                <a:lnTo>
                  <a:pt x="372" y="216"/>
                </a:lnTo>
                <a:lnTo>
                  <a:pt x="366" y="2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14" name="Freeform 57"/>
          <p:cNvSpPr>
            <a:spLocks/>
          </p:cNvSpPr>
          <p:nvPr/>
        </p:nvSpPr>
        <p:spPr bwMode="auto">
          <a:xfrm>
            <a:off x="444500" y="5036283"/>
            <a:ext cx="80963" cy="104775"/>
          </a:xfrm>
          <a:custGeom>
            <a:avLst/>
            <a:gdLst>
              <a:gd name="T0" fmla="*/ 12 w 48"/>
              <a:gd name="T1" fmla="*/ 54 h 66"/>
              <a:gd name="T2" fmla="*/ 12 w 48"/>
              <a:gd name="T3" fmla="*/ 54 h 66"/>
              <a:gd name="T4" fmla="*/ 12 w 48"/>
              <a:gd name="T5" fmla="*/ 54 h 66"/>
              <a:gd name="T6" fmla="*/ 6 w 48"/>
              <a:gd name="T7" fmla="*/ 48 h 66"/>
              <a:gd name="T8" fmla="*/ 12 w 48"/>
              <a:gd name="T9" fmla="*/ 42 h 66"/>
              <a:gd name="T10" fmla="*/ 12 w 48"/>
              <a:gd name="T11" fmla="*/ 42 h 66"/>
              <a:gd name="T12" fmla="*/ 6 w 48"/>
              <a:gd name="T13" fmla="*/ 36 h 66"/>
              <a:gd name="T14" fmla="*/ 6 w 48"/>
              <a:gd name="T15" fmla="*/ 36 h 66"/>
              <a:gd name="T16" fmla="*/ 0 w 48"/>
              <a:gd name="T17" fmla="*/ 30 h 66"/>
              <a:gd name="T18" fmla="*/ 0 w 48"/>
              <a:gd name="T19" fmla="*/ 30 h 66"/>
              <a:gd name="T20" fmla="*/ 6 w 48"/>
              <a:gd name="T21" fmla="*/ 24 h 66"/>
              <a:gd name="T22" fmla="*/ 6 w 48"/>
              <a:gd name="T23" fmla="*/ 24 h 66"/>
              <a:gd name="T24" fmla="*/ 12 w 48"/>
              <a:gd name="T25" fmla="*/ 18 h 66"/>
              <a:gd name="T26" fmla="*/ 12 w 48"/>
              <a:gd name="T27" fmla="*/ 12 h 66"/>
              <a:gd name="T28" fmla="*/ 18 w 48"/>
              <a:gd name="T29" fmla="*/ 6 h 66"/>
              <a:gd name="T30" fmla="*/ 24 w 48"/>
              <a:gd name="T31" fmla="*/ 0 h 66"/>
              <a:gd name="T32" fmla="*/ 24 w 48"/>
              <a:gd name="T33" fmla="*/ 0 h 66"/>
              <a:gd name="T34" fmla="*/ 30 w 48"/>
              <a:gd name="T35" fmla="*/ 6 h 66"/>
              <a:gd name="T36" fmla="*/ 30 w 48"/>
              <a:gd name="T37" fmla="*/ 6 h 66"/>
              <a:gd name="T38" fmla="*/ 24 w 48"/>
              <a:gd name="T39" fmla="*/ 12 h 66"/>
              <a:gd name="T40" fmla="*/ 24 w 48"/>
              <a:gd name="T41" fmla="*/ 12 h 66"/>
              <a:gd name="T42" fmla="*/ 24 w 48"/>
              <a:gd name="T43" fmla="*/ 12 h 66"/>
              <a:gd name="T44" fmla="*/ 30 w 48"/>
              <a:gd name="T45" fmla="*/ 18 h 66"/>
              <a:gd name="T46" fmla="*/ 36 w 48"/>
              <a:gd name="T47" fmla="*/ 24 h 66"/>
              <a:gd name="T48" fmla="*/ 36 w 48"/>
              <a:gd name="T49" fmla="*/ 24 h 66"/>
              <a:gd name="T50" fmla="*/ 42 w 48"/>
              <a:gd name="T51" fmla="*/ 30 h 66"/>
              <a:gd name="T52" fmla="*/ 48 w 48"/>
              <a:gd name="T53" fmla="*/ 36 h 66"/>
              <a:gd name="T54" fmla="*/ 48 w 48"/>
              <a:gd name="T55" fmla="*/ 36 h 66"/>
              <a:gd name="T56" fmla="*/ 42 w 48"/>
              <a:gd name="T57" fmla="*/ 42 h 66"/>
              <a:gd name="T58" fmla="*/ 42 w 48"/>
              <a:gd name="T59" fmla="*/ 54 h 66"/>
              <a:gd name="T60" fmla="*/ 42 w 48"/>
              <a:gd name="T61" fmla="*/ 54 h 66"/>
              <a:gd name="T62" fmla="*/ 36 w 48"/>
              <a:gd name="T63" fmla="*/ 60 h 66"/>
              <a:gd name="T64" fmla="*/ 36 w 48"/>
              <a:gd name="T65" fmla="*/ 60 h 66"/>
              <a:gd name="T66" fmla="*/ 36 w 48"/>
              <a:gd name="T67" fmla="*/ 60 h 66"/>
              <a:gd name="T68" fmla="*/ 24 w 48"/>
              <a:gd name="T69" fmla="*/ 60 h 66"/>
              <a:gd name="T70" fmla="*/ 18 w 48"/>
              <a:gd name="T71" fmla="*/ 66 h 66"/>
              <a:gd name="T72" fmla="*/ 12 w 48"/>
              <a:gd name="T73" fmla="*/ 60 h 66"/>
              <a:gd name="T74" fmla="*/ 6 w 48"/>
              <a:gd name="T75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" h="66">
                <a:moveTo>
                  <a:pt x="6" y="54"/>
                </a:moveTo>
                <a:lnTo>
                  <a:pt x="12" y="54"/>
                </a:lnTo>
                <a:lnTo>
                  <a:pt x="6" y="54"/>
                </a:lnTo>
                <a:lnTo>
                  <a:pt x="12" y="54"/>
                </a:lnTo>
                <a:lnTo>
                  <a:pt x="6" y="54"/>
                </a:lnTo>
                <a:lnTo>
                  <a:pt x="12" y="54"/>
                </a:lnTo>
                <a:lnTo>
                  <a:pt x="6" y="54"/>
                </a:lnTo>
                <a:lnTo>
                  <a:pt x="6" y="48"/>
                </a:lnTo>
                <a:lnTo>
                  <a:pt x="12" y="48"/>
                </a:lnTo>
                <a:lnTo>
                  <a:pt x="12" y="42"/>
                </a:lnTo>
                <a:lnTo>
                  <a:pt x="12" y="48"/>
                </a:lnTo>
                <a:lnTo>
                  <a:pt x="12" y="42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6" y="36"/>
                </a:lnTo>
                <a:lnTo>
                  <a:pt x="6" y="30"/>
                </a:lnTo>
                <a:lnTo>
                  <a:pt x="0" y="30"/>
                </a:lnTo>
                <a:lnTo>
                  <a:pt x="6" y="30"/>
                </a:lnTo>
                <a:lnTo>
                  <a:pt x="0" y="30"/>
                </a:lnTo>
                <a:lnTo>
                  <a:pt x="6" y="30"/>
                </a:lnTo>
                <a:lnTo>
                  <a:pt x="6" y="24"/>
                </a:lnTo>
                <a:lnTo>
                  <a:pt x="0" y="24"/>
                </a:ln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24" y="0"/>
                </a:lnTo>
                <a:lnTo>
                  <a:pt x="24" y="6"/>
                </a:lnTo>
                <a:lnTo>
                  <a:pt x="30" y="6"/>
                </a:lnTo>
                <a:lnTo>
                  <a:pt x="24" y="6"/>
                </a:lnTo>
                <a:lnTo>
                  <a:pt x="30" y="6"/>
                </a:lnTo>
                <a:lnTo>
                  <a:pt x="24" y="6"/>
                </a:lnTo>
                <a:lnTo>
                  <a:pt x="24" y="12"/>
                </a:lnTo>
                <a:lnTo>
                  <a:pt x="30" y="12"/>
                </a:lnTo>
                <a:lnTo>
                  <a:pt x="24" y="12"/>
                </a:lnTo>
                <a:lnTo>
                  <a:pt x="30" y="12"/>
                </a:lnTo>
                <a:lnTo>
                  <a:pt x="24" y="12"/>
                </a:lnTo>
                <a:lnTo>
                  <a:pt x="30" y="12"/>
                </a:lnTo>
                <a:lnTo>
                  <a:pt x="30" y="18"/>
                </a:lnTo>
                <a:lnTo>
                  <a:pt x="30" y="24"/>
                </a:lnTo>
                <a:lnTo>
                  <a:pt x="36" y="24"/>
                </a:lnTo>
                <a:lnTo>
                  <a:pt x="36" y="30"/>
                </a:lnTo>
                <a:lnTo>
                  <a:pt x="36" y="24"/>
                </a:lnTo>
                <a:lnTo>
                  <a:pt x="36" y="30"/>
                </a:lnTo>
                <a:lnTo>
                  <a:pt x="42" y="30"/>
                </a:lnTo>
                <a:lnTo>
                  <a:pt x="42" y="36"/>
                </a:lnTo>
                <a:lnTo>
                  <a:pt x="48" y="36"/>
                </a:lnTo>
                <a:lnTo>
                  <a:pt x="48" y="30"/>
                </a:lnTo>
                <a:lnTo>
                  <a:pt x="48" y="36"/>
                </a:lnTo>
                <a:lnTo>
                  <a:pt x="48" y="42"/>
                </a:lnTo>
                <a:lnTo>
                  <a:pt x="42" y="42"/>
                </a:lnTo>
                <a:lnTo>
                  <a:pt x="42" y="48"/>
                </a:lnTo>
                <a:lnTo>
                  <a:pt x="42" y="54"/>
                </a:lnTo>
                <a:lnTo>
                  <a:pt x="36" y="54"/>
                </a:lnTo>
                <a:lnTo>
                  <a:pt x="42" y="54"/>
                </a:lnTo>
                <a:lnTo>
                  <a:pt x="42" y="60"/>
                </a:lnTo>
                <a:lnTo>
                  <a:pt x="36" y="60"/>
                </a:lnTo>
                <a:lnTo>
                  <a:pt x="36" y="66"/>
                </a:lnTo>
                <a:lnTo>
                  <a:pt x="36" y="60"/>
                </a:lnTo>
                <a:lnTo>
                  <a:pt x="36" y="66"/>
                </a:lnTo>
                <a:lnTo>
                  <a:pt x="36" y="60"/>
                </a:lnTo>
                <a:lnTo>
                  <a:pt x="30" y="60"/>
                </a:lnTo>
                <a:lnTo>
                  <a:pt x="24" y="60"/>
                </a:lnTo>
                <a:lnTo>
                  <a:pt x="24" y="66"/>
                </a:lnTo>
                <a:lnTo>
                  <a:pt x="18" y="66"/>
                </a:lnTo>
                <a:lnTo>
                  <a:pt x="12" y="66"/>
                </a:lnTo>
                <a:lnTo>
                  <a:pt x="12" y="60"/>
                </a:lnTo>
                <a:lnTo>
                  <a:pt x="6" y="60"/>
                </a:lnTo>
                <a:lnTo>
                  <a:pt x="6" y="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825500" y="5463321"/>
            <a:ext cx="20638" cy="381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B2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GB"/>
          </a:p>
        </p:txBody>
      </p:sp>
      <p:pic>
        <p:nvPicPr>
          <p:cNvPr id="16" name="Picture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9"/>
          <a:stretch>
            <a:fillRect/>
          </a:stretch>
        </p:blipFill>
        <p:spPr bwMode="auto">
          <a:xfrm>
            <a:off x="2806700" y="1318358"/>
            <a:ext cx="28686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77"/>
          <a:stretch>
            <a:fillRect/>
          </a:stretch>
        </p:blipFill>
        <p:spPr bwMode="auto">
          <a:xfrm>
            <a:off x="2806700" y="3686908"/>
            <a:ext cx="28797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1"/>
          <p:cNvSpPr/>
          <p:nvPr/>
        </p:nvSpPr>
        <p:spPr>
          <a:xfrm>
            <a:off x="1703388" y="3258283"/>
            <a:ext cx="368300" cy="336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endParaRPr kumimoji="1" lang="en-GB"/>
          </a:p>
        </p:txBody>
      </p:sp>
      <p:cxnSp>
        <p:nvCxnSpPr>
          <p:cNvPr id="19" name="Straight Connector 62"/>
          <p:cNvCxnSpPr/>
          <p:nvPr/>
        </p:nvCxnSpPr>
        <p:spPr>
          <a:xfrm flipV="1">
            <a:off x="1598613" y="1318358"/>
            <a:ext cx="1208087" cy="1939925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63"/>
          <p:cNvCxnSpPr/>
          <p:nvPr/>
        </p:nvCxnSpPr>
        <p:spPr>
          <a:xfrm>
            <a:off x="1598613" y="3594833"/>
            <a:ext cx="1208087" cy="9525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Rectangle 64"/>
          <p:cNvSpPr/>
          <p:nvPr/>
        </p:nvSpPr>
        <p:spPr>
          <a:xfrm>
            <a:off x="1241425" y="4433033"/>
            <a:ext cx="584200" cy="431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endParaRPr kumimoji="1" lang="en-GB"/>
          </a:p>
        </p:txBody>
      </p:sp>
      <p:cxnSp>
        <p:nvCxnSpPr>
          <p:cNvPr id="22" name="Straight Connector 65"/>
          <p:cNvCxnSpPr/>
          <p:nvPr/>
        </p:nvCxnSpPr>
        <p:spPr>
          <a:xfrm flipV="1">
            <a:off x="1241425" y="3701196"/>
            <a:ext cx="1565275" cy="731837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66"/>
          <p:cNvCxnSpPr/>
          <p:nvPr/>
        </p:nvCxnSpPr>
        <p:spPr>
          <a:xfrm>
            <a:off x="1241425" y="4864833"/>
            <a:ext cx="1565275" cy="1095375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24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3409950" y="1950599"/>
            <a:ext cx="10604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3828482" y="4463196"/>
            <a:ext cx="10604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1725613" y="3374171"/>
            <a:ext cx="33496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1371600" y="4644171"/>
            <a:ext cx="33496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782763" y="2958246"/>
            <a:ext cx="5730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fi-FI" sz="1000" b="0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Finland</a:t>
            </a:r>
            <a:endParaRPr lang="fi-FI" sz="2400" b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1670050" y="4731483"/>
            <a:ext cx="5413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fi-FI" sz="1000" b="0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Poland</a:t>
            </a:r>
            <a:endParaRPr lang="fi-FI" sz="2400" b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686908"/>
            <a:ext cx="30575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1" t="12196" r="2269" b="4948"/>
          <a:stretch>
            <a:fillRect/>
          </a:stretch>
        </p:blipFill>
        <p:spPr bwMode="auto">
          <a:xfrm>
            <a:off x="5686425" y="1292958"/>
            <a:ext cx="30575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927894" y="175718"/>
            <a:ext cx="73914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solidFill>
                  <a:schemeClr val="accent5"/>
                </a:solidFill>
              </a:rPr>
              <a:t>ПРОИЗВОДСТВО</a:t>
            </a:r>
            <a:endParaRPr lang="fi-FI" noProof="1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495</Words>
  <Application>Microsoft Office PowerPoint</Application>
  <PresentationFormat>Näytössä katseltava diaesitys (4:3)</PresentationFormat>
  <Paragraphs>205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</vt:vector>
  </TitlesOfParts>
  <Company>Reka Kumi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martti.aromaa</dc:creator>
  <cp:lastModifiedBy>irva</cp:lastModifiedBy>
  <cp:revision>293</cp:revision>
  <cp:lastPrinted>2015-09-08T11:03:19Z</cp:lastPrinted>
  <dcterms:created xsi:type="dcterms:W3CDTF">2014-05-07T10:53:09Z</dcterms:created>
  <dcterms:modified xsi:type="dcterms:W3CDTF">2019-08-30T14:01:25Z</dcterms:modified>
</cp:coreProperties>
</file>