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7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6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841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5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0679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04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06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6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0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94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6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67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41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0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5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44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5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674776-55BA-4662-B929-D8856EA4D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709" y="198987"/>
            <a:ext cx="8996911" cy="683491"/>
          </a:xfrm>
        </p:spPr>
        <p:txBody>
          <a:bodyPr>
            <a:noAutofit/>
          </a:bodyPr>
          <a:lstStyle/>
          <a:p>
            <a:pPr algn="ctr"/>
            <a:r>
              <a:rPr lang="uk-UA" sz="3200" dirty="0"/>
              <a:t>Пропозиції для підприємства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94EF3C-66EC-4146-8189-896D16FF2926}"/>
              </a:ext>
            </a:extLst>
          </p:cNvPr>
          <p:cNvSpPr txBox="1"/>
          <p:nvPr/>
        </p:nvSpPr>
        <p:spPr>
          <a:xfrm>
            <a:off x="141153" y="855770"/>
            <a:ext cx="8134629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Пілотні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проекти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для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підприємств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для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впровадження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НДТМ: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(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Загальна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сума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кредитування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30 млн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євро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додатковий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грант на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кожну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компанію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 20%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від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тіла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кредиту, але не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більше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2 млн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євро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)</a:t>
            </a:r>
            <a:endParaRPr kumimoji="0" lang="uk-UA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BFC93116-DBA6-4C0C-B643-6B12FABBACA2}"/>
              </a:ext>
            </a:extLst>
          </p:cNvPr>
          <p:cNvSpPr txBox="1">
            <a:spLocks/>
          </p:cNvSpPr>
          <p:nvPr/>
        </p:nvSpPr>
        <p:spPr>
          <a:xfrm>
            <a:off x="141153" y="2482700"/>
            <a:ext cx="9448800" cy="2319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lang="uk-UA" b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Підприємства повинні відповідати к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ритеріям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: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>
              <a:buClr>
                <a:srgbClr val="90C226"/>
              </a:buClr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Платоспроможність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>
              <a:buClr>
                <a:srgbClr val="90C226"/>
              </a:buClr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Готовність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до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впровадження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НДТМ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>
              <a:buClr>
                <a:srgbClr val="90C226"/>
              </a:buClr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Готовність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працювати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з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банківськими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кредитами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>
              <a:buClr>
                <a:srgbClr val="90C226"/>
              </a:buClr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Забезпечення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верифікації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впроваджених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BAT (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поглиблений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аналіз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ISO 14000)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350C49-2268-4953-86E1-85FD78B52E23}"/>
              </a:ext>
            </a:extLst>
          </p:cNvPr>
          <p:cNvSpPr txBox="1"/>
          <p:nvPr/>
        </p:nvSpPr>
        <p:spPr>
          <a:xfrm>
            <a:off x="3556002" y="4904687"/>
            <a:ext cx="776644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Терміни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кредиту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банку – до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середини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2022 року;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Отримання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гранту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від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Проекту 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GIZ</a:t>
            </a:r>
            <a:r>
              <a:rPr kumimoji="0" lang="uk-UA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–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одночасно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із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отриманням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кредиту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від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банку;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Встановлення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обладнання</a:t>
            </a:r>
            <a:r>
              <a:rPr kumimoji="0" lang="ru-RU" sz="1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– 2022-2023 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року;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ерифікація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проектів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- до 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кінця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2023 року.</a:t>
            </a:r>
            <a:endParaRPr kumimoji="0" lang="uk-UA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0DF19D-14C5-4AF2-97B8-C7F3BC274C42}"/>
              </a:ext>
            </a:extLst>
          </p:cNvPr>
          <p:cNvSpPr txBox="1"/>
          <p:nvPr/>
        </p:nvSpPr>
        <p:spPr>
          <a:xfrm>
            <a:off x="4983018" y="2110466"/>
            <a:ext cx="680459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Пілотний проект реалізується банком та Проектом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GIZ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501652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110</Words>
  <Application>Microsoft Macintosh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Аспект</vt:lpstr>
      <vt:lpstr>Пропозиції для підприємства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Offers for enterprises </dc:title>
  <dc:creator>Tamara Burenko</dc:creator>
  <cp:lastModifiedBy>Korchmit Oleksii</cp:lastModifiedBy>
  <cp:revision>4</cp:revision>
  <dcterms:created xsi:type="dcterms:W3CDTF">2021-11-29T14:01:46Z</dcterms:created>
  <dcterms:modified xsi:type="dcterms:W3CDTF">2021-12-01T08:35:44Z</dcterms:modified>
</cp:coreProperties>
</file>