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jpg"/><Relationship Id="rId66" Type="http://schemas.openxmlformats.org/officeDocument/2006/relationships/image" Target="../media/image65.png"/><Relationship Id="rId67" Type="http://schemas.openxmlformats.org/officeDocument/2006/relationships/image" Target="../media/image6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33" Type="http://schemas.openxmlformats.org/officeDocument/2006/relationships/image" Target="../media/image99.png"/><Relationship Id="rId34" Type="http://schemas.openxmlformats.org/officeDocument/2006/relationships/image" Target="../media/image100.png"/><Relationship Id="rId35" Type="http://schemas.openxmlformats.org/officeDocument/2006/relationships/image" Target="../media/image101.png"/><Relationship Id="rId36" Type="http://schemas.openxmlformats.org/officeDocument/2006/relationships/image" Target="../media/image102.png"/><Relationship Id="rId37" Type="http://schemas.openxmlformats.org/officeDocument/2006/relationships/image" Target="../media/image103.png"/><Relationship Id="rId38" Type="http://schemas.openxmlformats.org/officeDocument/2006/relationships/image" Target="../media/image104.png"/><Relationship Id="rId39" Type="http://schemas.openxmlformats.org/officeDocument/2006/relationships/image" Target="../media/image105.png"/><Relationship Id="rId40" Type="http://schemas.openxmlformats.org/officeDocument/2006/relationships/image" Target="../media/image106.png"/><Relationship Id="rId41" Type="http://schemas.openxmlformats.org/officeDocument/2006/relationships/image" Target="../media/image107.png"/><Relationship Id="rId42" Type="http://schemas.openxmlformats.org/officeDocument/2006/relationships/image" Target="../media/image108.png"/><Relationship Id="rId43" Type="http://schemas.openxmlformats.org/officeDocument/2006/relationships/image" Target="../media/image109.png"/><Relationship Id="rId44" Type="http://schemas.openxmlformats.org/officeDocument/2006/relationships/image" Target="../media/image110.png"/><Relationship Id="rId45" Type="http://schemas.openxmlformats.org/officeDocument/2006/relationships/image" Target="../media/image111.png"/><Relationship Id="rId46" Type="http://schemas.openxmlformats.org/officeDocument/2006/relationships/image" Target="../media/image112.png"/><Relationship Id="rId47" Type="http://schemas.openxmlformats.org/officeDocument/2006/relationships/image" Target="../media/image113.png"/><Relationship Id="rId48" Type="http://schemas.openxmlformats.org/officeDocument/2006/relationships/image" Target="../media/image114.png"/><Relationship Id="rId49" Type="http://schemas.openxmlformats.org/officeDocument/2006/relationships/image" Target="../media/image115.png"/><Relationship Id="rId50" Type="http://schemas.openxmlformats.org/officeDocument/2006/relationships/image" Target="../media/image116.png"/><Relationship Id="rId51" Type="http://schemas.openxmlformats.org/officeDocument/2006/relationships/image" Target="../media/image117.png"/><Relationship Id="rId52" Type="http://schemas.openxmlformats.org/officeDocument/2006/relationships/image" Target="../media/image118.png"/><Relationship Id="rId53" Type="http://schemas.openxmlformats.org/officeDocument/2006/relationships/image" Target="../media/image119.png"/><Relationship Id="rId54" Type="http://schemas.openxmlformats.org/officeDocument/2006/relationships/image" Target="../media/image120.png"/><Relationship Id="rId55" Type="http://schemas.openxmlformats.org/officeDocument/2006/relationships/image" Target="../media/image121.png"/><Relationship Id="rId56" Type="http://schemas.openxmlformats.org/officeDocument/2006/relationships/image" Target="../media/image122.png"/><Relationship Id="rId57" Type="http://schemas.openxmlformats.org/officeDocument/2006/relationships/image" Target="../media/image123.png"/><Relationship Id="rId58" Type="http://schemas.openxmlformats.org/officeDocument/2006/relationships/image" Target="../media/image124.png"/><Relationship Id="rId59" Type="http://schemas.openxmlformats.org/officeDocument/2006/relationships/image" Target="../media/image125.png"/><Relationship Id="rId60" Type="http://schemas.openxmlformats.org/officeDocument/2006/relationships/image" Target="../media/image126.png"/><Relationship Id="rId61" Type="http://schemas.openxmlformats.org/officeDocument/2006/relationships/image" Target="../media/image127.png"/><Relationship Id="rId62" Type="http://schemas.openxmlformats.org/officeDocument/2006/relationships/image" Target="../media/image128.png"/><Relationship Id="rId63" Type="http://schemas.openxmlformats.org/officeDocument/2006/relationships/image" Target="../media/image129.png"/><Relationship Id="rId64" Type="http://schemas.openxmlformats.org/officeDocument/2006/relationships/image" Target="../media/image130.png"/><Relationship Id="rId65" Type="http://schemas.openxmlformats.org/officeDocument/2006/relationships/image" Target="../media/image131.png"/><Relationship Id="rId66" Type="http://schemas.openxmlformats.org/officeDocument/2006/relationships/image" Target="../media/image132.png"/><Relationship Id="rId67" Type="http://schemas.openxmlformats.org/officeDocument/2006/relationships/image" Target="../media/image133.png"/><Relationship Id="rId68" Type="http://schemas.openxmlformats.org/officeDocument/2006/relationships/image" Target="../media/image134.png"/><Relationship Id="rId69" Type="http://schemas.openxmlformats.org/officeDocument/2006/relationships/image" Target="../media/image135.png"/><Relationship Id="rId70" Type="http://schemas.openxmlformats.org/officeDocument/2006/relationships/image" Target="../media/image136.png"/><Relationship Id="rId71" Type="http://schemas.openxmlformats.org/officeDocument/2006/relationships/image" Target="../media/image137.png"/><Relationship Id="rId72" Type="http://schemas.openxmlformats.org/officeDocument/2006/relationships/image" Target="../media/image138.png"/><Relationship Id="rId73" Type="http://schemas.openxmlformats.org/officeDocument/2006/relationships/image" Target="../media/image139.png"/><Relationship Id="rId74" Type="http://schemas.openxmlformats.org/officeDocument/2006/relationships/image" Target="../media/image140.png"/><Relationship Id="rId75" Type="http://schemas.openxmlformats.org/officeDocument/2006/relationships/image" Target="../media/image141.png"/><Relationship Id="rId76" Type="http://schemas.openxmlformats.org/officeDocument/2006/relationships/image" Target="../media/image142.png"/><Relationship Id="rId77" Type="http://schemas.openxmlformats.org/officeDocument/2006/relationships/image" Target="../media/image143.png"/><Relationship Id="rId78" Type="http://schemas.openxmlformats.org/officeDocument/2006/relationships/image" Target="../media/image144.png"/><Relationship Id="rId79" Type="http://schemas.openxmlformats.org/officeDocument/2006/relationships/image" Target="../media/image145.png"/><Relationship Id="rId80" Type="http://schemas.openxmlformats.org/officeDocument/2006/relationships/image" Target="../media/image146.png"/><Relationship Id="rId81" Type="http://schemas.openxmlformats.org/officeDocument/2006/relationships/image" Target="../media/image147.png"/><Relationship Id="rId82" Type="http://schemas.openxmlformats.org/officeDocument/2006/relationships/image" Target="../media/image148.png"/><Relationship Id="rId83" Type="http://schemas.openxmlformats.org/officeDocument/2006/relationships/image" Target="../media/image149.png"/><Relationship Id="rId84" Type="http://schemas.openxmlformats.org/officeDocument/2006/relationships/image" Target="../media/image150.png"/><Relationship Id="rId85" Type="http://schemas.openxmlformats.org/officeDocument/2006/relationships/image" Target="../media/image151.png"/><Relationship Id="rId86" Type="http://schemas.openxmlformats.org/officeDocument/2006/relationships/image" Target="../media/image152.png"/><Relationship Id="rId87" Type="http://schemas.openxmlformats.org/officeDocument/2006/relationships/image" Target="../media/image153.png"/><Relationship Id="rId88" Type="http://schemas.openxmlformats.org/officeDocument/2006/relationships/image" Target="../media/image154.png"/><Relationship Id="rId89" Type="http://schemas.openxmlformats.org/officeDocument/2006/relationships/image" Target="../media/image155.png"/><Relationship Id="rId90" Type="http://schemas.openxmlformats.org/officeDocument/2006/relationships/image" Target="../media/image156.png"/><Relationship Id="rId91" Type="http://schemas.openxmlformats.org/officeDocument/2006/relationships/image" Target="../media/image157.png"/><Relationship Id="rId92" Type="http://schemas.openxmlformats.org/officeDocument/2006/relationships/image" Target="../media/image158.png"/><Relationship Id="rId93" Type="http://schemas.openxmlformats.org/officeDocument/2006/relationships/image" Target="../media/image159.png"/><Relationship Id="rId94" Type="http://schemas.openxmlformats.org/officeDocument/2006/relationships/image" Target="../media/image160.png"/><Relationship Id="rId95" Type="http://schemas.openxmlformats.org/officeDocument/2006/relationships/image" Target="../media/image161.png"/><Relationship Id="rId96" Type="http://schemas.openxmlformats.org/officeDocument/2006/relationships/image" Target="../media/image162.png"/><Relationship Id="rId97" Type="http://schemas.openxmlformats.org/officeDocument/2006/relationships/image" Target="../media/image163.png"/><Relationship Id="rId98" Type="http://schemas.openxmlformats.org/officeDocument/2006/relationships/image" Target="../media/image164.png"/><Relationship Id="rId99" Type="http://schemas.openxmlformats.org/officeDocument/2006/relationships/image" Target="../media/image165.png"/><Relationship Id="rId100" Type="http://schemas.openxmlformats.org/officeDocument/2006/relationships/image" Target="../media/image166.png"/><Relationship Id="rId101" Type="http://schemas.openxmlformats.org/officeDocument/2006/relationships/image" Target="../media/image167.png"/><Relationship Id="rId102" Type="http://schemas.openxmlformats.org/officeDocument/2006/relationships/image" Target="../media/image168.png"/><Relationship Id="rId103" Type="http://schemas.openxmlformats.org/officeDocument/2006/relationships/image" Target="../media/image169.png"/><Relationship Id="rId104" Type="http://schemas.openxmlformats.org/officeDocument/2006/relationships/image" Target="../media/image170.png"/><Relationship Id="rId105" Type="http://schemas.openxmlformats.org/officeDocument/2006/relationships/image" Target="../media/image171.png"/><Relationship Id="rId106" Type="http://schemas.openxmlformats.org/officeDocument/2006/relationships/image" Target="../media/image172.png"/><Relationship Id="rId107" Type="http://schemas.openxmlformats.org/officeDocument/2006/relationships/image" Target="../media/image173.png"/><Relationship Id="rId108" Type="http://schemas.openxmlformats.org/officeDocument/2006/relationships/image" Target="../media/image174.png"/><Relationship Id="rId109" Type="http://schemas.openxmlformats.org/officeDocument/2006/relationships/image" Target="../media/image175.png"/><Relationship Id="rId110" Type="http://schemas.openxmlformats.org/officeDocument/2006/relationships/image" Target="../media/image176.png"/><Relationship Id="rId111" Type="http://schemas.openxmlformats.org/officeDocument/2006/relationships/image" Target="../media/image177.png"/><Relationship Id="rId112" Type="http://schemas.openxmlformats.org/officeDocument/2006/relationships/image" Target="../media/image178.png"/><Relationship Id="rId113" Type="http://schemas.openxmlformats.org/officeDocument/2006/relationships/image" Target="../media/image179.png"/><Relationship Id="rId114" Type="http://schemas.openxmlformats.org/officeDocument/2006/relationships/image" Target="../media/image180.png"/><Relationship Id="rId115" Type="http://schemas.openxmlformats.org/officeDocument/2006/relationships/image" Target="../media/image181.png"/><Relationship Id="rId116" Type="http://schemas.openxmlformats.org/officeDocument/2006/relationships/image" Target="../media/image182.png"/><Relationship Id="rId117" Type="http://schemas.openxmlformats.org/officeDocument/2006/relationships/image" Target="../media/image183.png"/><Relationship Id="rId118" Type="http://schemas.openxmlformats.org/officeDocument/2006/relationships/image" Target="../media/image184.png"/><Relationship Id="rId119" Type="http://schemas.openxmlformats.org/officeDocument/2006/relationships/image" Target="../media/image18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5" Type="http://schemas.openxmlformats.org/officeDocument/2006/relationships/image" Target="../media/image199.png"/><Relationship Id="rId16" Type="http://schemas.openxmlformats.org/officeDocument/2006/relationships/image" Target="../media/image200.png"/><Relationship Id="rId17" Type="http://schemas.openxmlformats.org/officeDocument/2006/relationships/image" Target="../media/image201.png"/><Relationship Id="rId18" Type="http://schemas.openxmlformats.org/officeDocument/2006/relationships/image" Target="../media/image202.png"/><Relationship Id="rId19" Type="http://schemas.openxmlformats.org/officeDocument/2006/relationships/image" Target="../media/image203.png"/><Relationship Id="rId20" Type="http://schemas.openxmlformats.org/officeDocument/2006/relationships/image" Target="../media/image204.png"/><Relationship Id="rId21" Type="http://schemas.openxmlformats.org/officeDocument/2006/relationships/image" Target="../media/image205.png"/><Relationship Id="rId22" Type="http://schemas.openxmlformats.org/officeDocument/2006/relationships/image" Target="../media/image206.png"/><Relationship Id="rId23" Type="http://schemas.openxmlformats.org/officeDocument/2006/relationships/image" Target="../media/image207.png"/><Relationship Id="rId24" Type="http://schemas.openxmlformats.org/officeDocument/2006/relationships/image" Target="../media/image208.png"/><Relationship Id="rId25" Type="http://schemas.openxmlformats.org/officeDocument/2006/relationships/image" Target="../media/image209.png"/><Relationship Id="rId26" Type="http://schemas.openxmlformats.org/officeDocument/2006/relationships/image" Target="../media/image210.png"/><Relationship Id="rId27" Type="http://schemas.openxmlformats.org/officeDocument/2006/relationships/image" Target="../media/image211.png"/><Relationship Id="rId28" Type="http://schemas.openxmlformats.org/officeDocument/2006/relationships/image" Target="../media/image212.png"/><Relationship Id="rId29" Type="http://schemas.openxmlformats.org/officeDocument/2006/relationships/image" Target="../media/image213.png"/><Relationship Id="rId30" Type="http://schemas.openxmlformats.org/officeDocument/2006/relationships/image" Target="../media/image214.png"/><Relationship Id="rId31" Type="http://schemas.openxmlformats.org/officeDocument/2006/relationships/image" Target="../media/image215.png"/><Relationship Id="rId32" Type="http://schemas.openxmlformats.org/officeDocument/2006/relationships/image" Target="../media/image216.png"/><Relationship Id="rId33" Type="http://schemas.openxmlformats.org/officeDocument/2006/relationships/image" Target="../media/image217.png"/><Relationship Id="rId34" Type="http://schemas.openxmlformats.org/officeDocument/2006/relationships/image" Target="../media/image218.png"/><Relationship Id="rId35" Type="http://schemas.openxmlformats.org/officeDocument/2006/relationships/image" Target="../media/image219.png"/><Relationship Id="rId36" Type="http://schemas.openxmlformats.org/officeDocument/2006/relationships/image" Target="../media/image220.png"/><Relationship Id="rId37" Type="http://schemas.openxmlformats.org/officeDocument/2006/relationships/image" Target="../media/image221.png"/><Relationship Id="rId38" Type="http://schemas.openxmlformats.org/officeDocument/2006/relationships/image" Target="../media/image222.png"/><Relationship Id="rId39" Type="http://schemas.openxmlformats.org/officeDocument/2006/relationships/image" Target="../media/image223.png"/><Relationship Id="rId40" Type="http://schemas.openxmlformats.org/officeDocument/2006/relationships/image" Target="../media/image224.png"/><Relationship Id="rId41" Type="http://schemas.openxmlformats.org/officeDocument/2006/relationships/image" Target="../media/image225.png"/><Relationship Id="rId42" Type="http://schemas.openxmlformats.org/officeDocument/2006/relationships/image" Target="../media/image226.png"/><Relationship Id="rId43" Type="http://schemas.openxmlformats.org/officeDocument/2006/relationships/image" Target="../media/image227.png"/><Relationship Id="rId44" Type="http://schemas.openxmlformats.org/officeDocument/2006/relationships/image" Target="../media/image228.png"/><Relationship Id="rId45" Type="http://schemas.openxmlformats.org/officeDocument/2006/relationships/image" Target="../media/image229.png"/><Relationship Id="rId46" Type="http://schemas.openxmlformats.org/officeDocument/2006/relationships/image" Target="../media/image230.png"/><Relationship Id="rId47" Type="http://schemas.openxmlformats.org/officeDocument/2006/relationships/image" Target="../media/image231.png"/><Relationship Id="rId48" Type="http://schemas.openxmlformats.org/officeDocument/2006/relationships/image" Target="../media/image232.png"/><Relationship Id="rId49" Type="http://schemas.openxmlformats.org/officeDocument/2006/relationships/image" Target="../media/image233.png"/><Relationship Id="rId50" Type="http://schemas.openxmlformats.org/officeDocument/2006/relationships/image" Target="../media/image234.png"/><Relationship Id="rId51" Type="http://schemas.openxmlformats.org/officeDocument/2006/relationships/image" Target="../media/image235.png"/><Relationship Id="rId52" Type="http://schemas.openxmlformats.org/officeDocument/2006/relationships/image" Target="../media/image236.png"/><Relationship Id="rId53" Type="http://schemas.openxmlformats.org/officeDocument/2006/relationships/image" Target="../media/image237.png"/><Relationship Id="rId54" Type="http://schemas.openxmlformats.org/officeDocument/2006/relationships/image" Target="../media/image238.png"/><Relationship Id="rId55" Type="http://schemas.openxmlformats.org/officeDocument/2006/relationships/image" Target="../media/image239.png"/><Relationship Id="rId56" Type="http://schemas.openxmlformats.org/officeDocument/2006/relationships/image" Target="../media/image240.png"/><Relationship Id="rId57" Type="http://schemas.openxmlformats.org/officeDocument/2006/relationships/image" Target="../media/image241.png"/><Relationship Id="rId58" Type="http://schemas.openxmlformats.org/officeDocument/2006/relationships/image" Target="../media/image242.png"/><Relationship Id="rId59" Type="http://schemas.openxmlformats.org/officeDocument/2006/relationships/image" Target="../media/image243.png"/><Relationship Id="rId60" Type="http://schemas.openxmlformats.org/officeDocument/2006/relationships/image" Target="../media/image244.png"/><Relationship Id="rId61" Type="http://schemas.openxmlformats.org/officeDocument/2006/relationships/image" Target="../media/image245.png"/><Relationship Id="rId62" Type="http://schemas.openxmlformats.org/officeDocument/2006/relationships/image" Target="../media/image246.png"/><Relationship Id="rId63" Type="http://schemas.openxmlformats.org/officeDocument/2006/relationships/image" Target="../media/image247.png"/><Relationship Id="rId64" Type="http://schemas.openxmlformats.org/officeDocument/2006/relationships/image" Target="../media/image248.png"/><Relationship Id="rId65" Type="http://schemas.openxmlformats.org/officeDocument/2006/relationships/image" Target="../media/image249.png"/><Relationship Id="rId66" Type="http://schemas.openxmlformats.org/officeDocument/2006/relationships/image" Target="../media/image250.png"/><Relationship Id="rId67" Type="http://schemas.openxmlformats.org/officeDocument/2006/relationships/image" Target="../media/image251.png"/><Relationship Id="rId68" Type="http://schemas.openxmlformats.org/officeDocument/2006/relationships/image" Target="../media/image252.png"/><Relationship Id="rId69" Type="http://schemas.openxmlformats.org/officeDocument/2006/relationships/image" Target="../media/image253.png"/><Relationship Id="rId70" Type="http://schemas.openxmlformats.org/officeDocument/2006/relationships/image" Target="../media/image254.png"/><Relationship Id="rId71" Type="http://schemas.openxmlformats.org/officeDocument/2006/relationships/image" Target="../media/image255.png"/><Relationship Id="rId72" Type="http://schemas.openxmlformats.org/officeDocument/2006/relationships/image" Target="../media/image256.png"/><Relationship Id="rId73" Type="http://schemas.openxmlformats.org/officeDocument/2006/relationships/image" Target="../media/image257.png"/><Relationship Id="rId74" Type="http://schemas.openxmlformats.org/officeDocument/2006/relationships/image" Target="../media/image258.png"/><Relationship Id="rId75" Type="http://schemas.openxmlformats.org/officeDocument/2006/relationships/image" Target="../media/image259.png"/><Relationship Id="rId76" Type="http://schemas.openxmlformats.org/officeDocument/2006/relationships/image" Target="../media/image260.png"/><Relationship Id="rId77" Type="http://schemas.openxmlformats.org/officeDocument/2006/relationships/image" Target="../media/image261.png"/><Relationship Id="rId78" Type="http://schemas.openxmlformats.org/officeDocument/2006/relationships/image" Target="../media/image262.png"/><Relationship Id="rId79" Type="http://schemas.openxmlformats.org/officeDocument/2006/relationships/image" Target="../media/image263.png"/><Relationship Id="rId80" Type="http://schemas.openxmlformats.org/officeDocument/2006/relationships/image" Target="../media/image264.png"/><Relationship Id="rId81" Type="http://schemas.openxmlformats.org/officeDocument/2006/relationships/image" Target="../media/image265.png"/><Relationship Id="rId82" Type="http://schemas.openxmlformats.org/officeDocument/2006/relationships/image" Target="../media/image266.png"/><Relationship Id="rId83" Type="http://schemas.openxmlformats.org/officeDocument/2006/relationships/image" Target="../media/image267.png"/><Relationship Id="rId84" Type="http://schemas.openxmlformats.org/officeDocument/2006/relationships/image" Target="../media/image268.png"/><Relationship Id="rId85" Type="http://schemas.openxmlformats.org/officeDocument/2006/relationships/image" Target="../media/image269.png"/><Relationship Id="rId86" Type="http://schemas.openxmlformats.org/officeDocument/2006/relationships/image" Target="../media/image270.png"/><Relationship Id="rId87" Type="http://schemas.openxmlformats.org/officeDocument/2006/relationships/image" Target="../media/image271.png"/><Relationship Id="rId88" Type="http://schemas.openxmlformats.org/officeDocument/2006/relationships/image" Target="../media/image272.png"/><Relationship Id="rId89" Type="http://schemas.openxmlformats.org/officeDocument/2006/relationships/image" Target="../media/image273.png"/><Relationship Id="rId90" Type="http://schemas.openxmlformats.org/officeDocument/2006/relationships/image" Target="../media/image274.png"/><Relationship Id="rId91" Type="http://schemas.openxmlformats.org/officeDocument/2006/relationships/image" Target="../media/image275.png"/><Relationship Id="rId92" Type="http://schemas.openxmlformats.org/officeDocument/2006/relationships/image" Target="../media/image276.png"/><Relationship Id="rId93" Type="http://schemas.openxmlformats.org/officeDocument/2006/relationships/image" Target="../media/image277.png"/><Relationship Id="rId94" Type="http://schemas.openxmlformats.org/officeDocument/2006/relationships/image" Target="../media/image278.png"/><Relationship Id="rId95" Type="http://schemas.openxmlformats.org/officeDocument/2006/relationships/image" Target="../media/image279.png"/><Relationship Id="rId96" Type="http://schemas.openxmlformats.org/officeDocument/2006/relationships/image" Target="../media/image280.png"/><Relationship Id="rId97" Type="http://schemas.openxmlformats.org/officeDocument/2006/relationships/image" Target="../media/image281.png"/><Relationship Id="rId98" Type="http://schemas.openxmlformats.org/officeDocument/2006/relationships/image" Target="../media/image282.png"/><Relationship Id="rId99" Type="http://schemas.openxmlformats.org/officeDocument/2006/relationships/image" Target="../media/image283.png"/><Relationship Id="rId100" Type="http://schemas.openxmlformats.org/officeDocument/2006/relationships/image" Target="../media/image28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5.png"/><Relationship Id="rId3" Type="http://schemas.openxmlformats.org/officeDocument/2006/relationships/image" Target="../media/image286.png"/><Relationship Id="rId4" Type="http://schemas.openxmlformats.org/officeDocument/2006/relationships/image" Target="../media/image287.png"/><Relationship Id="rId5" Type="http://schemas.openxmlformats.org/officeDocument/2006/relationships/image" Target="../media/image288.png"/><Relationship Id="rId6" Type="http://schemas.openxmlformats.org/officeDocument/2006/relationships/image" Target="../media/image289.png"/><Relationship Id="rId7" Type="http://schemas.openxmlformats.org/officeDocument/2006/relationships/image" Target="../media/image290.png"/><Relationship Id="rId8" Type="http://schemas.openxmlformats.org/officeDocument/2006/relationships/image" Target="../media/image291.png"/><Relationship Id="rId9" Type="http://schemas.openxmlformats.org/officeDocument/2006/relationships/image" Target="../media/image292.png"/><Relationship Id="rId10" Type="http://schemas.openxmlformats.org/officeDocument/2006/relationships/image" Target="../media/image293.png"/><Relationship Id="rId11" Type="http://schemas.openxmlformats.org/officeDocument/2006/relationships/image" Target="../media/image294.png"/><Relationship Id="rId12" Type="http://schemas.openxmlformats.org/officeDocument/2006/relationships/image" Target="../media/image295.png"/><Relationship Id="rId13" Type="http://schemas.openxmlformats.org/officeDocument/2006/relationships/image" Target="../media/image296.png"/><Relationship Id="rId14" Type="http://schemas.openxmlformats.org/officeDocument/2006/relationships/image" Target="../media/image297.png"/><Relationship Id="rId15" Type="http://schemas.openxmlformats.org/officeDocument/2006/relationships/image" Target="../media/image298.png"/><Relationship Id="rId16" Type="http://schemas.openxmlformats.org/officeDocument/2006/relationships/image" Target="../media/image299.png"/><Relationship Id="rId17" Type="http://schemas.openxmlformats.org/officeDocument/2006/relationships/image" Target="../media/image300.png"/><Relationship Id="rId18" Type="http://schemas.openxmlformats.org/officeDocument/2006/relationships/image" Target="../media/image301.png"/><Relationship Id="rId19" Type="http://schemas.openxmlformats.org/officeDocument/2006/relationships/image" Target="../media/image302.png"/><Relationship Id="rId20" Type="http://schemas.openxmlformats.org/officeDocument/2006/relationships/image" Target="../media/image303.png"/><Relationship Id="rId21" Type="http://schemas.openxmlformats.org/officeDocument/2006/relationships/image" Target="../media/image304.png"/><Relationship Id="rId22" Type="http://schemas.openxmlformats.org/officeDocument/2006/relationships/image" Target="../media/image305.png"/><Relationship Id="rId23" Type="http://schemas.openxmlformats.org/officeDocument/2006/relationships/image" Target="../media/image306.png"/><Relationship Id="rId24" Type="http://schemas.openxmlformats.org/officeDocument/2006/relationships/image" Target="../media/image307.png"/><Relationship Id="rId25" Type="http://schemas.openxmlformats.org/officeDocument/2006/relationships/image" Target="../media/image308.png"/><Relationship Id="rId26" Type="http://schemas.openxmlformats.org/officeDocument/2006/relationships/image" Target="../media/image309.png"/><Relationship Id="rId27" Type="http://schemas.openxmlformats.org/officeDocument/2006/relationships/image" Target="../media/image310.png"/><Relationship Id="rId28" Type="http://schemas.openxmlformats.org/officeDocument/2006/relationships/image" Target="../media/image311.png"/><Relationship Id="rId29" Type="http://schemas.openxmlformats.org/officeDocument/2006/relationships/image" Target="../media/image312.png"/><Relationship Id="rId30" Type="http://schemas.openxmlformats.org/officeDocument/2006/relationships/image" Target="../media/image313.png"/><Relationship Id="rId31" Type="http://schemas.openxmlformats.org/officeDocument/2006/relationships/image" Target="../media/image314.png"/><Relationship Id="rId32" Type="http://schemas.openxmlformats.org/officeDocument/2006/relationships/image" Target="../media/image315.png"/><Relationship Id="rId33" Type="http://schemas.openxmlformats.org/officeDocument/2006/relationships/image" Target="../media/image316.png"/><Relationship Id="rId34" Type="http://schemas.openxmlformats.org/officeDocument/2006/relationships/image" Target="../media/image317.png"/><Relationship Id="rId35" Type="http://schemas.openxmlformats.org/officeDocument/2006/relationships/image" Target="../media/image318.png"/><Relationship Id="rId36" Type="http://schemas.openxmlformats.org/officeDocument/2006/relationships/image" Target="../media/image319.png"/><Relationship Id="rId37" Type="http://schemas.openxmlformats.org/officeDocument/2006/relationships/image" Target="../media/image320.png"/><Relationship Id="rId38" Type="http://schemas.openxmlformats.org/officeDocument/2006/relationships/image" Target="../media/image321.png"/><Relationship Id="rId39" Type="http://schemas.openxmlformats.org/officeDocument/2006/relationships/image" Target="../media/image322.png"/><Relationship Id="rId40" Type="http://schemas.openxmlformats.org/officeDocument/2006/relationships/image" Target="../media/image323.png"/><Relationship Id="rId41" Type="http://schemas.openxmlformats.org/officeDocument/2006/relationships/image" Target="../media/image324.png"/><Relationship Id="rId42" Type="http://schemas.openxmlformats.org/officeDocument/2006/relationships/image" Target="../media/image325.png"/><Relationship Id="rId43" Type="http://schemas.openxmlformats.org/officeDocument/2006/relationships/image" Target="../media/image326.png"/><Relationship Id="rId44" Type="http://schemas.openxmlformats.org/officeDocument/2006/relationships/image" Target="../media/image327.png"/><Relationship Id="rId45" Type="http://schemas.openxmlformats.org/officeDocument/2006/relationships/image" Target="../media/image328.png"/><Relationship Id="rId46" Type="http://schemas.openxmlformats.org/officeDocument/2006/relationships/image" Target="../media/image329.png"/><Relationship Id="rId47" Type="http://schemas.openxmlformats.org/officeDocument/2006/relationships/image" Target="../media/image330.png"/><Relationship Id="rId48" Type="http://schemas.openxmlformats.org/officeDocument/2006/relationships/image" Target="../media/image331.png"/><Relationship Id="rId49" Type="http://schemas.openxmlformats.org/officeDocument/2006/relationships/image" Target="../media/image332.png"/><Relationship Id="rId50" Type="http://schemas.openxmlformats.org/officeDocument/2006/relationships/image" Target="../media/image333.png"/><Relationship Id="rId51" Type="http://schemas.openxmlformats.org/officeDocument/2006/relationships/image" Target="../media/image334.png"/><Relationship Id="rId52" Type="http://schemas.openxmlformats.org/officeDocument/2006/relationships/image" Target="../media/image335.png"/><Relationship Id="rId53" Type="http://schemas.openxmlformats.org/officeDocument/2006/relationships/image" Target="../media/image336.png"/><Relationship Id="rId54" Type="http://schemas.openxmlformats.org/officeDocument/2006/relationships/image" Target="../media/image337.png"/><Relationship Id="rId55" Type="http://schemas.openxmlformats.org/officeDocument/2006/relationships/image" Target="../media/image338.png"/><Relationship Id="rId56" Type="http://schemas.openxmlformats.org/officeDocument/2006/relationships/image" Target="../media/image339.png"/><Relationship Id="rId57" Type="http://schemas.openxmlformats.org/officeDocument/2006/relationships/image" Target="../media/image340.png"/><Relationship Id="rId58" Type="http://schemas.openxmlformats.org/officeDocument/2006/relationships/image" Target="../media/image341.png"/><Relationship Id="rId59" Type="http://schemas.openxmlformats.org/officeDocument/2006/relationships/image" Target="../media/image342.png"/><Relationship Id="rId60" Type="http://schemas.openxmlformats.org/officeDocument/2006/relationships/image" Target="../media/image343.png"/><Relationship Id="rId61" Type="http://schemas.openxmlformats.org/officeDocument/2006/relationships/image" Target="../media/image344.png"/><Relationship Id="rId62" Type="http://schemas.openxmlformats.org/officeDocument/2006/relationships/image" Target="../media/image345.png"/><Relationship Id="rId63" Type="http://schemas.openxmlformats.org/officeDocument/2006/relationships/image" Target="../media/image346.png"/><Relationship Id="rId64" Type="http://schemas.openxmlformats.org/officeDocument/2006/relationships/image" Target="../media/image347.png"/><Relationship Id="rId65" Type="http://schemas.openxmlformats.org/officeDocument/2006/relationships/image" Target="../media/image348.png"/><Relationship Id="rId66" Type="http://schemas.openxmlformats.org/officeDocument/2006/relationships/image" Target="../media/image349.png"/><Relationship Id="rId67" Type="http://schemas.openxmlformats.org/officeDocument/2006/relationships/image" Target="../media/image350.png"/><Relationship Id="rId68" Type="http://schemas.openxmlformats.org/officeDocument/2006/relationships/image" Target="../media/image351.png"/><Relationship Id="rId69" Type="http://schemas.openxmlformats.org/officeDocument/2006/relationships/hyperlink" Target="http://www.youtube.com/watch?v=EJFJSdUWlvM" TargetMode="External"/><Relationship Id="rId70" Type="http://schemas.openxmlformats.org/officeDocument/2006/relationships/hyperlink" Target="http://www.facebook.com/ulie4you/" TargetMode="External"/><Relationship Id="rId71" Type="http://schemas.openxmlformats.org/officeDocument/2006/relationships/hyperlink" Target="http://www.unian.ua/economics/finance/10505313-sertifikaciya-produkciji-reklama-svojih-perevag-" TargetMode="External"/><Relationship Id="rId72" Type="http://schemas.openxmlformats.org/officeDocument/2006/relationships/hyperlink" Target="http://argumentua.life/sertifikaciya-produkcii-reklama-svoix-dostoinstv-i-znanie-rynkov-litovskie-" TargetMode="External"/><Relationship Id="rId73" Type="http://schemas.openxmlformats.org/officeDocument/2006/relationships/hyperlink" Target="http://www.agroperspectiva.com/ru/press_release/25954" TargetMode="External"/><Relationship Id="rId74" Type="http://schemas.openxmlformats.org/officeDocument/2006/relationships/hyperlink" Target="http://news.ua/press-release/sertifikaciya-produkci%D1%97-reklama-svo%D1%97x-perevag-ta-" TargetMode="External"/><Relationship Id="rId75" Type="http://schemas.openxmlformats.org/officeDocument/2006/relationships/hyperlink" Target="http://e-news.com.ua/show/457971.html" TargetMode="External"/><Relationship Id="rId76" Type="http://schemas.openxmlformats.org/officeDocument/2006/relationships/hyperlink" Target="http://hubs.ua/news/sertifikatsiya-produktsii-reklama-svoih-preimushhestv-i-znaniya-ry-nkov-" TargetMode="External"/><Relationship Id="rId77" Type="http://schemas.openxmlformats.org/officeDocument/2006/relationships/hyperlink" Target="http://zt-news.org.ua/index.php?newsid=15454" TargetMode="External"/><Relationship Id="rId78" Type="http://schemas.openxmlformats.org/officeDocument/2006/relationships/hyperlink" Target="http://www.ooru.org.ua/news/218.sertifikaciya-produkcii-reklama-svoikh-perevag-ta-znannya-rinkiv-" TargetMode="External"/><Relationship Id="rId79" Type="http://schemas.openxmlformats.org/officeDocument/2006/relationships/hyperlink" Target="http://www.openeurope.net/ua/litovskee-beeznes-asoceeaceeyi-rozpoveeli-yak-zbeelshiti-ukrayinskiy-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2.png"/><Relationship Id="rId3" Type="http://schemas.openxmlformats.org/officeDocument/2006/relationships/image" Target="../media/image353.png"/><Relationship Id="rId4" Type="http://schemas.openxmlformats.org/officeDocument/2006/relationships/image" Target="../media/image354.png"/><Relationship Id="rId5" Type="http://schemas.openxmlformats.org/officeDocument/2006/relationships/image" Target="../media/image355.png"/><Relationship Id="rId6" Type="http://schemas.openxmlformats.org/officeDocument/2006/relationships/image" Target="../media/image356.png"/><Relationship Id="rId7" Type="http://schemas.openxmlformats.org/officeDocument/2006/relationships/image" Target="../media/image357.png"/><Relationship Id="rId8" Type="http://schemas.openxmlformats.org/officeDocument/2006/relationships/image" Target="../media/image358.png"/><Relationship Id="rId9" Type="http://schemas.openxmlformats.org/officeDocument/2006/relationships/image" Target="../media/image359.png"/><Relationship Id="rId10" Type="http://schemas.openxmlformats.org/officeDocument/2006/relationships/image" Target="../media/image360.png"/><Relationship Id="rId11" Type="http://schemas.openxmlformats.org/officeDocument/2006/relationships/image" Target="../media/image361.png"/><Relationship Id="rId12" Type="http://schemas.openxmlformats.org/officeDocument/2006/relationships/image" Target="../media/image362.png"/><Relationship Id="rId13" Type="http://schemas.openxmlformats.org/officeDocument/2006/relationships/image" Target="../media/image363.png"/><Relationship Id="rId14" Type="http://schemas.openxmlformats.org/officeDocument/2006/relationships/image" Target="../media/image364.png"/><Relationship Id="rId15" Type="http://schemas.openxmlformats.org/officeDocument/2006/relationships/image" Target="../media/image365.png"/><Relationship Id="rId16" Type="http://schemas.openxmlformats.org/officeDocument/2006/relationships/image" Target="../media/image366.png"/><Relationship Id="rId17" Type="http://schemas.openxmlformats.org/officeDocument/2006/relationships/image" Target="../media/image36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8.png"/><Relationship Id="rId3" Type="http://schemas.openxmlformats.org/officeDocument/2006/relationships/image" Target="../media/image369.png"/><Relationship Id="rId4" Type="http://schemas.openxmlformats.org/officeDocument/2006/relationships/image" Target="../media/image370.png"/><Relationship Id="rId5" Type="http://schemas.openxmlformats.org/officeDocument/2006/relationships/image" Target="../media/image371.png"/><Relationship Id="rId6" Type="http://schemas.openxmlformats.org/officeDocument/2006/relationships/image" Target="../media/image372.png"/><Relationship Id="rId7" Type="http://schemas.openxmlformats.org/officeDocument/2006/relationships/image" Target="../media/image373.png"/><Relationship Id="rId8" Type="http://schemas.openxmlformats.org/officeDocument/2006/relationships/image" Target="../media/image374.png"/><Relationship Id="rId9" Type="http://schemas.openxmlformats.org/officeDocument/2006/relationships/image" Target="../media/image375.png"/><Relationship Id="rId10" Type="http://schemas.openxmlformats.org/officeDocument/2006/relationships/image" Target="../media/image376.png"/><Relationship Id="rId11" Type="http://schemas.openxmlformats.org/officeDocument/2006/relationships/image" Target="../media/image377.png"/><Relationship Id="rId12" Type="http://schemas.openxmlformats.org/officeDocument/2006/relationships/image" Target="../media/image378.png"/><Relationship Id="rId13" Type="http://schemas.openxmlformats.org/officeDocument/2006/relationships/image" Target="../media/image379.png"/><Relationship Id="rId14" Type="http://schemas.openxmlformats.org/officeDocument/2006/relationships/image" Target="../media/image380.png"/><Relationship Id="rId15" Type="http://schemas.openxmlformats.org/officeDocument/2006/relationships/image" Target="../media/image381.png"/><Relationship Id="rId16" Type="http://schemas.openxmlformats.org/officeDocument/2006/relationships/image" Target="../media/image382.png"/><Relationship Id="rId17" Type="http://schemas.openxmlformats.org/officeDocument/2006/relationships/image" Target="../media/image383.png"/><Relationship Id="rId18" Type="http://schemas.openxmlformats.org/officeDocument/2006/relationships/image" Target="../media/image384.png"/><Relationship Id="rId19" Type="http://schemas.openxmlformats.org/officeDocument/2006/relationships/image" Target="../media/image385.png"/><Relationship Id="rId20" Type="http://schemas.openxmlformats.org/officeDocument/2006/relationships/image" Target="../media/image386.png"/><Relationship Id="rId21" Type="http://schemas.openxmlformats.org/officeDocument/2006/relationships/image" Target="../media/image387.png"/><Relationship Id="rId22" Type="http://schemas.openxmlformats.org/officeDocument/2006/relationships/image" Target="../media/image388.png"/><Relationship Id="rId23" Type="http://schemas.openxmlformats.org/officeDocument/2006/relationships/image" Target="../media/image389.png"/><Relationship Id="rId24" Type="http://schemas.openxmlformats.org/officeDocument/2006/relationships/image" Target="../media/image390.png"/><Relationship Id="rId25" Type="http://schemas.openxmlformats.org/officeDocument/2006/relationships/image" Target="../media/image391.png"/><Relationship Id="rId26" Type="http://schemas.openxmlformats.org/officeDocument/2006/relationships/image" Target="../media/image392.png"/><Relationship Id="rId27" Type="http://schemas.openxmlformats.org/officeDocument/2006/relationships/image" Target="../media/image393.png"/><Relationship Id="rId28" Type="http://schemas.openxmlformats.org/officeDocument/2006/relationships/image" Target="../media/image394.png"/><Relationship Id="rId29" Type="http://schemas.openxmlformats.org/officeDocument/2006/relationships/image" Target="../media/image395.png"/><Relationship Id="rId30" Type="http://schemas.openxmlformats.org/officeDocument/2006/relationships/image" Target="../media/image396.png"/><Relationship Id="rId31" Type="http://schemas.openxmlformats.org/officeDocument/2006/relationships/image" Target="../media/image397.png"/><Relationship Id="rId32" Type="http://schemas.openxmlformats.org/officeDocument/2006/relationships/image" Target="../media/image398.png"/><Relationship Id="rId33" Type="http://schemas.openxmlformats.org/officeDocument/2006/relationships/image" Target="../media/image399.png"/><Relationship Id="rId34" Type="http://schemas.openxmlformats.org/officeDocument/2006/relationships/image" Target="../media/image400.png"/><Relationship Id="rId35" Type="http://schemas.openxmlformats.org/officeDocument/2006/relationships/image" Target="../media/image401.png"/><Relationship Id="rId36" Type="http://schemas.openxmlformats.org/officeDocument/2006/relationships/image" Target="../media/image402.png"/><Relationship Id="rId37" Type="http://schemas.openxmlformats.org/officeDocument/2006/relationships/image" Target="../media/image403.png"/><Relationship Id="rId38" Type="http://schemas.openxmlformats.org/officeDocument/2006/relationships/image" Target="../media/image404.png"/><Relationship Id="rId39" Type="http://schemas.openxmlformats.org/officeDocument/2006/relationships/image" Target="../media/image405.png"/><Relationship Id="rId40" Type="http://schemas.openxmlformats.org/officeDocument/2006/relationships/image" Target="../media/image406.png"/><Relationship Id="rId41" Type="http://schemas.openxmlformats.org/officeDocument/2006/relationships/image" Target="../media/image407.png"/><Relationship Id="rId42" Type="http://schemas.openxmlformats.org/officeDocument/2006/relationships/image" Target="../media/image408.png"/><Relationship Id="rId43" Type="http://schemas.openxmlformats.org/officeDocument/2006/relationships/image" Target="../media/image409.png"/><Relationship Id="rId44" Type="http://schemas.openxmlformats.org/officeDocument/2006/relationships/image" Target="../media/image410.png"/><Relationship Id="rId45" Type="http://schemas.openxmlformats.org/officeDocument/2006/relationships/image" Target="../media/image411.png"/><Relationship Id="rId46" Type="http://schemas.openxmlformats.org/officeDocument/2006/relationships/image" Target="../media/image412.png"/><Relationship Id="rId47" Type="http://schemas.openxmlformats.org/officeDocument/2006/relationships/image" Target="../media/image413.png"/><Relationship Id="rId48" Type="http://schemas.openxmlformats.org/officeDocument/2006/relationships/image" Target="../media/image414.png"/><Relationship Id="rId49" Type="http://schemas.openxmlformats.org/officeDocument/2006/relationships/image" Target="../media/image415.png"/><Relationship Id="rId50" Type="http://schemas.openxmlformats.org/officeDocument/2006/relationships/image" Target="../media/image416.png"/><Relationship Id="rId51" Type="http://schemas.openxmlformats.org/officeDocument/2006/relationships/image" Target="../media/image417.png"/><Relationship Id="rId52" Type="http://schemas.openxmlformats.org/officeDocument/2006/relationships/image" Target="../media/image418.png"/><Relationship Id="rId53" Type="http://schemas.openxmlformats.org/officeDocument/2006/relationships/image" Target="../media/image419.png"/><Relationship Id="rId54" Type="http://schemas.openxmlformats.org/officeDocument/2006/relationships/image" Target="../media/image420.png"/><Relationship Id="rId55" Type="http://schemas.openxmlformats.org/officeDocument/2006/relationships/image" Target="../media/image421.png"/><Relationship Id="rId56" Type="http://schemas.openxmlformats.org/officeDocument/2006/relationships/image" Target="../media/image422.png"/><Relationship Id="rId57" Type="http://schemas.openxmlformats.org/officeDocument/2006/relationships/image" Target="../media/image423.png"/><Relationship Id="rId58" Type="http://schemas.openxmlformats.org/officeDocument/2006/relationships/image" Target="../media/image424.png"/><Relationship Id="rId59" Type="http://schemas.openxmlformats.org/officeDocument/2006/relationships/image" Target="../media/image425.png"/><Relationship Id="rId60" Type="http://schemas.openxmlformats.org/officeDocument/2006/relationships/image" Target="../media/image426.png"/><Relationship Id="rId61" Type="http://schemas.openxmlformats.org/officeDocument/2006/relationships/image" Target="../media/image427.png"/><Relationship Id="rId62" Type="http://schemas.openxmlformats.org/officeDocument/2006/relationships/image" Target="../media/image428.png"/><Relationship Id="rId63" Type="http://schemas.openxmlformats.org/officeDocument/2006/relationships/image" Target="../media/image429.png"/><Relationship Id="rId64" Type="http://schemas.openxmlformats.org/officeDocument/2006/relationships/image" Target="../media/image430.png"/><Relationship Id="rId65" Type="http://schemas.openxmlformats.org/officeDocument/2006/relationships/image" Target="../media/image431.png"/><Relationship Id="rId66" Type="http://schemas.openxmlformats.org/officeDocument/2006/relationships/image" Target="../media/image432.png"/><Relationship Id="rId67" Type="http://schemas.openxmlformats.org/officeDocument/2006/relationships/image" Target="../media/image433.png"/><Relationship Id="rId68" Type="http://schemas.openxmlformats.org/officeDocument/2006/relationships/image" Target="../media/image434.png"/><Relationship Id="rId69" Type="http://schemas.openxmlformats.org/officeDocument/2006/relationships/image" Target="../media/image435.png"/><Relationship Id="rId70" Type="http://schemas.openxmlformats.org/officeDocument/2006/relationships/image" Target="../media/image436.png"/><Relationship Id="rId71" Type="http://schemas.openxmlformats.org/officeDocument/2006/relationships/image" Target="../media/image437.png"/><Relationship Id="rId72" Type="http://schemas.openxmlformats.org/officeDocument/2006/relationships/image" Target="../media/image438.png"/><Relationship Id="rId73" Type="http://schemas.openxmlformats.org/officeDocument/2006/relationships/image" Target="../media/image439.png"/><Relationship Id="rId74" Type="http://schemas.openxmlformats.org/officeDocument/2006/relationships/image" Target="../media/image440.png"/><Relationship Id="rId75" Type="http://schemas.openxmlformats.org/officeDocument/2006/relationships/image" Target="../media/image441.png"/><Relationship Id="rId76" Type="http://schemas.openxmlformats.org/officeDocument/2006/relationships/image" Target="../media/image442.png"/><Relationship Id="rId77" Type="http://schemas.openxmlformats.org/officeDocument/2006/relationships/image" Target="../media/image443.png"/><Relationship Id="rId78" Type="http://schemas.openxmlformats.org/officeDocument/2006/relationships/image" Target="../media/image444.png"/><Relationship Id="rId79" Type="http://schemas.openxmlformats.org/officeDocument/2006/relationships/image" Target="../media/image445.png"/><Relationship Id="rId80" Type="http://schemas.openxmlformats.org/officeDocument/2006/relationships/image" Target="../media/image446.png"/><Relationship Id="rId81" Type="http://schemas.openxmlformats.org/officeDocument/2006/relationships/image" Target="../media/image447.png"/><Relationship Id="rId82" Type="http://schemas.openxmlformats.org/officeDocument/2006/relationships/image" Target="../media/image448.png"/><Relationship Id="rId83" Type="http://schemas.openxmlformats.org/officeDocument/2006/relationships/image" Target="../media/image449.png"/><Relationship Id="rId84" Type="http://schemas.openxmlformats.org/officeDocument/2006/relationships/image" Target="../media/image450.png"/><Relationship Id="rId85" Type="http://schemas.openxmlformats.org/officeDocument/2006/relationships/image" Target="../media/image451.png"/><Relationship Id="rId86" Type="http://schemas.openxmlformats.org/officeDocument/2006/relationships/image" Target="../media/image452.png"/><Relationship Id="rId87" Type="http://schemas.openxmlformats.org/officeDocument/2006/relationships/image" Target="../media/image453.png"/><Relationship Id="rId88" Type="http://schemas.openxmlformats.org/officeDocument/2006/relationships/image" Target="../media/image246.png"/><Relationship Id="rId89" Type="http://schemas.openxmlformats.org/officeDocument/2006/relationships/image" Target="../media/image454.png"/><Relationship Id="rId90" Type="http://schemas.openxmlformats.org/officeDocument/2006/relationships/image" Target="../media/image455.png"/><Relationship Id="rId91" Type="http://schemas.openxmlformats.org/officeDocument/2006/relationships/image" Target="../media/image456.png"/><Relationship Id="rId92" Type="http://schemas.openxmlformats.org/officeDocument/2006/relationships/image" Target="../media/image457.png"/><Relationship Id="rId93" Type="http://schemas.openxmlformats.org/officeDocument/2006/relationships/image" Target="../media/image458.png"/><Relationship Id="rId94" Type="http://schemas.openxmlformats.org/officeDocument/2006/relationships/image" Target="../media/image459.png"/><Relationship Id="rId95" Type="http://schemas.openxmlformats.org/officeDocument/2006/relationships/image" Target="../media/image460.png"/><Relationship Id="rId96" Type="http://schemas.openxmlformats.org/officeDocument/2006/relationships/image" Target="../media/image461.png"/><Relationship Id="rId97" Type="http://schemas.openxmlformats.org/officeDocument/2006/relationships/image" Target="../media/image462.png"/><Relationship Id="rId98" Type="http://schemas.openxmlformats.org/officeDocument/2006/relationships/image" Target="../media/image463.png"/><Relationship Id="rId99" Type="http://schemas.openxmlformats.org/officeDocument/2006/relationships/image" Target="../media/image464.png"/><Relationship Id="rId100" Type="http://schemas.openxmlformats.org/officeDocument/2006/relationships/image" Target="../media/image465.png"/><Relationship Id="rId101" Type="http://schemas.openxmlformats.org/officeDocument/2006/relationships/image" Target="../media/image466.png"/><Relationship Id="rId102" Type="http://schemas.openxmlformats.org/officeDocument/2006/relationships/image" Target="../media/image467.png"/><Relationship Id="rId103" Type="http://schemas.openxmlformats.org/officeDocument/2006/relationships/image" Target="../media/image468.png"/><Relationship Id="rId104" Type="http://schemas.openxmlformats.org/officeDocument/2006/relationships/image" Target="../media/image469.png"/><Relationship Id="rId105" Type="http://schemas.openxmlformats.org/officeDocument/2006/relationships/image" Target="../media/image470.png"/><Relationship Id="rId106" Type="http://schemas.openxmlformats.org/officeDocument/2006/relationships/image" Target="../media/image471.png"/><Relationship Id="rId107" Type="http://schemas.openxmlformats.org/officeDocument/2006/relationships/image" Target="../media/image472.png"/><Relationship Id="rId108" Type="http://schemas.openxmlformats.org/officeDocument/2006/relationships/image" Target="../media/image473.png"/><Relationship Id="rId109" Type="http://schemas.openxmlformats.org/officeDocument/2006/relationships/image" Target="../media/image474.png"/><Relationship Id="rId110" Type="http://schemas.openxmlformats.org/officeDocument/2006/relationships/image" Target="../media/image475.png"/><Relationship Id="rId111" Type="http://schemas.openxmlformats.org/officeDocument/2006/relationships/image" Target="../media/image476.png"/><Relationship Id="rId112" Type="http://schemas.openxmlformats.org/officeDocument/2006/relationships/image" Target="../media/image477.png"/><Relationship Id="rId113" Type="http://schemas.openxmlformats.org/officeDocument/2006/relationships/image" Target="../media/image478.png"/><Relationship Id="rId114" Type="http://schemas.openxmlformats.org/officeDocument/2006/relationships/image" Target="../media/image479.png"/><Relationship Id="rId115" Type="http://schemas.openxmlformats.org/officeDocument/2006/relationships/image" Target="../media/image480.png"/><Relationship Id="rId116" Type="http://schemas.openxmlformats.org/officeDocument/2006/relationships/image" Target="../media/image481.png"/><Relationship Id="rId117" Type="http://schemas.openxmlformats.org/officeDocument/2006/relationships/image" Target="../media/image482.png"/><Relationship Id="rId118" Type="http://schemas.openxmlformats.org/officeDocument/2006/relationships/image" Target="../media/image483.png"/><Relationship Id="rId119" Type="http://schemas.openxmlformats.org/officeDocument/2006/relationships/image" Target="../media/image484.png"/><Relationship Id="rId120" Type="http://schemas.openxmlformats.org/officeDocument/2006/relationships/image" Target="../media/image485.png"/><Relationship Id="rId121" Type="http://schemas.openxmlformats.org/officeDocument/2006/relationships/image" Target="../media/image486.png"/><Relationship Id="rId122" Type="http://schemas.openxmlformats.org/officeDocument/2006/relationships/image" Target="../media/image487.png"/><Relationship Id="rId123" Type="http://schemas.openxmlformats.org/officeDocument/2006/relationships/image" Target="../media/image488.png"/><Relationship Id="rId124" Type="http://schemas.openxmlformats.org/officeDocument/2006/relationships/image" Target="../media/image489.png"/><Relationship Id="rId125" Type="http://schemas.openxmlformats.org/officeDocument/2006/relationships/image" Target="../media/image490.png"/><Relationship Id="rId126" Type="http://schemas.openxmlformats.org/officeDocument/2006/relationships/image" Target="../media/image491.png"/><Relationship Id="rId127" Type="http://schemas.openxmlformats.org/officeDocument/2006/relationships/image" Target="../media/image492.png"/><Relationship Id="rId128" Type="http://schemas.openxmlformats.org/officeDocument/2006/relationships/image" Target="../media/image493.png"/><Relationship Id="rId129" Type="http://schemas.openxmlformats.org/officeDocument/2006/relationships/image" Target="../media/image494.png"/><Relationship Id="rId130" Type="http://schemas.openxmlformats.org/officeDocument/2006/relationships/image" Target="../media/image495.png"/><Relationship Id="rId131" Type="http://schemas.openxmlformats.org/officeDocument/2006/relationships/image" Target="../media/image496.png"/><Relationship Id="rId132" Type="http://schemas.openxmlformats.org/officeDocument/2006/relationships/image" Target="../media/image497.png"/><Relationship Id="rId133" Type="http://schemas.openxmlformats.org/officeDocument/2006/relationships/image" Target="../media/image498.png"/><Relationship Id="rId134" Type="http://schemas.openxmlformats.org/officeDocument/2006/relationships/image" Target="../media/image499.png"/><Relationship Id="rId135" Type="http://schemas.openxmlformats.org/officeDocument/2006/relationships/image" Target="../media/image500.png"/><Relationship Id="rId136" Type="http://schemas.openxmlformats.org/officeDocument/2006/relationships/image" Target="../media/image501.png"/><Relationship Id="rId137" Type="http://schemas.openxmlformats.org/officeDocument/2006/relationships/image" Target="../media/image502.png"/><Relationship Id="rId138" Type="http://schemas.openxmlformats.org/officeDocument/2006/relationships/image" Target="../media/image503.png"/><Relationship Id="rId139" Type="http://schemas.openxmlformats.org/officeDocument/2006/relationships/image" Target="../media/image504.png"/><Relationship Id="rId140" Type="http://schemas.openxmlformats.org/officeDocument/2006/relationships/image" Target="../media/image505.png"/><Relationship Id="rId141" Type="http://schemas.openxmlformats.org/officeDocument/2006/relationships/image" Target="../media/image506.png"/><Relationship Id="rId142" Type="http://schemas.openxmlformats.org/officeDocument/2006/relationships/image" Target="../media/image507.png"/><Relationship Id="rId143" Type="http://schemas.openxmlformats.org/officeDocument/2006/relationships/image" Target="../media/image508.png"/><Relationship Id="rId144" Type="http://schemas.openxmlformats.org/officeDocument/2006/relationships/image" Target="../media/image509.png"/><Relationship Id="rId145" Type="http://schemas.openxmlformats.org/officeDocument/2006/relationships/image" Target="../media/image510.png"/><Relationship Id="rId146" Type="http://schemas.openxmlformats.org/officeDocument/2006/relationships/image" Target="../media/image511.png"/><Relationship Id="rId147" Type="http://schemas.openxmlformats.org/officeDocument/2006/relationships/image" Target="../media/image512.png"/><Relationship Id="rId148" Type="http://schemas.openxmlformats.org/officeDocument/2006/relationships/image" Target="../media/image513.png"/><Relationship Id="rId149" Type="http://schemas.openxmlformats.org/officeDocument/2006/relationships/image" Target="../media/image514.png"/><Relationship Id="rId150" Type="http://schemas.openxmlformats.org/officeDocument/2006/relationships/image" Target="../media/image515.png"/><Relationship Id="rId151" Type="http://schemas.openxmlformats.org/officeDocument/2006/relationships/image" Target="../media/image516.png"/><Relationship Id="rId152" Type="http://schemas.openxmlformats.org/officeDocument/2006/relationships/image" Target="../media/image517.png"/><Relationship Id="rId153" Type="http://schemas.openxmlformats.org/officeDocument/2006/relationships/image" Target="../media/image518.png"/><Relationship Id="rId154" Type="http://schemas.openxmlformats.org/officeDocument/2006/relationships/image" Target="../media/image519.png"/><Relationship Id="rId155" Type="http://schemas.openxmlformats.org/officeDocument/2006/relationships/image" Target="../media/image520.png"/><Relationship Id="rId156" Type="http://schemas.openxmlformats.org/officeDocument/2006/relationships/image" Target="../media/image521.png"/><Relationship Id="rId157" Type="http://schemas.openxmlformats.org/officeDocument/2006/relationships/image" Target="../media/image522.png"/><Relationship Id="rId158" Type="http://schemas.openxmlformats.org/officeDocument/2006/relationships/image" Target="../media/image523.png"/><Relationship Id="rId159" Type="http://schemas.openxmlformats.org/officeDocument/2006/relationships/image" Target="../media/image524.png"/><Relationship Id="rId160" Type="http://schemas.openxmlformats.org/officeDocument/2006/relationships/image" Target="../media/image525.png"/><Relationship Id="rId161" Type="http://schemas.openxmlformats.org/officeDocument/2006/relationships/image" Target="../media/image526.png"/><Relationship Id="rId162" Type="http://schemas.openxmlformats.org/officeDocument/2006/relationships/image" Target="../media/image527.png"/><Relationship Id="rId163" Type="http://schemas.openxmlformats.org/officeDocument/2006/relationships/image" Target="../media/image528.png"/><Relationship Id="rId164" Type="http://schemas.openxmlformats.org/officeDocument/2006/relationships/image" Target="../media/image529.png"/><Relationship Id="rId165" Type="http://schemas.openxmlformats.org/officeDocument/2006/relationships/image" Target="../media/image530.png"/><Relationship Id="rId166" Type="http://schemas.openxmlformats.org/officeDocument/2006/relationships/image" Target="../media/image531.png"/><Relationship Id="rId167" Type="http://schemas.openxmlformats.org/officeDocument/2006/relationships/image" Target="../media/image532.png"/><Relationship Id="rId168" Type="http://schemas.openxmlformats.org/officeDocument/2006/relationships/image" Target="../media/image533.png"/><Relationship Id="rId169" Type="http://schemas.openxmlformats.org/officeDocument/2006/relationships/image" Target="../media/image534.png"/><Relationship Id="rId170" Type="http://schemas.openxmlformats.org/officeDocument/2006/relationships/image" Target="../media/image535.png"/><Relationship Id="rId171" Type="http://schemas.openxmlformats.org/officeDocument/2006/relationships/image" Target="../media/image536.png"/><Relationship Id="rId172" Type="http://schemas.openxmlformats.org/officeDocument/2006/relationships/image" Target="../media/image537.png"/><Relationship Id="rId173" Type="http://schemas.openxmlformats.org/officeDocument/2006/relationships/image" Target="../media/image5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9.png"/><Relationship Id="rId3" Type="http://schemas.openxmlformats.org/officeDocument/2006/relationships/image" Target="../media/image540.png"/><Relationship Id="rId4" Type="http://schemas.openxmlformats.org/officeDocument/2006/relationships/image" Target="../media/image541.png"/><Relationship Id="rId5" Type="http://schemas.openxmlformats.org/officeDocument/2006/relationships/image" Target="../media/image542.png"/><Relationship Id="rId6" Type="http://schemas.openxmlformats.org/officeDocument/2006/relationships/image" Target="../media/image543.png"/><Relationship Id="rId7" Type="http://schemas.openxmlformats.org/officeDocument/2006/relationships/image" Target="../media/image544.png"/><Relationship Id="rId8" Type="http://schemas.openxmlformats.org/officeDocument/2006/relationships/image" Target="../media/image545.png"/><Relationship Id="rId9" Type="http://schemas.openxmlformats.org/officeDocument/2006/relationships/image" Target="../media/image546.png"/><Relationship Id="rId10" Type="http://schemas.openxmlformats.org/officeDocument/2006/relationships/image" Target="../media/image547.png"/><Relationship Id="rId11" Type="http://schemas.openxmlformats.org/officeDocument/2006/relationships/image" Target="../media/image548.png"/><Relationship Id="rId12" Type="http://schemas.openxmlformats.org/officeDocument/2006/relationships/image" Target="../media/image549.png"/><Relationship Id="rId13" Type="http://schemas.openxmlformats.org/officeDocument/2006/relationships/image" Target="../media/image550.png"/><Relationship Id="rId14" Type="http://schemas.openxmlformats.org/officeDocument/2006/relationships/image" Target="../media/image551.png"/><Relationship Id="rId15" Type="http://schemas.openxmlformats.org/officeDocument/2006/relationships/image" Target="../media/image552.png"/><Relationship Id="rId16" Type="http://schemas.openxmlformats.org/officeDocument/2006/relationships/image" Target="../media/image553.png"/><Relationship Id="rId17" Type="http://schemas.openxmlformats.org/officeDocument/2006/relationships/image" Target="../media/image554.png"/><Relationship Id="rId18" Type="http://schemas.openxmlformats.org/officeDocument/2006/relationships/image" Target="../media/image555.png"/><Relationship Id="rId19" Type="http://schemas.openxmlformats.org/officeDocument/2006/relationships/image" Target="../media/image556.png"/><Relationship Id="rId20" Type="http://schemas.openxmlformats.org/officeDocument/2006/relationships/image" Target="../media/image557.png"/><Relationship Id="rId21" Type="http://schemas.openxmlformats.org/officeDocument/2006/relationships/image" Target="../media/image558.png"/><Relationship Id="rId22" Type="http://schemas.openxmlformats.org/officeDocument/2006/relationships/image" Target="../media/image559.png"/><Relationship Id="rId23" Type="http://schemas.openxmlformats.org/officeDocument/2006/relationships/image" Target="../media/image560.png"/><Relationship Id="rId24" Type="http://schemas.openxmlformats.org/officeDocument/2006/relationships/image" Target="../media/image561.png"/><Relationship Id="rId25" Type="http://schemas.openxmlformats.org/officeDocument/2006/relationships/image" Target="../media/image562.png"/><Relationship Id="rId26" Type="http://schemas.openxmlformats.org/officeDocument/2006/relationships/image" Target="../media/image563.png"/><Relationship Id="rId27" Type="http://schemas.openxmlformats.org/officeDocument/2006/relationships/image" Target="../media/image564.png"/><Relationship Id="rId28" Type="http://schemas.openxmlformats.org/officeDocument/2006/relationships/image" Target="../media/image565.png"/><Relationship Id="rId29" Type="http://schemas.openxmlformats.org/officeDocument/2006/relationships/image" Target="../media/image566.png"/><Relationship Id="rId30" Type="http://schemas.openxmlformats.org/officeDocument/2006/relationships/image" Target="../media/image567.png"/><Relationship Id="rId31" Type="http://schemas.openxmlformats.org/officeDocument/2006/relationships/image" Target="../media/image568.png"/><Relationship Id="rId32" Type="http://schemas.openxmlformats.org/officeDocument/2006/relationships/image" Target="../media/image569.png"/><Relationship Id="rId33" Type="http://schemas.openxmlformats.org/officeDocument/2006/relationships/image" Target="../media/image570.png"/><Relationship Id="rId34" Type="http://schemas.openxmlformats.org/officeDocument/2006/relationships/image" Target="../media/image571.png"/><Relationship Id="rId35" Type="http://schemas.openxmlformats.org/officeDocument/2006/relationships/image" Target="../media/image572.png"/><Relationship Id="rId36" Type="http://schemas.openxmlformats.org/officeDocument/2006/relationships/image" Target="../media/image573.png"/><Relationship Id="rId37" Type="http://schemas.openxmlformats.org/officeDocument/2006/relationships/image" Target="../media/image574.png"/><Relationship Id="rId38" Type="http://schemas.openxmlformats.org/officeDocument/2006/relationships/image" Target="../media/image575.png"/><Relationship Id="rId39" Type="http://schemas.openxmlformats.org/officeDocument/2006/relationships/image" Target="../media/image576.png"/><Relationship Id="rId40" Type="http://schemas.openxmlformats.org/officeDocument/2006/relationships/image" Target="../media/image577.png"/><Relationship Id="rId41" Type="http://schemas.openxmlformats.org/officeDocument/2006/relationships/image" Target="../media/image578.png"/><Relationship Id="rId42" Type="http://schemas.openxmlformats.org/officeDocument/2006/relationships/image" Target="../media/image579.png"/><Relationship Id="rId43" Type="http://schemas.openxmlformats.org/officeDocument/2006/relationships/image" Target="../media/image580.png"/><Relationship Id="rId44" Type="http://schemas.openxmlformats.org/officeDocument/2006/relationships/image" Target="../media/image581.png"/><Relationship Id="rId45" Type="http://schemas.openxmlformats.org/officeDocument/2006/relationships/image" Target="../media/image582.png"/><Relationship Id="rId46" Type="http://schemas.openxmlformats.org/officeDocument/2006/relationships/image" Target="../media/image583.png"/><Relationship Id="rId47" Type="http://schemas.openxmlformats.org/officeDocument/2006/relationships/image" Target="../media/image584.png"/><Relationship Id="rId48" Type="http://schemas.openxmlformats.org/officeDocument/2006/relationships/image" Target="../media/image585.png"/><Relationship Id="rId49" Type="http://schemas.openxmlformats.org/officeDocument/2006/relationships/image" Target="../media/image586.png"/><Relationship Id="rId50" Type="http://schemas.openxmlformats.org/officeDocument/2006/relationships/image" Target="../media/image587.png"/><Relationship Id="rId51" Type="http://schemas.openxmlformats.org/officeDocument/2006/relationships/image" Target="../media/image588.png"/><Relationship Id="rId52" Type="http://schemas.openxmlformats.org/officeDocument/2006/relationships/image" Target="../media/image589.png"/><Relationship Id="rId53" Type="http://schemas.openxmlformats.org/officeDocument/2006/relationships/image" Target="../media/image590.png"/><Relationship Id="rId54" Type="http://schemas.openxmlformats.org/officeDocument/2006/relationships/image" Target="../media/image591.png"/><Relationship Id="rId55" Type="http://schemas.openxmlformats.org/officeDocument/2006/relationships/image" Target="../media/image592.png"/><Relationship Id="rId56" Type="http://schemas.openxmlformats.org/officeDocument/2006/relationships/image" Target="../media/image593.png"/><Relationship Id="rId57" Type="http://schemas.openxmlformats.org/officeDocument/2006/relationships/image" Target="../media/image594.png"/><Relationship Id="rId58" Type="http://schemas.openxmlformats.org/officeDocument/2006/relationships/image" Target="../media/image595.png"/><Relationship Id="rId59" Type="http://schemas.openxmlformats.org/officeDocument/2006/relationships/image" Target="../media/image596.png"/><Relationship Id="rId60" Type="http://schemas.openxmlformats.org/officeDocument/2006/relationships/image" Target="../media/image597.png"/><Relationship Id="rId61" Type="http://schemas.openxmlformats.org/officeDocument/2006/relationships/image" Target="../media/image598.png"/><Relationship Id="rId62" Type="http://schemas.openxmlformats.org/officeDocument/2006/relationships/image" Target="../media/image599.png"/><Relationship Id="rId63" Type="http://schemas.openxmlformats.org/officeDocument/2006/relationships/image" Target="../media/image600.png"/><Relationship Id="rId64" Type="http://schemas.openxmlformats.org/officeDocument/2006/relationships/image" Target="../media/image601.png"/><Relationship Id="rId65" Type="http://schemas.openxmlformats.org/officeDocument/2006/relationships/image" Target="../media/image602.png"/><Relationship Id="rId66" Type="http://schemas.openxmlformats.org/officeDocument/2006/relationships/image" Target="../media/image603.png"/><Relationship Id="rId67" Type="http://schemas.openxmlformats.org/officeDocument/2006/relationships/image" Target="../media/image604.png"/><Relationship Id="rId68" Type="http://schemas.openxmlformats.org/officeDocument/2006/relationships/image" Target="../media/image605.png"/><Relationship Id="rId69" Type="http://schemas.openxmlformats.org/officeDocument/2006/relationships/image" Target="../media/image606.png"/><Relationship Id="rId70" Type="http://schemas.openxmlformats.org/officeDocument/2006/relationships/image" Target="../media/image607.png"/><Relationship Id="rId71" Type="http://schemas.openxmlformats.org/officeDocument/2006/relationships/image" Target="../media/image608.png"/><Relationship Id="rId72" Type="http://schemas.openxmlformats.org/officeDocument/2006/relationships/image" Target="../media/image609.png"/><Relationship Id="rId73" Type="http://schemas.openxmlformats.org/officeDocument/2006/relationships/image" Target="../media/image610.png"/><Relationship Id="rId74" Type="http://schemas.openxmlformats.org/officeDocument/2006/relationships/image" Target="../media/image611.png"/><Relationship Id="rId75" Type="http://schemas.openxmlformats.org/officeDocument/2006/relationships/image" Target="../media/image612.png"/><Relationship Id="rId76" Type="http://schemas.openxmlformats.org/officeDocument/2006/relationships/image" Target="../media/image613.png"/><Relationship Id="rId77" Type="http://schemas.openxmlformats.org/officeDocument/2006/relationships/image" Target="../media/image614.png"/><Relationship Id="rId78" Type="http://schemas.openxmlformats.org/officeDocument/2006/relationships/image" Target="../media/image615.png"/><Relationship Id="rId79" Type="http://schemas.openxmlformats.org/officeDocument/2006/relationships/image" Target="../media/image616.png"/><Relationship Id="rId80" Type="http://schemas.openxmlformats.org/officeDocument/2006/relationships/image" Target="../media/image617.png"/><Relationship Id="rId81" Type="http://schemas.openxmlformats.org/officeDocument/2006/relationships/image" Target="../media/image618.png"/><Relationship Id="rId82" Type="http://schemas.openxmlformats.org/officeDocument/2006/relationships/image" Target="../media/image619.png"/><Relationship Id="rId83" Type="http://schemas.openxmlformats.org/officeDocument/2006/relationships/image" Target="../media/image620.png"/><Relationship Id="rId84" Type="http://schemas.openxmlformats.org/officeDocument/2006/relationships/image" Target="../media/image621.png"/><Relationship Id="rId85" Type="http://schemas.openxmlformats.org/officeDocument/2006/relationships/image" Target="../media/image622.png"/><Relationship Id="rId86" Type="http://schemas.openxmlformats.org/officeDocument/2006/relationships/image" Target="../media/image623.png"/><Relationship Id="rId87" Type="http://schemas.openxmlformats.org/officeDocument/2006/relationships/image" Target="../media/image624.png"/><Relationship Id="rId88" Type="http://schemas.openxmlformats.org/officeDocument/2006/relationships/image" Target="../media/image625.png"/><Relationship Id="rId89" Type="http://schemas.openxmlformats.org/officeDocument/2006/relationships/image" Target="../media/image626.png"/><Relationship Id="rId90" Type="http://schemas.openxmlformats.org/officeDocument/2006/relationships/image" Target="../media/image627.png"/><Relationship Id="rId91" Type="http://schemas.openxmlformats.org/officeDocument/2006/relationships/image" Target="../media/image628.png"/><Relationship Id="rId92" Type="http://schemas.openxmlformats.org/officeDocument/2006/relationships/image" Target="../media/image629.png"/><Relationship Id="rId93" Type="http://schemas.openxmlformats.org/officeDocument/2006/relationships/image" Target="../media/image630.png"/><Relationship Id="rId94" Type="http://schemas.openxmlformats.org/officeDocument/2006/relationships/image" Target="../media/image631.png"/><Relationship Id="rId95" Type="http://schemas.openxmlformats.org/officeDocument/2006/relationships/image" Target="../media/image632.png"/><Relationship Id="rId96" Type="http://schemas.openxmlformats.org/officeDocument/2006/relationships/image" Target="../media/image633.png"/><Relationship Id="rId97" Type="http://schemas.openxmlformats.org/officeDocument/2006/relationships/image" Target="../media/image634.png"/><Relationship Id="rId98" Type="http://schemas.openxmlformats.org/officeDocument/2006/relationships/image" Target="../media/image635.png"/><Relationship Id="rId99" Type="http://schemas.openxmlformats.org/officeDocument/2006/relationships/image" Target="../media/image636.png"/><Relationship Id="rId100" Type="http://schemas.openxmlformats.org/officeDocument/2006/relationships/image" Target="../media/image637.png"/><Relationship Id="rId101" Type="http://schemas.openxmlformats.org/officeDocument/2006/relationships/image" Target="../media/image638.png"/><Relationship Id="rId102" Type="http://schemas.openxmlformats.org/officeDocument/2006/relationships/image" Target="../media/image639.png"/><Relationship Id="rId103" Type="http://schemas.openxmlformats.org/officeDocument/2006/relationships/image" Target="../media/image640.png"/><Relationship Id="rId104" Type="http://schemas.openxmlformats.org/officeDocument/2006/relationships/image" Target="../media/image641.png"/><Relationship Id="rId105" Type="http://schemas.openxmlformats.org/officeDocument/2006/relationships/image" Target="../media/image642.png"/><Relationship Id="rId106" Type="http://schemas.openxmlformats.org/officeDocument/2006/relationships/image" Target="../media/image643.png"/><Relationship Id="rId107" Type="http://schemas.openxmlformats.org/officeDocument/2006/relationships/image" Target="../media/image644.png"/><Relationship Id="rId108" Type="http://schemas.openxmlformats.org/officeDocument/2006/relationships/image" Target="../media/image645.png"/><Relationship Id="rId109" Type="http://schemas.openxmlformats.org/officeDocument/2006/relationships/image" Target="../media/image646.png"/><Relationship Id="rId110" Type="http://schemas.openxmlformats.org/officeDocument/2006/relationships/image" Target="../media/image647.png"/><Relationship Id="rId111" Type="http://schemas.openxmlformats.org/officeDocument/2006/relationships/image" Target="../media/image648.png"/><Relationship Id="rId112" Type="http://schemas.openxmlformats.org/officeDocument/2006/relationships/image" Target="../media/image649.png"/><Relationship Id="rId113" Type="http://schemas.openxmlformats.org/officeDocument/2006/relationships/image" Target="../media/image650.png"/><Relationship Id="rId114" Type="http://schemas.openxmlformats.org/officeDocument/2006/relationships/image" Target="../media/image651.png"/><Relationship Id="rId115" Type="http://schemas.openxmlformats.org/officeDocument/2006/relationships/image" Target="../media/image652.png"/><Relationship Id="rId116" Type="http://schemas.openxmlformats.org/officeDocument/2006/relationships/image" Target="../media/image653.png"/><Relationship Id="rId117" Type="http://schemas.openxmlformats.org/officeDocument/2006/relationships/image" Target="../media/image654.png"/><Relationship Id="rId118" Type="http://schemas.openxmlformats.org/officeDocument/2006/relationships/image" Target="../media/image655.png"/><Relationship Id="rId119" Type="http://schemas.openxmlformats.org/officeDocument/2006/relationships/image" Target="../media/image656.png"/><Relationship Id="rId120" Type="http://schemas.openxmlformats.org/officeDocument/2006/relationships/image" Target="../media/image657.png"/><Relationship Id="rId121" Type="http://schemas.openxmlformats.org/officeDocument/2006/relationships/image" Target="../media/image658.png"/><Relationship Id="rId122" Type="http://schemas.openxmlformats.org/officeDocument/2006/relationships/image" Target="../media/image659.png"/><Relationship Id="rId123" Type="http://schemas.openxmlformats.org/officeDocument/2006/relationships/image" Target="../media/image660.png"/><Relationship Id="rId124" Type="http://schemas.openxmlformats.org/officeDocument/2006/relationships/image" Target="../media/image661.png"/><Relationship Id="rId125" Type="http://schemas.openxmlformats.org/officeDocument/2006/relationships/image" Target="../media/image662.png"/><Relationship Id="rId126" Type="http://schemas.openxmlformats.org/officeDocument/2006/relationships/image" Target="../media/image663.png"/><Relationship Id="rId127" Type="http://schemas.openxmlformats.org/officeDocument/2006/relationships/image" Target="../media/image664.png"/><Relationship Id="rId128" Type="http://schemas.openxmlformats.org/officeDocument/2006/relationships/image" Target="../media/image665.png"/><Relationship Id="rId129" Type="http://schemas.openxmlformats.org/officeDocument/2006/relationships/image" Target="../media/image666.png"/><Relationship Id="rId130" Type="http://schemas.openxmlformats.org/officeDocument/2006/relationships/image" Target="../media/image667.png"/><Relationship Id="rId131" Type="http://schemas.openxmlformats.org/officeDocument/2006/relationships/image" Target="../media/image668.png"/><Relationship Id="rId132" Type="http://schemas.openxmlformats.org/officeDocument/2006/relationships/image" Target="../media/image669.png"/><Relationship Id="rId133" Type="http://schemas.openxmlformats.org/officeDocument/2006/relationships/image" Target="../media/image670.png"/><Relationship Id="rId134" Type="http://schemas.openxmlformats.org/officeDocument/2006/relationships/image" Target="../media/image671.png"/><Relationship Id="rId135" Type="http://schemas.openxmlformats.org/officeDocument/2006/relationships/image" Target="../media/image672.png"/><Relationship Id="rId136" Type="http://schemas.openxmlformats.org/officeDocument/2006/relationships/image" Target="../media/image673.png"/><Relationship Id="rId137" Type="http://schemas.openxmlformats.org/officeDocument/2006/relationships/image" Target="../media/image674.png"/><Relationship Id="rId138" Type="http://schemas.openxmlformats.org/officeDocument/2006/relationships/image" Target="../media/image675.png"/><Relationship Id="rId139" Type="http://schemas.openxmlformats.org/officeDocument/2006/relationships/image" Target="../media/image676.png"/><Relationship Id="rId140" Type="http://schemas.openxmlformats.org/officeDocument/2006/relationships/image" Target="../media/image677.png"/><Relationship Id="rId141" Type="http://schemas.openxmlformats.org/officeDocument/2006/relationships/image" Target="../media/image678.png"/><Relationship Id="rId142" Type="http://schemas.openxmlformats.org/officeDocument/2006/relationships/image" Target="../media/image679.png"/><Relationship Id="rId143" Type="http://schemas.openxmlformats.org/officeDocument/2006/relationships/image" Target="../media/image680.png"/><Relationship Id="rId144" Type="http://schemas.openxmlformats.org/officeDocument/2006/relationships/image" Target="../media/image681.png"/><Relationship Id="rId145" Type="http://schemas.openxmlformats.org/officeDocument/2006/relationships/image" Target="../media/image682.png"/><Relationship Id="rId146" Type="http://schemas.openxmlformats.org/officeDocument/2006/relationships/image" Target="../media/image683.png"/><Relationship Id="rId147" Type="http://schemas.openxmlformats.org/officeDocument/2006/relationships/image" Target="../media/image684.png"/><Relationship Id="rId148" Type="http://schemas.openxmlformats.org/officeDocument/2006/relationships/image" Target="../media/image685.png"/><Relationship Id="rId149" Type="http://schemas.openxmlformats.org/officeDocument/2006/relationships/image" Target="../media/image686.png"/><Relationship Id="rId150" Type="http://schemas.openxmlformats.org/officeDocument/2006/relationships/image" Target="../media/image687.png"/><Relationship Id="rId151" Type="http://schemas.openxmlformats.org/officeDocument/2006/relationships/image" Target="../media/image688.png"/><Relationship Id="rId152" Type="http://schemas.openxmlformats.org/officeDocument/2006/relationships/image" Target="../media/image689.png"/><Relationship Id="rId153" Type="http://schemas.openxmlformats.org/officeDocument/2006/relationships/image" Target="../media/image690.png"/><Relationship Id="rId154" Type="http://schemas.openxmlformats.org/officeDocument/2006/relationships/image" Target="../media/image691.png"/><Relationship Id="rId155" Type="http://schemas.openxmlformats.org/officeDocument/2006/relationships/image" Target="../media/image692.png"/><Relationship Id="rId156" Type="http://schemas.openxmlformats.org/officeDocument/2006/relationships/image" Target="../media/image693.png"/><Relationship Id="rId157" Type="http://schemas.openxmlformats.org/officeDocument/2006/relationships/image" Target="../media/image694.png"/><Relationship Id="rId158" Type="http://schemas.openxmlformats.org/officeDocument/2006/relationships/image" Target="../media/image695.png"/><Relationship Id="rId159" Type="http://schemas.openxmlformats.org/officeDocument/2006/relationships/image" Target="../media/image696.png"/><Relationship Id="rId160" Type="http://schemas.openxmlformats.org/officeDocument/2006/relationships/image" Target="../media/image697.png"/><Relationship Id="rId161" Type="http://schemas.openxmlformats.org/officeDocument/2006/relationships/image" Target="../media/image698.png"/><Relationship Id="rId162" Type="http://schemas.openxmlformats.org/officeDocument/2006/relationships/image" Target="../media/image699.png"/><Relationship Id="rId163" Type="http://schemas.openxmlformats.org/officeDocument/2006/relationships/image" Target="../media/image700.png"/><Relationship Id="rId164" Type="http://schemas.openxmlformats.org/officeDocument/2006/relationships/image" Target="../media/image701.png"/><Relationship Id="rId165" Type="http://schemas.openxmlformats.org/officeDocument/2006/relationships/image" Target="../media/image702.png"/><Relationship Id="rId166" Type="http://schemas.openxmlformats.org/officeDocument/2006/relationships/image" Target="../media/image703.png"/><Relationship Id="rId167" Type="http://schemas.openxmlformats.org/officeDocument/2006/relationships/image" Target="../media/image704.png"/><Relationship Id="rId168" Type="http://schemas.openxmlformats.org/officeDocument/2006/relationships/image" Target="../media/image705.png"/><Relationship Id="rId169" Type="http://schemas.openxmlformats.org/officeDocument/2006/relationships/image" Target="../media/image706.png"/><Relationship Id="rId170" Type="http://schemas.openxmlformats.org/officeDocument/2006/relationships/image" Target="../media/image707.png"/><Relationship Id="rId171" Type="http://schemas.openxmlformats.org/officeDocument/2006/relationships/image" Target="../media/image708.png"/><Relationship Id="rId172" Type="http://schemas.openxmlformats.org/officeDocument/2006/relationships/image" Target="../media/image709.png"/><Relationship Id="rId173" Type="http://schemas.openxmlformats.org/officeDocument/2006/relationships/image" Target="../media/image710.png"/><Relationship Id="rId174" Type="http://schemas.openxmlformats.org/officeDocument/2006/relationships/image" Target="../media/image711.png"/><Relationship Id="rId175" Type="http://schemas.openxmlformats.org/officeDocument/2006/relationships/image" Target="../media/image712.png"/><Relationship Id="rId176" Type="http://schemas.openxmlformats.org/officeDocument/2006/relationships/image" Target="../media/image713.png"/><Relationship Id="rId177" Type="http://schemas.openxmlformats.org/officeDocument/2006/relationships/image" Target="../media/image714.png"/><Relationship Id="rId178" Type="http://schemas.openxmlformats.org/officeDocument/2006/relationships/image" Target="../media/image715.png"/><Relationship Id="rId179" Type="http://schemas.openxmlformats.org/officeDocument/2006/relationships/image" Target="../media/image716.png"/><Relationship Id="rId180" Type="http://schemas.openxmlformats.org/officeDocument/2006/relationships/image" Target="../media/image717.png"/><Relationship Id="rId181" Type="http://schemas.openxmlformats.org/officeDocument/2006/relationships/image" Target="../media/image718.png"/><Relationship Id="rId182" Type="http://schemas.openxmlformats.org/officeDocument/2006/relationships/image" Target="../media/image719.png"/><Relationship Id="rId183" Type="http://schemas.openxmlformats.org/officeDocument/2006/relationships/image" Target="../media/image720.png"/><Relationship Id="rId184" Type="http://schemas.openxmlformats.org/officeDocument/2006/relationships/image" Target="../media/image721.png"/><Relationship Id="rId185" Type="http://schemas.openxmlformats.org/officeDocument/2006/relationships/image" Target="../media/image722.png"/><Relationship Id="rId186" Type="http://schemas.openxmlformats.org/officeDocument/2006/relationships/image" Target="../media/image723.png"/><Relationship Id="rId187" Type="http://schemas.openxmlformats.org/officeDocument/2006/relationships/image" Target="../media/image724.png"/><Relationship Id="rId188" Type="http://schemas.openxmlformats.org/officeDocument/2006/relationships/image" Target="../media/image725.png"/><Relationship Id="rId189" Type="http://schemas.openxmlformats.org/officeDocument/2006/relationships/image" Target="../media/image726.png"/><Relationship Id="rId190" Type="http://schemas.openxmlformats.org/officeDocument/2006/relationships/image" Target="../media/image727.png"/><Relationship Id="rId191" Type="http://schemas.openxmlformats.org/officeDocument/2006/relationships/image" Target="../media/image728.png"/><Relationship Id="rId192" Type="http://schemas.openxmlformats.org/officeDocument/2006/relationships/image" Target="../media/image729.png"/><Relationship Id="rId193" Type="http://schemas.openxmlformats.org/officeDocument/2006/relationships/image" Target="../media/image730.png"/><Relationship Id="rId194" Type="http://schemas.openxmlformats.org/officeDocument/2006/relationships/image" Target="../media/image731.png"/><Relationship Id="rId195" Type="http://schemas.openxmlformats.org/officeDocument/2006/relationships/image" Target="../media/image732.png"/><Relationship Id="rId196" Type="http://schemas.openxmlformats.org/officeDocument/2006/relationships/image" Target="../media/image733.png"/><Relationship Id="rId197" Type="http://schemas.openxmlformats.org/officeDocument/2006/relationships/image" Target="../media/image734.png"/><Relationship Id="rId198" Type="http://schemas.openxmlformats.org/officeDocument/2006/relationships/image" Target="../media/image735.png"/><Relationship Id="rId199" Type="http://schemas.openxmlformats.org/officeDocument/2006/relationships/image" Target="../media/image736.png"/><Relationship Id="rId200" Type="http://schemas.openxmlformats.org/officeDocument/2006/relationships/image" Target="../media/image737.png"/><Relationship Id="rId201" Type="http://schemas.openxmlformats.org/officeDocument/2006/relationships/image" Target="../media/image738.png"/><Relationship Id="rId202" Type="http://schemas.openxmlformats.org/officeDocument/2006/relationships/image" Target="../media/image739.png"/><Relationship Id="rId203" Type="http://schemas.openxmlformats.org/officeDocument/2006/relationships/image" Target="../media/image740.png"/><Relationship Id="rId204" Type="http://schemas.openxmlformats.org/officeDocument/2006/relationships/image" Target="../media/image741.png"/><Relationship Id="rId205" Type="http://schemas.openxmlformats.org/officeDocument/2006/relationships/image" Target="../media/image742.png"/><Relationship Id="rId206" Type="http://schemas.openxmlformats.org/officeDocument/2006/relationships/image" Target="../media/image743.png"/><Relationship Id="rId207" Type="http://schemas.openxmlformats.org/officeDocument/2006/relationships/image" Target="../media/image744.png"/><Relationship Id="rId208" Type="http://schemas.openxmlformats.org/officeDocument/2006/relationships/image" Target="../media/image745.png"/><Relationship Id="rId209" Type="http://schemas.openxmlformats.org/officeDocument/2006/relationships/image" Target="../media/image746.png"/><Relationship Id="rId210" Type="http://schemas.openxmlformats.org/officeDocument/2006/relationships/image" Target="../media/image747.png"/><Relationship Id="rId211" Type="http://schemas.openxmlformats.org/officeDocument/2006/relationships/image" Target="../media/image748.png"/><Relationship Id="rId212" Type="http://schemas.openxmlformats.org/officeDocument/2006/relationships/image" Target="../media/image749.png"/><Relationship Id="rId213" Type="http://schemas.openxmlformats.org/officeDocument/2006/relationships/image" Target="../media/image750.png"/><Relationship Id="rId214" Type="http://schemas.openxmlformats.org/officeDocument/2006/relationships/image" Target="../media/image751.png"/><Relationship Id="rId215" Type="http://schemas.openxmlformats.org/officeDocument/2006/relationships/image" Target="../media/image752.png"/><Relationship Id="rId216" Type="http://schemas.openxmlformats.org/officeDocument/2006/relationships/image" Target="../media/image753.png"/><Relationship Id="rId217" Type="http://schemas.openxmlformats.org/officeDocument/2006/relationships/image" Target="../media/image754.png"/><Relationship Id="rId218" Type="http://schemas.openxmlformats.org/officeDocument/2006/relationships/image" Target="../media/image454.png"/><Relationship Id="rId219" Type="http://schemas.openxmlformats.org/officeDocument/2006/relationships/image" Target="../media/image755.png"/><Relationship Id="rId220" Type="http://schemas.openxmlformats.org/officeDocument/2006/relationships/image" Target="../media/image756.png"/><Relationship Id="rId221" Type="http://schemas.openxmlformats.org/officeDocument/2006/relationships/image" Target="../media/image757.png"/><Relationship Id="rId222" Type="http://schemas.openxmlformats.org/officeDocument/2006/relationships/image" Target="../media/image758.png"/><Relationship Id="rId223" Type="http://schemas.openxmlformats.org/officeDocument/2006/relationships/image" Target="../media/image759.png"/><Relationship Id="rId224" Type="http://schemas.openxmlformats.org/officeDocument/2006/relationships/image" Target="../media/image760.png"/><Relationship Id="rId225" Type="http://schemas.openxmlformats.org/officeDocument/2006/relationships/image" Target="../media/image460.png"/><Relationship Id="rId226" Type="http://schemas.openxmlformats.org/officeDocument/2006/relationships/image" Target="../media/image761.png"/><Relationship Id="rId227" Type="http://schemas.openxmlformats.org/officeDocument/2006/relationships/image" Target="../media/image762.png"/><Relationship Id="rId228" Type="http://schemas.openxmlformats.org/officeDocument/2006/relationships/image" Target="../media/image763.png"/><Relationship Id="rId229" Type="http://schemas.openxmlformats.org/officeDocument/2006/relationships/image" Target="../media/image764.png"/><Relationship Id="rId230" Type="http://schemas.openxmlformats.org/officeDocument/2006/relationships/image" Target="../media/image765.png"/><Relationship Id="rId231" Type="http://schemas.openxmlformats.org/officeDocument/2006/relationships/image" Target="../media/image766.png"/><Relationship Id="rId232" Type="http://schemas.openxmlformats.org/officeDocument/2006/relationships/image" Target="../media/image767.png"/><Relationship Id="rId233" Type="http://schemas.openxmlformats.org/officeDocument/2006/relationships/image" Target="../media/image768.png"/><Relationship Id="rId234" Type="http://schemas.openxmlformats.org/officeDocument/2006/relationships/image" Target="../media/image769.png"/><Relationship Id="rId235" Type="http://schemas.openxmlformats.org/officeDocument/2006/relationships/image" Target="../media/image770.png"/><Relationship Id="rId236" Type="http://schemas.openxmlformats.org/officeDocument/2006/relationships/image" Target="../media/image771.png"/><Relationship Id="rId237" Type="http://schemas.openxmlformats.org/officeDocument/2006/relationships/image" Target="../media/image772.png"/><Relationship Id="rId238" Type="http://schemas.openxmlformats.org/officeDocument/2006/relationships/image" Target="../media/image773.png"/><Relationship Id="rId239" Type="http://schemas.openxmlformats.org/officeDocument/2006/relationships/image" Target="../media/image774.png"/><Relationship Id="rId240" Type="http://schemas.openxmlformats.org/officeDocument/2006/relationships/image" Target="../media/image775.png"/><Relationship Id="rId241" Type="http://schemas.openxmlformats.org/officeDocument/2006/relationships/image" Target="../media/image776.png"/><Relationship Id="rId242" Type="http://schemas.openxmlformats.org/officeDocument/2006/relationships/image" Target="../media/image777.png"/><Relationship Id="rId243" Type="http://schemas.openxmlformats.org/officeDocument/2006/relationships/image" Target="../media/image778.png"/><Relationship Id="rId244" Type="http://schemas.openxmlformats.org/officeDocument/2006/relationships/image" Target="../media/image779.png"/><Relationship Id="rId245" Type="http://schemas.openxmlformats.org/officeDocument/2006/relationships/image" Target="../media/image780.png"/><Relationship Id="rId246" Type="http://schemas.openxmlformats.org/officeDocument/2006/relationships/image" Target="../media/image781.png"/><Relationship Id="rId247" Type="http://schemas.openxmlformats.org/officeDocument/2006/relationships/image" Target="../media/image782.png"/><Relationship Id="rId248" Type="http://schemas.openxmlformats.org/officeDocument/2006/relationships/image" Target="../media/image783.png"/><Relationship Id="rId249" Type="http://schemas.openxmlformats.org/officeDocument/2006/relationships/image" Target="../media/image784.png"/><Relationship Id="rId250" Type="http://schemas.openxmlformats.org/officeDocument/2006/relationships/image" Target="../media/image785.png"/><Relationship Id="rId251" Type="http://schemas.openxmlformats.org/officeDocument/2006/relationships/image" Target="../media/image786.png"/><Relationship Id="rId252" Type="http://schemas.openxmlformats.org/officeDocument/2006/relationships/image" Target="../media/image787.png"/><Relationship Id="rId253" Type="http://schemas.openxmlformats.org/officeDocument/2006/relationships/image" Target="../media/image788.png"/><Relationship Id="rId254" Type="http://schemas.openxmlformats.org/officeDocument/2006/relationships/image" Target="../media/image789.png"/><Relationship Id="rId255" Type="http://schemas.openxmlformats.org/officeDocument/2006/relationships/image" Target="../media/image790.png"/><Relationship Id="rId256" Type="http://schemas.openxmlformats.org/officeDocument/2006/relationships/image" Target="../media/image791.png"/><Relationship Id="rId257" Type="http://schemas.openxmlformats.org/officeDocument/2006/relationships/image" Target="../media/image792.png"/><Relationship Id="rId258" Type="http://schemas.openxmlformats.org/officeDocument/2006/relationships/image" Target="../media/image793.png"/><Relationship Id="rId259" Type="http://schemas.openxmlformats.org/officeDocument/2006/relationships/image" Target="../media/image794.png"/><Relationship Id="rId260" Type="http://schemas.openxmlformats.org/officeDocument/2006/relationships/image" Target="../media/image795.png"/><Relationship Id="rId261" Type="http://schemas.openxmlformats.org/officeDocument/2006/relationships/image" Target="../media/image796.png"/><Relationship Id="rId262" Type="http://schemas.openxmlformats.org/officeDocument/2006/relationships/image" Target="../media/image797.png"/><Relationship Id="rId263" Type="http://schemas.openxmlformats.org/officeDocument/2006/relationships/image" Target="../media/image798.png"/><Relationship Id="rId264" Type="http://schemas.openxmlformats.org/officeDocument/2006/relationships/image" Target="../media/image449.png"/><Relationship Id="rId265" Type="http://schemas.openxmlformats.org/officeDocument/2006/relationships/image" Target="../media/image799.png"/><Relationship Id="rId266" Type="http://schemas.openxmlformats.org/officeDocument/2006/relationships/image" Target="../media/image800.png"/><Relationship Id="rId267" Type="http://schemas.openxmlformats.org/officeDocument/2006/relationships/image" Target="../media/image801.png"/><Relationship Id="rId268" Type="http://schemas.openxmlformats.org/officeDocument/2006/relationships/image" Target="../media/image802.png"/><Relationship Id="rId269" Type="http://schemas.openxmlformats.org/officeDocument/2006/relationships/image" Target="../media/image803.png"/><Relationship Id="rId270" Type="http://schemas.openxmlformats.org/officeDocument/2006/relationships/image" Target="../media/image804.png"/><Relationship Id="rId271" Type="http://schemas.openxmlformats.org/officeDocument/2006/relationships/image" Target="../media/image805.png"/><Relationship Id="rId272" Type="http://schemas.openxmlformats.org/officeDocument/2006/relationships/image" Target="../media/image806.png"/><Relationship Id="rId273" Type="http://schemas.openxmlformats.org/officeDocument/2006/relationships/image" Target="../media/image807.png"/><Relationship Id="rId274" Type="http://schemas.openxmlformats.org/officeDocument/2006/relationships/image" Target="../media/image808.png"/><Relationship Id="rId275" Type="http://schemas.openxmlformats.org/officeDocument/2006/relationships/image" Target="../media/image809.png"/><Relationship Id="rId276" Type="http://schemas.openxmlformats.org/officeDocument/2006/relationships/image" Target="../media/image810.png"/><Relationship Id="rId277" Type="http://schemas.openxmlformats.org/officeDocument/2006/relationships/image" Target="../media/image811.png"/><Relationship Id="rId278" Type="http://schemas.openxmlformats.org/officeDocument/2006/relationships/image" Target="../media/image812.png"/><Relationship Id="rId279" Type="http://schemas.openxmlformats.org/officeDocument/2006/relationships/image" Target="../media/image813.png"/><Relationship Id="rId280" Type="http://schemas.openxmlformats.org/officeDocument/2006/relationships/image" Target="../media/image814.png"/><Relationship Id="rId281" Type="http://schemas.openxmlformats.org/officeDocument/2006/relationships/image" Target="../media/image815.png"/><Relationship Id="rId282" Type="http://schemas.openxmlformats.org/officeDocument/2006/relationships/image" Target="../media/image816.png"/><Relationship Id="rId283" Type="http://schemas.openxmlformats.org/officeDocument/2006/relationships/image" Target="../media/image817.png"/><Relationship Id="rId284" Type="http://schemas.openxmlformats.org/officeDocument/2006/relationships/image" Target="../media/image818.png"/><Relationship Id="rId285" Type="http://schemas.openxmlformats.org/officeDocument/2006/relationships/image" Target="../media/image819.png"/><Relationship Id="rId286" Type="http://schemas.openxmlformats.org/officeDocument/2006/relationships/image" Target="../media/image820.png"/><Relationship Id="rId287" Type="http://schemas.openxmlformats.org/officeDocument/2006/relationships/image" Target="../media/image821.png"/><Relationship Id="rId288" Type="http://schemas.openxmlformats.org/officeDocument/2006/relationships/image" Target="../media/image822.png"/><Relationship Id="rId289" Type="http://schemas.openxmlformats.org/officeDocument/2006/relationships/image" Target="../media/image8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4.png"/><Relationship Id="rId3" Type="http://schemas.openxmlformats.org/officeDocument/2006/relationships/image" Target="../media/image825.png"/><Relationship Id="rId4" Type="http://schemas.openxmlformats.org/officeDocument/2006/relationships/image" Target="../media/image826.png"/><Relationship Id="rId5" Type="http://schemas.openxmlformats.org/officeDocument/2006/relationships/image" Target="../media/image827.png"/><Relationship Id="rId6" Type="http://schemas.openxmlformats.org/officeDocument/2006/relationships/image" Target="../media/image828.png"/><Relationship Id="rId7" Type="http://schemas.openxmlformats.org/officeDocument/2006/relationships/image" Target="../media/image829.png"/><Relationship Id="rId8" Type="http://schemas.openxmlformats.org/officeDocument/2006/relationships/image" Target="../media/image287.png"/><Relationship Id="rId9" Type="http://schemas.openxmlformats.org/officeDocument/2006/relationships/image" Target="../media/image830.png"/><Relationship Id="rId10" Type="http://schemas.openxmlformats.org/officeDocument/2006/relationships/image" Target="../media/image831.png"/><Relationship Id="rId11" Type="http://schemas.openxmlformats.org/officeDocument/2006/relationships/image" Target="../media/image832.png"/><Relationship Id="rId12" Type="http://schemas.openxmlformats.org/officeDocument/2006/relationships/image" Target="../media/image833.png"/><Relationship Id="rId13" Type="http://schemas.openxmlformats.org/officeDocument/2006/relationships/image" Target="../media/image834.png"/><Relationship Id="rId14" Type="http://schemas.openxmlformats.org/officeDocument/2006/relationships/image" Target="../media/image835.png"/><Relationship Id="rId15" Type="http://schemas.openxmlformats.org/officeDocument/2006/relationships/image" Target="../media/image836.png"/><Relationship Id="rId16" Type="http://schemas.openxmlformats.org/officeDocument/2006/relationships/image" Target="../media/image837.png"/><Relationship Id="rId17" Type="http://schemas.openxmlformats.org/officeDocument/2006/relationships/image" Target="../media/image838.png"/><Relationship Id="rId18" Type="http://schemas.openxmlformats.org/officeDocument/2006/relationships/image" Target="../media/image839.png"/><Relationship Id="rId19" Type="http://schemas.openxmlformats.org/officeDocument/2006/relationships/image" Target="../media/image840.png"/><Relationship Id="rId20" Type="http://schemas.openxmlformats.org/officeDocument/2006/relationships/image" Target="../media/image841.png"/><Relationship Id="rId21" Type="http://schemas.openxmlformats.org/officeDocument/2006/relationships/image" Target="../media/image842.png"/><Relationship Id="rId22" Type="http://schemas.openxmlformats.org/officeDocument/2006/relationships/image" Target="../media/image843.png"/><Relationship Id="rId23" Type="http://schemas.openxmlformats.org/officeDocument/2006/relationships/image" Target="../media/image844.png"/><Relationship Id="rId24" Type="http://schemas.openxmlformats.org/officeDocument/2006/relationships/image" Target="../media/image845.png"/><Relationship Id="rId25" Type="http://schemas.openxmlformats.org/officeDocument/2006/relationships/image" Target="../media/image846.png"/><Relationship Id="rId26" Type="http://schemas.openxmlformats.org/officeDocument/2006/relationships/image" Target="../media/image847.png"/><Relationship Id="rId27" Type="http://schemas.openxmlformats.org/officeDocument/2006/relationships/image" Target="../media/image848.png"/><Relationship Id="rId28" Type="http://schemas.openxmlformats.org/officeDocument/2006/relationships/image" Target="../media/image849.png"/><Relationship Id="rId29" Type="http://schemas.openxmlformats.org/officeDocument/2006/relationships/image" Target="../media/image850.png"/><Relationship Id="rId30" Type="http://schemas.openxmlformats.org/officeDocument/2006/relationships/image" Target="../media/image851.png"/><Relationship Id="rId31" Type="http://schemas.openxmlformats.org/officeDocument/2006/relationships/image" Target="../media/image852.png"/><Relationship Id="rId32" Type="http://schemas.openxmlformats.org/officeDocument/2006/relationships/image" Target="../media/image853.png"/><Relationship Id="rId33" Type="http://schemas.openxmlformats.org/officeDocument/2006/relationships/image" Target="../media/image854.png"/><Relationship Id="rId34" Type="http://schemas.openxmlformats.org/officeDocument/2006/relationships/image" Target="../media/image855.png"/><Relationship Id="rId35" Type="http://schemas.openxmlformats.org/officeDocument/2006/relationships/image" Target="../media/image856.png"/><Relationship Id="rId36" Type="http://schemas.openxmlformats.org/officeDocument/2006/relationships/image" Target="../media/image857.png"/><Relationship Id="rId37" Type="http://schemas.openxmlformats.org/officeDocument/2006/relationships/image" Target="../media/image858.png"/><Relationship Id="rId38" Type="http://schemas.openxmlformats.org/officeDocument/2006/relationships/image" Target="../media/image859.png"/><Relationship Id="rId39" Type="http://schemas.openxmlformats.org/officeDocument/2006/relationships/image" Target="../media/image860.png"/><Relationship Id="rId40" Type="http://schemas.openxmlformats.org/officeDocument/2006/relationships/image" Target="../media/image861.png"/><Relationship Id="rId41" Type="http://schemas.openxmlformats.org/officeDocument/2006/relationships/image" Target="../media/image862.png"/><Relationship Id="rId42" Type="http://schemas.openxmlformats.org/officeDocument/2006/relationships/image" Target="../media/image863.png"/><Relationship Id="rId43" Type="http://schemas.openxmlformats.org/officeDocument/2006/relationships/image" Target="../media/image864.png"/><Relationship Id="rId44" Type="http://schemas.openxmlformats.org/officeDocument/2006/relationships/image" Target="../media/image865.png"/><Relationship Id="rId45" Type="http://schemas.openxmlformats.org/officeDocument/2006/relationships/image" Target="../media/image866.png"/><Relationship Id="rId46" Type="http://schemas.openxmlformats.org/officeDocument/2006/relationships/image" Target="../media/image867.png"/><Relationship Id="rId47" Type="http://schemas.openxmlformats.org/officeDocument/2006/relationships/image" Target="../media/image868.png"/><Relationship Id="rId48" Type="http://schemas.openxmlformats.org/officeDocument/2006/relationships/image" Target="../media/image869.png"/><Relationship Id="rId49" Type="http://schemas.openxmlformats.org/officeDocument/2006/relationships/image" Target="../media/image870.png"/><Relationship Id="rId50" Type="http://schemas.openxmlformats.org/officeDocument/2006/relationships/image" Target="../media/image871.png"/><Relationship Id="rId51" Type="http://schemas.openxmlformats.org/officeDocument/2006/relationships/image" Target="../media/image872.png"/><Relationship Id="rId52" Type="http://schemas.openxmlformats.org/officeDocument/2006/relationships/image" Target="../media/image873.png"/><Relationship Id="rId53" Type="http://schemas.openxmlformats.org/officeDocument/2006/relationships/image" Target="../media/image874.png"/><Relationship Id="rId54" Type="http://schemas.openxmlformats.org/officeDocument/2006/relationships/image" Target="../media/image875.png"/><Relationship Id="rId55" Type="http://schemas.openxmlformats.org/officeDocument/2006/relationships/image" Target="../media/image876.png"/><Relationship Id="rId56" Type="http://schemas.openxmlformats.org/officeDocument/2006/relationships/image" Target="../media/image877.png"/><Relationship Id="rId57" Type="http://schemas.openxmlformats.org/officeDocument/2006/relationships/image" Target="../media/image878.png"/><Relationship Id="rId58" Type="http://schemas.openxmlformats.org/officeDocument/2006/relationships/image" Target="../media/image879.png"/><Relationship Id="rId59" Type="http://schemas.openxmlformats.org/officeDocument/2006/relationships/image" Target="../media/image880.png"/><Relationship Id="rId60" Type="http://schemas.openxmlformats.org/officeDocument/2006/relationships/image" Target="../media/image881.png"/><Relationship Id="rId61" Type="http://schemas.openxmlformats.org/officeDocument/2006/relationships/image" Target="../media/image882.png"/><Relationship Id="rId62" Type="http://schemas.openxmlformats.org/officeDocument/2006/relationships/image" Target="../media/image883.png"/><Relationship Id="rId63" Type="http://schemas.openxmlformats.org/officeDocument/2006/relationships/image" Target="../media/image884.png"/><Relationship Id="rId64" Type="http://schemas.openxmlformats.org/officeDocument/2006/relationships/image" Target="../media/image885.png"/><Relationship Id="rId65" Type="http://schemas.openxmlformats.org/officeDocument/2006/relationships/image" Target="../media/image886.png"/><Relationship Id="rId66" Type="http://schemas.openxmlformats.org/officeDocument/2006/relationships/image" Target="../media/image887.png"/><Relationship Id="rId67" Type="http://schemas.openxmlformats.org/officeDocument/2006/relationships/image" Target="../media/image888.png"/><Relationship Id="rId68" Type="http://schemas.openxmlformats.org/officeDocument/2006/relationships/image" Target="../media/image889.png"/><Relationship Id="rId69" Type="http://schemas.openxmlformats.org/officeDocument/2006/relationships/image" Target="../media/image890.png"/><Relationship Id="rId70" Type="http://schemas.openxmlformats.org/officeDocument/2006/relationships/image" Target="../media/image891.png"/><Relationship Id="rId71" Type="http://schemas.openxmlformats.org/officeDocument/2006/relationships/image" Target="../media/image892.png"/><Relationship Id="rId72" Type="http://schemas.openxmlformats.org/officeDocument/2006/relationships/image" Target="../media/image893.png"/><Relationship Id="rId73" Type="http://schemas.openxmlformats.org/officeDocument/2006/relationships/image" Target="../media/image894.png"/><Relationship Id="rId74" Type="http://schemas.openxmlformats.org/officeDocument/2006/relationships/image" Target="../media/image895.png"/><Relationship Id="rId75" Type="http://schemas.openxmlformats.org/officeDocument/2006/relationships/image" Target="../media/image896.png"/><Relationship Id="rId76" Type="http://schemas.openxmlformats.org/officeDocument/2006/relationships/image" Target="../media/image897.png"/><Relationship Id="rId77" Type="http://schemas.openxmlformats.org/officeDocument/2006/relationships/image" Target="../media/image898.png"/><Relationship Id="rId78" Type="http://schemas.openxmlformats.org/officeDocument/2006/relationships/image" Target="../media/image899.png"/><Relationship Id="rId79" Type="http://schemas.openxmlformats.org/officeDocument/2006/relationships/image" Target="../media/image900.png"/><Relationship Id="rId80" Type="http://schemas.openxmlformats.org/officeDocument/2006/relationships/image" Target="../media/image901.png"/><Relationship Id="rId81" Type="http://schemas.openxmlformats.org/officeDocument/2006/relationships/image" Target="../media/image902.png"/><Relationship Id="rId82" Type="http://schemas.openxmlformats.org/officeDocument/2006/relationships/image" Target="../media/image903.png"/><Relationship Id="rId83" Type="http://schemas.openxmlformats.org/officeDocument/2006/relationships/image" Target="../media/image904.png"/><Relationship Id="rId84" Type="http://schemas.openxmlformats.org/officeDocument/2006/relationships/image" Target="../media/image905.png"/><Relationship Id="rId85" Type="http://schemas.openxmlformats.org/officeDocument/2006/relationships/image" Target="../media/image906.png"/><Relationship Id="rId86" Type="http://schemas.openxmlformats.org/officeDocument/2006/relationships/image" Target="../media/image907.png"/><Relationship Id="rId87" Type="http://schemas.openxmlformats.org/officeDocument/2006/relationships/image" Target="../media/image908.png"/><Relationship Id="rId88" Type="http://schemas.openxmlformats.org/officeDocument/2006/relationships/image" Target="../media/image909.png"/><Relationship Id="rId89" Type="http://schemas.openxmlformats.org/officeDocument/2006/relationships/image" Target="../media/image910.png"/><Relationship Id="rId90" Type="http://schemas.openxmlformats.org/officeDocument/2006/relationships/image" Target="../media/image911.png"/><Relationship Id="rId91" Type="http://schemas.openxmlformats.org/officeDocument/2006/relationships/image" Target="../media/image912.png"/><Relationship Id="rId92" Type="http://schemas.openxmlformats.org/officeDocument/2006/relationships/image" Target="../media/image913.png"/><Relationship Id="rId93" Type="http://schemas.openxmlformats.org/officeDocument/2006/relationships/image" Target="../media/image914.png"/><Relationship Id="rId94" Type="http://schemas.openxmlformats.org/officeDocument/2006/relationships/image" Target="../media/image915.png"/><Relationship Id="rId95" Type="http://schemas.openxmlformats.org/officeDocument/2006/relationships/image" Target="../media/image916.png"/><Relationship Id="rId96" Type="http://schemas.openxmlformats.org/officeDocument/2006/relationships/image" Target="../media/image917.png"/><Relationship Id="rId97" Type="http://schemas.openxmlformats.org/officeDocument/2006/relationships/image" Target="../media/image918.png"/><Relationship Id="rId98" Type="http://schemas.openxmlformats.org/officeDocument/2006/relationships/image" Target="../media/image919.png"/><Relationship Id="rId99" Type="http://schemas.openxmlformats.org/officeDocument/2006/relationships/image" Target="../media/image920.png"/><Relationship Id="rId100" Type="http://schemas.openxmlformats.org/officeDocument/2006/relationships/image" Target="../media/image921.png"/><Relationship Id="rId101" Type="http://schemas.openxmlformats.org/officeDocument/2006/relationships/image" Target="../media/image922.png"/><Relationship Id="rId102" Type="http://schemas.openxmlformats.org/officeDocument/2006/relationships/image" Target="../media/image923.png"/><Relationship Id="rId103" Type="http://schemas.openxmlformats.org/officeDocument/2006/relationships/image" Target="../media/image924.png"/><Relationship Id="rId104" Type="http://schemas.openxmlformats.org/officeDocument/2006/relationships/image" Target="../media/image925.png"/><Relationship Id="rId105" Type="http://schemas.openxmlformats.org/officeDocument/2006/relationships/image" Target="../media/image926.png"/><Relationship Id="rId106" Type="http://schemas.openxmlformats.org/officeDocument/2006/relationships/image" Target="../media/image927.png"/><Relationship Id="rId107" Type="http://schemas.openxmlformats.org/officeDocument/2006/relationships/image" Target="../media/image928.png"/><Relationship Id="rId108" Type="http://schemas.openxmlformats.org/officeDocument/2006/relationships/image" Target="../media/image929.png"/><Relationship Id="rId109" Type="http://schemas.openxmlformats.org/officeDocument/2006/relationships/image" Target="../media/image930.png"/><Relationship Id="rId110" Type="http://schemas.openxmlformats.org/officeDocument/2006/relationships/image" Target="../media/image931.png"/><Relationship Id="rId111" Type="http://schemas.openxmlformats.org/officeDocument/2006/relationships/image" Target="../media/image932.png"/><Relationship Id="rId112" Type="http://schemas.openxmlformats.org/officeDocument/2006/relationships/image" Target="../media/image933.png"/><Relationship Id="rId113" Type="http://schemas.openxmlformats.org/officeDocument/2006/relationships/image" Target="../media/image934.png"/><Relationship Id="rId114" Type="http://schemas.openxmlformats.org/officeDocument/2006/relationships/image" Target="../media/image935.png"/><Relationship Id="rId115" Type="http://schemas.openxmlformats.org/officeDocument/2006/relationships/image" Target="../media/image936.png"/><Relationship Id="rId116" Type="http://schemas.openxmlformats.org/officeDocument/2006/relationships/image" Target="../media/image937.png"/><Relationship Id="rId117" Type="http://schemas.openxmlformats.org/officeDocument/2006/relationships/image" Target="../media/image938.png"/><Relationship Id="rId118" Type="http://schemas.openxmlformats.org/officeDocument/2006/relationships/image" Target="../media/image939.png"/><Relationship Id="rId119" Type="http://schemas.openxmlformats.org/officeDocument/2006/relationships/image" Target="../media/image940.png"/><Relationship Id="rId120" Type="http://schemas.openxmlformats.org/officeDocument/2006/relationships/image" Target="../media/image941.png"/><Relationship Id="rId121" Type="http://schemas.openxmlformats.org/officeDocument/2006/relationships/image" Target="../media/image942.png"/><Relationship Id="rId122" Type="http://schemas.openxmlformats.org/officeDocument/2006/relationships/image" Target="../media/image943.png"/><Relationship Id="rId123" Type="http://schemas.openxmlformats.org/officeDocument/2006/relationships/image" Target="../media/image944.png"/><Relationship Id="rId124" Type="http://schemas.openxmlformats.org/officeDocument/2006/relationships/image" Target="../media/image945.png"/><Relationship Id="rId125" Type="http://schemas.openxmlformats.org/officeDocument/2006/relationships/image" Target="../media/image946.png"/><Relationship Id="rId126" Type="http://schemas.openxmlformats.org/officeDocument/2006/relationships/image" Target="../media/image947.png"/><Relationship Id="rId127" Type="http://schemas.openxmlformats.org/officeDocument/2006/relationships/image" Target="../media/image948.png"/><Relationship Id="rId128" Type="http://schemas.openxmlformats.org/officeDocument/2006/relationships/image" Target="../media/image949.png"/><Relationship Id="rId129" Type="http://schemas.openxmlformats.org/officeDocument/2006/relationships/image" Target="../media/image950.png"/><Relationship Id="rId130" Type="http://schemas.openxmlformats.org/officeDocument/2006/relationships/image" Target="../media/image951.png"/><Relationship Id="rId131" Type="http://schemas.openxmlformats.org/officeDocument/2006/relationships/image" Target="../media/image952.png"/><Relationship Id="rId132" Type="http://schemas.openxmlformats.org/officeDocument/2006/relationships/image" Target="../media/image953.png"/><Relationship Id="rId133" Type="http://schemas.openxmlformats.org/officeDocument/2006/relationships/image" Target="../media/image954.png"/><Relationship Id="rId134" Type="http://schemas.openxmlformats.org/officeDocument/2006/relationships/image" Target="../media/image955.png"/><Relationship Id="rId135" Type="http://schemas.openxmlformats.org/officeDocument/2006/relationships/image" Target="../media/image956.png"/><Relationship Id="rId136" Type="http://schemas.openxmlformats.org/officeDocument/2006/relationships/image" Target="../media/image957.png"/><Relationship Id="rId137" Type="http://schemas.openxmlformats.org/officeDocument/2006/relationships/image" Target="../media/image958.png"/><Relationship Id="rId138" Type="http://schemas.openxmlformats.org/officeDocument/2006/relationships/image" Target="../media/image959.png"/><Relationship Id="rId139" Type="http://schemas.openxmlformats.org/officeDocument/2006/relationships/image" Target="../media/image960.png"/><Relationship Id="rId140" Type="http://schemas.openxmlformats.org/officeDocument/2006/relationships/image" Target="../media/image961.png"/><Relationship Id="rId141" Type="http://schemas.openxmlformats.org/officeDocument/2006/relationships/image" Target="../media/image962.png"/><Relationship Id="rId142" Type="http://schemas.openxmlformats.org/officeDocument/2006/relationships/image" Target="../media/image963.png"/><Relationship Id="rId143" Type="http://schemas.openxmlformats.org/officeDocument/2006/relationships/image" Target="../media/image964.png"/><Relationship Id="rId144" Type="http://schemas.openxmlformats.org/officeDocument/2006/relationships/image" Target="../media/image965.png"/><Relationship Id="rId145" Type="http://schemas.openxmlformats.org/officeDocument/2006/relationships/image" Target="../media/image966.png"/><Relationship Id="rId146" Type="http://schemas.openxmlformats.org/officeDocument/2006/relationships/image" Target="../media/image967.png"/><Relationship Id="rId147" Type="http://schemas.openxmlformats.org/officeDocument/2006/relationships/image" Target="../media/image968.png"/><Relationship Id="rId148" Type="http://schemas.openxmlformats.org/officeDocument/2006/relationships/image" Target="../media/image969.png"/><Relationship Id="rId149" Type="http://schemas.openxmlformats.org/officeDocument/2006/relationships/image" Target="../media/image970.png"/><Relationship Id="rId150" Type="http://schemas.openxmlformats.org/officeDocument/2006/relationships/image" Target="../media/image971.png"/><Relationship Id="rId151" Type="http://schemas.openxmlformats.org/officeDocument/2006/relationships/image" Target="../media/image972.png"/><Relationship Id="rId152" Type="http://schemas.openxmlformats.org/officeDocument/2006/relationships/image" Target="../media/image973.png"/><Relationship Id="rId153" Type="http://schemas.openxmlformats.org/officeDocument/2006/relationships/image" Target="../media/image974.png"/><Relationship Id="rId154" Type="http://schemas.openxmlformats.org/officeDocument/2006/relationships/image" Target="../media/image975.png"/><Relationship Id="rId155" Type="http://schemas.openxmlformats.org/officeDocument/2006/relationships/image" Target="../media/image976.png"/><Relationship Id="rId156" Type="http://schemas.openxmlformats.org/officeDocument/2006/relationships/image" Target="../media/image977.png"/><Relationship Id="rId157" Type="http://schemas.openxmlformats.org/officeDocument/2006/relationships/image" Target="../media/image978.png"/><Relationship Id="rId158" Type="http://schemas.openxmlformats.org/officeDocument/2006/relationships/image" Target="../media/image979.png"/><Relationship Id="rId159" Type="http://schemas.openxmlformats.org/officeDocument/2006/relationships/image" Target="../media/image980.png"/><Relationship Id="rId160" Type="http://schemas.openxmlformats.org/officeDocument/2006/relationships/image" Target="../media/image981.png"/><Relationship Id="rId161" Type="http://schemas.openxmlformats.org/officeDocument/2006/relationships/image" Target="../media/image982.png"/><Relationship Id="rId162" Type="http://schemas.openxmlformats.org/officeDocument/2006/relationships/image" Target="../media/image983.png"/><Relationship Id="rId163" Type="http://schemas.openxmlformats.org/officeDocument/2006/relationships/image" Target="../media/image984.png"/><Relationship Id="rId164" Type="http://schemas.openxmlformats.org/officeDocument/2006/relationships/image" Target="../media/image985.jpg"/><Relationship Id="rId165" Type="http://schemas.openxmlformats.org/officeDocument/2006/relationships/image" Target="../media/image986.jpg"/><Relationship Id="rId166" Type="http://schemas.openxmlformats.org/officeDocument/2006/relationships/image" Target="../media/image98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47117"/>
            <a:ext cx="3292475" cy="1013460"/>
          </a:xfrm>
          <a:custGeom>
            <a:avLst/>
            <a:gdLst/>
            <a:ahLst/>
            <a:cxnLst/>
            <a:rect l="l" t="t" r="r" b="b"/>
            <a:pathLst>
              <a:path w="3292475" h="1013459">
                <a:moveTo>
                  <a:pt x="0" y="1012939"/>
                </a:moveTo>
                <a:lnTo>
                  <a:pt x="3292233" y="1012939"/>
                </a:lnTo>
                <a:lnTo>
                  <a:pt x="3292233" y="0"/>
                </a:lnTo>
                <a:lnTo>
                  <a:pt x="0" y="0"/>
                </a:lnTo>
                <a:lnTo>
                  <a:pt x="0" y="101293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3"/>
            <a:ext cx="3292475" cy="2906395"/>
          </a:xfrm>
          <a:custGeom>
            <a:avLst/>
            <a:gdLst/>
            <a:ahLst/>
            <a:cxnLst/>
            <a:rect l="l" t="t" r="r" b="b"/>
            <a:pathLst>
              <a:path w="3292475" h="2906395">
                <a:moveTo>
                  <a:pt x="0" y="2906128"/>
                </a:moveTo>
                <a:lnTo>
                  <a:pt x="3292233" y="2906128"/>
                </a:lnTo>
                <a:lnTo>
                  <a:pt x="3292233" y="0"/>
                </a:lnTo>
                <a:lnTo>
                  <a:pt x="0" y="0"/>
                </a:lnTo>
                <a:lnTo>
                  <a:pt x="0" y="2906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906141"/>
            <a:ext cx="6243320" cy="3641090"/>
          </a:xfrm>
          <a:custGeom>
            <a:avLst/>
            <a:gdLst/>
            <a:ahLst/>
            <a:cxnLst/>
            <a:rect l="l" t="t" r="r" b="b"/>
            <a:pathLst>
              <a:path w="6243320" h="3641090">
                <a:moveTo>
                  <a:pt x="0" y="3640975"/>
                </a:moveTo>
                <a:lnTo>
                  <a:pt x="6242812" y="3640975"/>
                </a:lnTo>
                <a:lnTo>
                  <a:pt x="6242812" y="0"/>
                </a:lnTo>
                <a:lnTo>
                  <a:pt x="0" y="0"/>
                </a:lnTo>
                <a:lnTo>
                  <a:pt x="0" y="3640975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335" y="3318613"/>
            <a:ext cx="198755" cy="274320"/>
          </a:xfrm>
          <a:custGeom>
            <a:avLst/>
            <a:gdLst/>
            <a:ahLst/>
            <a:cxnLst/>
            <a:rect l="l" t="t" r="r" b="b"/>
            <a:pathLst>
              <a:path w="198754" h="274320">
                <a:moveTo>
                  <a:pt x="41567" y="0"/>
                </a:moveTo>
                <a:lnTo>
                  <a:pt x="0" y="0"/>
                </a:lnTo>
                <a:lnTo>
                  <a:pt x="0" y="273812"/>
                </a:lnTo>
                <a:lnTo>
                  <a:pt x="43599" y="273812"/>
                </a:lnTo>
                <a:lnTo>
                  <a:pt x="85197" y="201777"/>
                </a:lnTo>
                <a:lnTo>
                  <a:pt x="39535" y="201777"/>
                </a:lnTo>
                <a:lnTo>
                  <a:pt x="40425" y="179929"/>
                </a:lnTo>
                <a:lnTo>
                  <a:pt x="41060" y="160027"/>
                </a:lnTo>
                <a:lnTo>
                  <a:pt x="41440" y="142071"/>
                </a:lnTo>
                <a:lnTo>
                  <a:pt x="41567" y="0"/>
                </a:lnTo>
                <a:close/>
              </a:path>
              <a:path w="198754" h="274320">
                <a:moveTo>
                  <a:pt x="198501" y="71831"/>
                </a:moveTo>
                <a:lnTo>
                  <a:pt x="158965" y="71831"/>
                </a:lnTo>
                <a:lnTo>
                  <a:pt x="157440" y="117001"/>
                </a:lnTo>
                <a:lnTo>
                  <a:pt x="156933" y="273812"/>
                </a:lnTo>
                <a:lnTo>
                  <a:pt x="198501" y="273812"/>
                </a:lnTo>
                <a:lnTo>
                  <a:pt x="198501" y="71831"/>
                </a:lnTo>
                <a:close/>
              </a:path>
              <a:path w="198754" h="274320">
                <a:moveTo>
                  <a:pt x="198501" y="0"/>
                </a:moveTo>
                <a:lnTo>
                  <a:pt x="154901" y="0"/>
                </a:lnTo>
                <a:lnTo>
                  <a:pt x="80251" y="129336"/>
                </a:lnTo>
                <a:lnTo>
                  <a:pt x="66804" y="152894"/>
                </a:lnTo>
                <a:lnTo>
                  <a:pt x="55648" y="172820"/>
                </a:lnTo>
                <a:lnTo>
                  <a:pt x="46782" y="189113"/>
                </a:lnTo>
                <a:lnTo>
                  <a:pt x="40208" y="201777"/>
                </a:lnTo>
                <a:lnTo>
                  <a:pt x="85197" y="201777"/>
                </a:lnTo>
                <a:lnTo>
                  <a:pt x="131000" y="122366"/>
                </a:lnTo>
                <a:lnTo>
                  <a:pt x="142259" y="102273"/>
                </a:lnTo>
                <a:lnTo>
                  <a:pt x="151355" y="85428"/>
                </a:lnTo>
                <a:lnTo>
                  <a:pt x="158292" y="71831"/>
                </a:lnTo>
                <a:lnTo>
                  <a:pt x="198501" y="71831"/>
                </a:lnTo>
                <a:lnTo>
                  <a:pt x="198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040" y="3511140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40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9040" y="34901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040" y="3394300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40" h="74929">
                <a:moveTo>
                  <a:pt x="0" y="74930"/>
                </a:moveTo>
                <a:lnTo>
                  <a:pt x="40208" y="74930"/>
                </a:lnTo>
                <a:lnTo>
                  <a:pt x="4020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5580" y="351056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40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5580" y="3394122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40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1409" y="3296102"/>
            <a:ext cx="213360" cy="391795"/>
          </a:xfrm>
          <a:custGeom>
            <a:avLst/>
            <a:gdLst/>
            <a:ahLst/>
            <a:cxnLst/>
            <a:rect l="l" t="t" r="r" b="b"/>
            <a:pathLst>
              <a:path w="213359" h="391795">
                <a:moveTo>
                  <a:pt x="126733" y="0"/>
                </a:moveTo>
                <a:lnTo>
                  <a:pt x="86525" y="0"/>
                </a:lnTo>
                <a:lnTo>
                  <a:pt x="86525" y="93319"/>
                </a:lnTo>
                <a:lnTo>
                  <a:pt x="76690" y="95010"/>
                </a:lnTo>
                <a:lnTo>
                  <a:pt x="35485" y="114193"/>
                </a:lnTo>
                <a:lnTo>
                  <a:pt x="9236" y="148946"/>
                </a:lnTo>
                <a:lnTo>
                  <a:pt x="371" y="186349"/>
                </a:lnTo>
                <a:lnTo>
                  <a:pt x="0" y="196862"/>
                </a:lnTo>
                <a:lnTo>
                  <a:pt x="366" y="207480"/>
                </a:lnTo>
                <a:lnTo>
                  <a:pt x="9114" y="245283"/>
                </a:lnTo>
                <a:lnTo>
                  <a:pt x="35183" y="280301"/>
                </a:lnTo>
                <a:lnTo>
                  <a:pt x="76614" y="299224"/>
                </a:lnTo>
                <a:lnTo>
                  <a:pt x="86525" y="300824"/>
                </a:lnTo>
                <a:lnTo>
                  <a:pt x="86525" y="391477"/>
                </a:lnTo>
                <a:lnTo>
                  <a:pt x="126733" y="391477"/>
                </a:lnTo>
                <a:lnTo>
                  <a:pt x="126733" y="300824"/>
                </a:lnTo>
                <a:lnTo>
                  <a:pt x="136649" y="299224"/>
                </a:lnTo>
                <a:lnTo>
                  <a:pt x="178074" y="280301"/>
                </a:lnTo>
                <a:lnTo>
                  <a:pt x="194545" y="262547"/>
                </a:lnTo>
                <a:lnTo>
                  <a:pt x="86525" y="262547"/>
                </a:lnTo>
                <a:lnTo>
                  <a:pt x="76645" y="259556"/>
                </a:lnTo>
                <a:lnTo>
                  <a:pt x="48344" y="232736"/>
                </a:lnTo>
                <a:lnTo>
                  <a:pt x="41567" y="196862"/>
                </a:lnTo>
                <a:lnTo>
                  <a:pt x="42319" y="183494"/>
                </a:lnTo>
                <a:lnTo>
                  <a:pt x="60191" y="144969"/>
                </a:lnTo>
                <a:lnTo>
                  <a:pt x="86525" y="131787"/>
                </a:lnTo>
                <a:lnTo>
                  <a:pt x="194278" y="131787"/>
                </a:lnTo>
                <a:lnTo>
                  <a:pt x="190182" y="126364"/>
                </a:lnTo>
                <a:lnTo>
                  <a:pt x="154681" y="100586"/>
                </a:lnTo>
                <a:lnTo>
                  <a:pt x="126733" y="93319"/>
                </a:lnTo>
                <a:lnTo>
                  <a:pt x="126733" y="0"/>
                </a:lnTo>
                <a:close/>
              </a:path>
              <a:path w="213359" h="391795">
                <a:moveTo>
                  <a:pt x="126733" y="131787"/>
                </a:moveTo>
                <a:lnTo>
                  <a:pt x="86525" y="131787"/>
                </a:lnTo>
                <a:lnTo>
                  <a:pt x="86525" y="262547"/>
                </a:lnTo>
                <a:lnTo>
                  <a:pt x="126733" y="262547"/>
                </a:lnTo>
                <a:lnTo>
                  <a:pt x="126733" y="131787"/>
                </a:lnTo>
                <a:close/>
              </a:path>
              <a:path w="213359" h="391795">
                <a:moveTo>
                  <a:pt x="194278" y="131787"/>
                </a:moveTo>
                <a:lnTo>
                  <a:pt x="126733" y="131787"/>
                </a:lnTo>
                <a:lnTo>
                  <a:pt x="136618" y="134688"/>
                </a:lnTo>
                <a:lnTo>
                  <a:pt x="145397" y="139082"/>
                </a:lnTo>
                <a:lnTo>
                  <a:pt x="168681" y="171619"/>
                </a:lnTo>
                <a:lnTo>
                  <a:pt x="171691" y="196862"/>
                </a:lnTo>
                <a:lnTo>
                  <a:pt x="170938" y="210328"/>
                </a:lnTo>
                <a:lnTo>
                  <a:pt x="153074" y="249122"/>
                </a:lnTo>
                <a:lnTo>
                  <a:pt x="126733" y="262547"/>
                </a:lnTo>
                <a:lnTo>
                  <a:pt x="194545" y="262547"/>
                </a:lnTo>
                <a:lnTo>
                  <a:pt x="209968" y="227330"/>
                </a:lnTo>
                <a:lnTo>
                  <a:pt x="213258" y="196862"/>
                </a:lnTo>
                <a:lnTo>
                  <a:pt x="212887" y="186349"/>
                </a:lnTo>
                <a:lnTo>
                  <a:pt x="204027" y="148946"/>
                </a:lnTo>
                <a:lnTo>
                  <a:pt x="195454" y="133344"/>
                </a:lnTo>
                <a:lnTo>
                  <a:pt x="194278" y="131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1819" y="3389208"/>
            <a:ext cx="165239" cy="208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92696" y="3389207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2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7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2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9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3718" y="3394130"/>
            <a:ext cx="183387" cy="1982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03608" y="3389210"/>
            <a:ext cx="142317" cy="208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5411" y="3592420"/>
            <a:ext cx="39370" cy="69850"/>
          </a:xfrm>
          <a:custGeom>
            <a:avLst/>
            <a:gdLst/>
            <a:ahLst/>
            <a:cxnLst/>
            <a:rect l="l" t="t" r="r" b="b"/>
            <a:pathLst>
              <a:path w="39369" h="69850">
                <a:moveTo>
                  <a:pt x="0" y="69850"/>
                </a:moveTo>
                <a:lnTo>
                  <a:pt x="39014" y="69850"/>
                </a:lnTo>
                <a:lnTo>
                  <a:pt x="39014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90037" y="3572100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 h="0">
                <a:moveTo>
                  <a:pt x="0" y="0"/>
                </a:moveTo>
                <a:lnTo>
                  <a:pt x="164388" y="0"/>
                </a:lnTo>
              </a:path>
            </a:pathLst>
          </a:custGeom>
          <a:ln w="4063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10141" y="3394300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480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09213" y="3394122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162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84973" y="3394124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72615" y="3389208"/>
            <a:ext cx="165239" cy="208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73481" y="3511140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73481" y="34901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73481" y="3394300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30"/>
                </a:moveTo>
                <a:lnTo>
                  <a:pt x="40208" y="74930"/>
                </a:lnTo>
                <a:lnTo>
                  <a:pt x="4020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80021" y="351056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80021" y="3394122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64342" y="3511140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64342" y="34901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64342" y="3394300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30"/>
                </a:moveTo>
                <a:lnTo>
                  <a:pt x="40208" y="74930"/>
                </a:lnTo>
                <a:lnTo>
                  <a:pt x="4020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70882" y="351056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70882" y="3394122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46719" y="3389208"/>
            <a:ext cx="165239" cy="208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39112" y="3389212"/>
            <a:ext cx="149288" cy="20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7773" y="3892136"/>
            <a:ext cx="126898" cy="2083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0974" y="3892129"/>
            <a:ext cx="165239" cy="208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1838" y="3892128"/>
            <a:ext cx="1531467" cy="2983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30631" y="4014061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230631" y="3993106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30631" y="3897221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30"/>
                </a:moveTo>
                <a:lnTo>
                  <a:pt x="40208" y="74930"/>
                </a:lnTo>
                <a:lnTo>
                  <a:pt x="4020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337172" y="4013489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37172" y="3897043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21492" y="3897046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609136" y="3892133"/>
            <a:ext cx="149288" cy="208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58860" y="3892136"/>
            <a:ext cx="126898" cy="2083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12064" y="3892133"/>
            <a:ext cx="149288" cy="2083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98676" y="3897051"/>
            <a:ext cx="183387" cy="1982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26188" y="3897046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22305" y="4014061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22305" y="3993106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22305" y="3897221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30"/>
                </a:moveTo>
                <a:lnTo>
                  <a:pt x="40208" y="74930"/>
                </a:lnTo>
                <a:lnTo>
                  <a:pt x="4020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28845" y="4013489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28845" y="3897043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805546" y="3892131"/>
            <a:ext cx="142317" cy="2083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991985" y="3892128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2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7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2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9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74533" y="3892129"/>
            <a:ext cx="165239" cy="208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375401" y="3897046"/>
            <a:ext cx="139953" cy="1982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6924" y="4422269"/>
            <a:ext cx="151333" cy="1579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6064" y="4324455"/>
            <a:ext cx="208915" cy="279400"/>
          </a:xfrm>
          <a:custGeom>
            <a:avLst/>
            <a:gdLst/>
            <a:ahLst/>
            <a:cxnLst/>
            <a:rect l="l" t="t" r="r" b="b"/>
            <a:pathLst>
              <a:path w="208915" h="279400">
                <a:moveTo>
                  <a:pt x="18834" y="233083"/>
                </a:moveTo>
                <a:lnTo>
                  <a:pt x="18834" y="275856"/>
                </a:lnTo>
                <a:lnTo>
                  <a:pt x="22783" y="276948"/>
                </a:lnTo>
                <a:lnTo>
                  <a:pt x="27025" y="277723"/>
                </a:lnTo>
                <a:lnTo>
                  <a:pt x="36080" y="278676"/>
                </a:lnTo>
                <a:lnTo>
                  <a:pt x="40208" y="278917"/>
                </a:lnTo>
                <a:lnTo>
                  <a:pt x="43942" y="278917"/>
                </a:lnTo>
                <a:lnTo>
                  <a:pt x="84861" y="269036"/>
                </a:lnTo>
                <a:lnTo>
                  <a:pt x="112663" y="236562"/>
                </a:lnTo>
                <a:lnTo>
                  <a:pt x="38798" y="236562"/>
                </a:lnTo>
                <a:lnTo>
                  <a:pt x="35166" y="236283"/>
                </a:lnTo>
                <a:lnTo>
                  <a:pt x="27254" y="235204"/>
                </a:lnTo>
                <a:lnTo>
                  <a:pt x="23126" y="234315"/>
                </a:lnTo>
                <a:lnTo>
                  <a:pt x="18834" y="233083"/>
                </a:lnTo>
                <a:close/>
              </a:path>
              <a:path w="208915" h="279400">
                <a:moveTo>
                  <a:pt x="46151" y="0"/>
                </a:moveTo>
                <a:lnTo>
                  <a:pt x="0" y="0"/>
                </a:lnTo>
                <a:lnTo>
                  <a:pt x="88392" y="190931"/>
                </a:lnTo>
                <a:lnTo>
                  <a:pt x="85001" y="200063"/>
                </a:lnTo>
                <a:lnTo>
                  <a:pt x="60337" y="233146"/>
                </a:lnTo>
                <a:lnTo>
                  <a:pt x="47282" y="236562"/>
                </a:lnTo>
                <a:lnTo>
                  <a:pt x="112663" y="236562"/>
                </a:lnTo>
                <a:lnTo>
                  <a:pt x="152894" y="140182"/>
                </a:lnTo>
                <a:lnTo>
                  <a:pt x="109931" y="140182"/>
                </a:lnTo>
                <a:lnTo>
                  <a:pt x="46151" y="0"/>
                </a:lnTo>
                <a:close/>
              </a:path>
              <a:path w="208915" h="279400">
                <a:moveTo>
                  <a:pt x="208508" y="0"/>
                </a:moveTo>
                <a:lnTo>
                  <a:pt x="163372" y="0"/>
                </a:lnTo>
                <a:lnTo>
                  <a:pt x="109931" y="140182"/>
                </a:lnTo>
                <a:lnTo>
                  <a:pt x="152894" y="140182"/>
                </a:lnTo>
                <a:lnTo>
                  <a:pt x="208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10021" y="4399967"/>
            <a:ext cx="149466" cy="1982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83244" y="4395049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2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7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2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9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65789" y="4395054"/>
            <a:ext cx="149288" cy="2083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272512" y="4441509"/>
            <a:ext cx="0" cy="156210"/>
          </a:xfrm>
          <a:custGeom>
            <a:avLst/>
            <a:gdLst/>
            <a:ahLst/>
            <a:cxnLst/>
            <a:rect l="l" t="t" r="r" b="b"/>
            <a:pathLst>
              <a:path w="0" h="156210">
                <a:moveTo>
                  <a:pt x="0" y="0"/>
                </a:moveTo>
                <a:lnTo>
                  <a:pt x="0" y="156209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52407" y="4420554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 h="0">
                <a:moveTo>
                  <a:pt x="0" y="0"/>
                </a:moveTo>
                <a:lnTo>
                  <a:pt x="143522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75826" y="4441509"/>
            <a:ext cx="0" cy="156845"/>
          </a:xfrm>
          <a:custGeom>
            <a:avLst/>
            <a:gdLst/>
            <a:ahLst/>
            <a:cxnLst/>
            <a:rect l="l" t="t" r="r" b="b"/>
            <a:pathLst>
              <a:path w="0" h="156845">
                <a:moveTo>
                  <a:pt x="0" y="0"/>
                </a:moveTo>
                <a:lnTo>
                  <a:pt x="0" y="156756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421376" y="4399967"/>
            <a:ext cx="159308" cy="2019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16316" y="4395054"/>
            <a:ext cx="149288" cy="208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802936" y="4516982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80"/>
                </a:moveTo>
                <a:lnTo>
                  <a:pt x="40208" y="81280"/>
                </a:lnTo>
                <a:lnTo>
                  <a:pt x="40208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02936" y="4496027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02936" y="4400142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29"/>
                </a:moveTo>
                <a:lnTo>
                  <a:pt x="40208" y="74929"/>
                </a:lnTo>
                <a:lnTo>
                  <a:pt x="4020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909476" y="4516411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09476" y="4399964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1"/>
                </a:lnTo>
                <a:lnTo>
                  <a:pt x="40208" y="7531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993797" y="4399967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181435" y="4395054"/>
            <a:ext cx="149288" cy="2083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459751" y="4441509"/>
            <a:ext cx="0" cy="156210"/>
          </a:xfrm>
          <a:custGeom>
            <a:avLst/>
            <a:gdLst/>
            <a:ahLst/>
            <a:cxnLst/>
            <a:rect l="l" t="t" r="r" b="b"/>
            <a:pathLst>
              <a:path w="0" h="156210">
                <a:moveTo>
                  <a:pt x="0" y="0"/>
                </a:moveTo>
                <a:lnTo>
                  <a:pt x="0" y="156209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439647" y="4420554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 h="0">
                <a:moveTo>
                  <a:pt x="0" y="0"/>
                </a:moveTo>
                <a:lnTo>
                  <a:pt x="143522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563065" y="4441509"/>
            <a:ext cx="0" cy="156845"/>
          </a:xfrm>
          <a:custGeom>
            <a:avLst/>
            <a:gdLst/>
            <a:ahLst/>
            <a:cxnLst/>
            <a:rect l="l" t="t" r="r" b="b"/>
            <a:pathLst>
              <a:path w="0" h="156845">
                <a:moveTo>
                  <a:pt x="0" y="0"/>
                </a:moveTo>
                <a:lnTo>
                  <a:pt x="0" y="156756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619664" y="4395052"/>
            <a:ext cx="142317" cy="20833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806104" y="4395049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2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7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2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9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050988" y="4440895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365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978458" y="4420429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 h="0">
                <a:moveTo>
                  <a:pt x="0" y="0"/>
                </a:moveTo>
                <a:lnTo>
                  <a:pt x="145059" y="0"/>
                </a:lnTo>
              </a:path>
            </a:pathLst>
          </a:custGeom>
          <a:ln w="409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148969" y="4516982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80"/>
                </a:moveTo>
                <a:lnTo>
                  <a:pt x="40208" y="81280"/>
                </a:lnTo>
                <a:lnTo>
                  <a:pt x="40208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148969" y="4496027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148969" y="4400142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29"/>
                </a:moveTo>
                <a:lnTo>
                  <a:pt x="40208" y="74929"/>
                </a:lnTo>
                <a:lnTo>
                  <a:pt x="4020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255510" y="4516411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255510" y="4399964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1"/>
                </a:lnTo>
                <a:lnTo>
                  <a:pt x="40208" y="7531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331349" y="4395054"/>
            <a:ext cx="149288" cy="208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517973" y="4395049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2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7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2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9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700514" y="4395057"/>
            <a:ext cx="288074" cy="2083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014040" y="4399967"/>
            <a:ext cx="139953" cy="1982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182012" y="4395052"/>
            <a:ext cx="142317" cy="2083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431558" y="4395057"/>
            <a:ext cx="126898" cy="2083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658069" y="4297448"/>
            <a:ext cx="160655" cy="306070"/>
          </a:xfrm>
          <a:custGeom>
            <a:avLst/>
            <a:gdLst/>
            <a:ahLst/>
            <a:cxnLst/>
            <a:rect l="l" t="t" r="r" b="b"/>
            <a:pathLst>
              <a:path w="160654" h="306070">
                <a:moveTo>
                  <a:pt x="148072" y="0"/>
                </a:moveTo>
                <a:lnTo>
                  <a:pt x="99215" y="5524"/>
                </a:lnTo>
                <a:lnTo>
                  <a:pt x="62045" y="15845"/>
                </a:lnTo>
                <a:lnTo>
                  <a:pt x="28182" y="45578"/>
                </a:lnTo>
                <a:lnTo>
                  <a:pt x="8132" y="91224"/>
                </a:lnTo>
                <a:lnTo>
                  <a:pt x="1260" y="134904"/>
                </a:lnTo>
                <a:lnTo>
                  <a:pt x="0" y="169532"/>
                </a:lnTo>
                <a:lnTo>
                  <a:pt x="293" y="184277"/>
                </a:lnTo>
                <a:lnTo>
                  <a:pt x="5223" y="227647"/>
                </a:lnTo>
                <a:lnTo>
                  <a:pt x="20666" y="270941"/>
                </a:lnTo>
                <a:lnTo>
                  <a:pt x="53116" y="300979"/>
                </a:lnTo>
                <a:lnTo>
                  <a:pt x="79022" y="305930"/>
                </a:lnTo>
                <a:lnTo>
                  <a:pt x="88507" y="305463"/>
                </a:lnTo>
                <a:lnTo>
                  <a:pt x="127717" y="289406"/>
                </a:lnTo>
                <a:lnTo>
                  <a:pt x="75631" y="266230"/>
                </a:lnTo>
                <a:lnTo>
                  <a:pt x="70285" y="264452"/>
                </a:lnTo>
                <a:lnTo>
                  <a:pt x="47876" y="231982"/>
                </a:lnTo>
                <a:lnTo>
                  <a:pt x="41382" y="187031"/>
                </a:lnTo>
                <a:lnTo>
                  <a:pt x="41303" y="182374"/>
                </a:lnTo>
                <a:lnTo>
                  <a:pt x="41328" y="167792"/>
                </a:lnTo>
                <a:lnTo>
                  <a:pt x="73599" y="148767"/>
                </a:lnTo>
                <a:lnTo>
                  <a:pt x="150665" y="148767"/>
                </a:lnTo>
                <a:lnTo>
                  <a:pt x="148880" y="144905"/>
                </a:lnTo>
                <a:lnTo>
                  <a:pt x="144883" y="138134"/>
                </a:lnTo>
                <a:lnTo>
                  <a:pt x="140351" y="132092"/>
                </a:lnTo>
                <a:lnTo>
                  <a:pt x="135321" y="126760"/>
                </a:lnTo>
                <a:lnTo>
                  <a:pt x="131311" y="123393"/>
                </a:lnTo>
                <a:lnTo>
                  <a:pt x="42218" y="123393"/>
                </a:lnTo>
                <a:lnTo>
                  <a:pt x="42882" y="114058"/>
                </a:lnTo>
                <a:lnTo>
                  <a:pt x="52441" y="74726"/>
                </a:lnTo>
                <a:lnTo>
                  <a:pt x="85817" y="51562"/>
                </a:lnTo>
                <a:lnTo>
                  <a:pt x="148072" y="44196"/>
                </a:lnTo>
                <a:lnTo>
                  <a:pt x="148072" y="0"/>
                </a:lnTo>
                <a:close/>
              </a:path>
              <a:path w="160654" h="306070">
                <a:moveTo>
                  <a:pt x="150665" y="148767"/>
                </a:moveTo>
                <a:lnTo>
                  <a:pt x="85817" y="148767"/>
                </a:lnTo>
                <a:lnTo>
                  <a:pt x="90478" y="149618"/>
                </a:lnTo>
                <a:lnTo>
                  <a:pt x="99634" y="153035"/>
                </a:lnTo>
                <a:lnTo>
                  <a:pt x="118257" y="188647"/>
                </a:lnTo>
                <a:lnTo>
                  <a:pt x="119065" y="202996"/>
                </a:lnTo>
                <a:lnTo>
                  <a:pt x="118434" y="217109"/>
                </a:lnTo>
                <a:lnTo>
                  <a:pt x="103461" y="256848"/>
                </a:lnTo>
                <a:lnTo>
                  <a:pt x="81397" y="266230"/>
                </a:lnTo>
                <a:lnTo>
                  <a:pt x="146231" y="266230"/>
                </a:lnTo>
                <a:lnTo>
                  <a:pt x="159272" y="223540"/>
                </a:lnTo>
                <a:lnTo>
                  <a:pt x="160567" y="202996"/>
                </a:lnTo>
                <a:lnTo>
                  <a:pt x="160475" y="195522"/>
                </a:lnTo>
                <a:lnTo>
                  <a:pt x="152347" y="152407"/>
                </a:lnTo>
                <a:lnTo>
                  <a:pt x="150665" y="148767"/>
                </a:lnTo>
                <a:close/>
              </a:path>
              <a:path w="160654" h="306070">
                <a:moveTo>
                  <a:pt x="87849" y="109270"/>
                </a:moveTo>
                <a:lnTo>
                  <a:pt x="79708" y="109270"/>
                </a:lnTo>
                <a:lnTo>
                  <a:pt x="71694" y="110642"/>
                </a:lnTo>
                <a:lnTo>
                  <a:pt x="55985" y="116090"/>
                </a:lnTo>
                <a:lnTo>
                  <a:pt x="49000" y="119430"/>
                </a:lnTo>
                <a:lnTo>
                  <a:pt x="42891" y="123393"/>
                </a:lnTo>
                <a:lnTo>
                  <a:pt x="131311" y="123393"/>
                </a:lnTo>
                <a:lnTo>
                  <a:pt x="95738" y="109628"/>
                </a:lnTo>
                <a:lnTo>
                  <a:pt x="87849" y="109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854336" y="4399967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040269" y="4395053"/>
            <a:ext cx="131991" cy="2083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207895" y="4516982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80"/>
                </a:moveTo>
                <a:lnTo>
                  <a:pt x="40208" y="81280"/>
                </a:lnTo>
                <a:lnTo>
                  <a:pt x="40208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207895" y="4496027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207895" y="4400142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29"/>
                </a:moveTo>
                <a:lnTo>
                  <a:pt x="40208" y="74929"/>
                </a:lnTo>
                <a:lnTo>
                  <a:pt x="4020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314435" y="4516411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314435" y="4399964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1"/>
                </a:lnTo>
                <a:lnTo>
                  <a:pt x="40208" y="7531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390274" y="4395054"/>
            <a:ext cx="149288" cy="2083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568406" y="4395057"/>
            <a:ext cx="126898" cy="2083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721607" y="4395051"/>
            <a:ext cx="165239" cy="2083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22473" y="4399972"/>
            <a:ext cx="183387" cy="19828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00141" y="4902886"/>
            <a:ext cx="184150" cy="267970"/>
          </a:xfrm>
          <a:custGeom>
            <a:avLst/>
            <a:gdLst/>
            <a:ahLst/>
            <a:cxnLst/>
            <a:rect l="l" t="t" r="r" b="b"/>
            <a:pathLst>
              <a:path w="184150" h="267970">
                <a:moveTo>
                  <a:pt x="183553" y="157162"/>
                </a:moveTo>
                <a:lnTo>
                  <a:pt x="0" y="157162"/>
                </a:lnTo>
                <a:lnTo>
                  <a:pt x="0" y="267868"/>
                </a:lnTo>
                <a:lnTo>
                  <a:pt x="39014" y="267868"/>
                </a:lnTo>
                <a:lnTo>
                  <a:pt x="39014" y="198285"/>
                </a:lnTo>
                <a:lnTo>
                  <a:pt x="183553" y="198285"/>
                </a:lnTo>
                <a:lnTo>
                  <a:pt x="183553" y="157162"/>
                </a:lnTo>
                <a:close/>
              </a:path>
              <a:path w="184150" h="267970">
                <a:moveTo>
                  <a:pt x="183553" y="198285"/>
                </a:moveTo>
                <a:lnTo>
                  <a:pt x="144538" y="198285"/>
                </a:lnTo>
                <a:lnTo>
                  <a:pt x="144538" y="267868"/>
                </a:lnTo>
                <a:lnTo>
                  <a:pt x="183553" y="267868"/>
                </a:lnTo>
                <a:lnTo>
                  <a:pt x="183553" y="198285"/>
                </a:lnTo>
                <a:close/>
              </a:path>
              <a:path w="184150" h="267970">
                <a:moveTo>
                  <a:pt x="158445" y="0"/>
                </a:moveTo>
                <a:lnTo>
                  <a:pt x="60731" y="0"/>
                </a:lnTo>
                <a:lnTo>
                  <a:pt x="60049" y="14513"/>
                </a:lnTo>
                <a:lnTo>
                  <a:pt x="59032" y="28184"/>
                </a:lnTo>
                <a:lnTo>
                  <a:pt x="51611" y="74998"/>
                </a:lnTo>
                <a:lnTo>
                  <a:pt x="39076" y="112471"/>
                </a:lnTo>
                <a:lnTo>
                  <a:pt x="16753" y="150223"/>
                </a:lnTo>
                <a:lnTo>
                  <a:pt x="11531" y="157162"/>
                </a:lnTo>
                <a:lnTo>
                  <a:pt x="56997" y="157162"/>
                </a:lnTo>
                <a:lnTo>
                  <a:pt x="56997" y="156337"/>
                </a:lnTo>
                <a:lnTo>
                  <a:pt x="60565" y="150486"/>
                </a:lnTo>
                <a:lnTo>
                  <a:pt x="63973" y="144595"/>
                </a:lnTo>
                <a:lnTo>
                  <a:pt x="81000" y="107124"/>
                </a:lnTo>
                <a:lnTo>
                  <a:pt x="90418" y="68700"/>
                </a:lnTo>
                <a:lnTo>
                  <a:pt x="93979" y="40309"/>
                </a:lnTo>
                <a:lnTo>
                  <a:pt x="158445" y="40309"/>
                </a:lnTo>
                <a:lnTo>
                  <a:pt x="158445" y="0"/>
                </a:lnTo>
                <a:close/>
              </a:path>
              <a:path w="184150" h="267970">
                <a:moveTo>
                  <a:pt x="158445" y="40309"/>
                </a:moveTo>
                <a:lnTo>
                  <a:pt x="118236" y="40309"/>
                </a:lnTo>
                <a:lnTo>
                  <a:pt x="118236" y="157162"/>
                </a:lnTo>
                <a:lnTo>
                  <a:pt x="158445" y="157162"/>
                </a:lnTo>
                <a:lnTo>
                  <a:pt x="158445" y="40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95571" y="4902882"/>
            <a:ext cx="159308" cy="2019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87127" y="4902878"/>
            <a:ext cx="146227" cy="1982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32952" y="4902886"/>
            <a:ext cx="184150" cy="267970"/>
          </a:xfrm>
          <a:custGeom>
            <a:avLst/>
            <a:gdLst/>
            <a:ahLst/>
            <a:cxnLst/>
            <a:rect l="l" t="t" r="r" b="b"/>
            <a:pathLst>
              <a:path w="184150" h="267970">
                <a:moveTo>
                  <a:pt x="183553" y="157162"/>
                </a:moveTo>
                <a:lnTo>
                  <a:pt x="0" y="157162"/>
                </a:lnTo>
                <a:lnTo>
                  <a:pt x="0" y="267868"/>
                </a:lnTo>
                <a:lnTo>
                  <a:pt x="39014" y="267868"/>
                </a:lnTo>
                <a:lnTo>
                  <a:pt x="39014" y="198285"/>
                </a:lnTo>
                <a:lnTo>
                  <a:pt x="183553" y="198285"/>
                </a:lnTo>
                <a:lnTo>
                  <a:pt x="183553" y="157162"/>
                </a:lnTo>
                <a:close/>
              </a:path>
              <a:path w="184150" h="267970">
                <a:moveTo>
                  <a:pt x="183553" y="198285"/>
                </a:moveTo>
                <a:lnTo>
                  <a:pt x="144538" y="198285"/>
                </a:lnTo>
                <a:lnTo>
                  <a:pt x="144538" y="267868"/>
                </a:lnTo>
                <a:lnTo>
                  <a:pt x="183553" y="267868"/>
                </a:lnTo>
                <a:lnTo>
                  <a:pt x="183553" y="198285"/>
                </a:lnTo>
                <a:close/>
              </a:path>
              <a:path w="184150" h="267970">
                <a:moveTo>
                  <a:pt x="158445" y="0"/>
                </a:moveTo>
                <a:lnTo>
                  <a:pt x="60731" y="0"/>
                </a:lnTo>
                <a:lnTo>
                  <a:pt x="60049" y="14513"/>
                </a:lnTo>
                <a:lnTo>
                  <a:pt x="59032" y="28184"/>
                </a:lnTo>
                <a:lnTo>
                  <a:pt x="51611" y="74998"/>
                </a:lnTo>
                <a:lnTo>
                  <a:pt x="39076" y="112471"/>
                </a:lnTo>
                <a:lnTo>
                  <a:pt x="16753" y="150223"/>
                </a:lnTo>
                <a:lnTo>
                  <a:pt x="11531" y="157162"/>
                </a:lnTo>
                <a:lnTo>
                  <a:pt x="56997" y="157162"/>
                </a:lnTo>
                <a:lnTo>
                  <a:pt x="56997" y="156337"/>
                </a:lnTo>
                <a:lnTo>
                  <a:pt x="60565" y="150486"/>
                </a:lnTo>
                <a:lnTo>
                  <a:pt x="63973" y="144595"/>
                </a:lnTo>
                <a:lnTo>
                  <a:pt x="81000" y="107124"/>
                </a:lnTo>
                <a:lnTo>
                  <a:pt x="90418" y="68700"/>
                </a:lnTo>
                <a:lnTo>
                  <a:pt x="93980" y="40309"/>
                </a:lnTo>
                <a:lnTo>
                  <a:pt x="158445" y="40309"/>
                </a:lnTo>
                <a:lnTo>
                  <a:pt x="158445" y="0"/>
                </a:lnTo>
                <a:close/>
              </a:path>
              <a:path w="184150" h="267970">
                <a:moveTo>
                  <a:pt x="158445" y="40309"/>
                </a:moveTo>
                <a:lnTo>
                  <a:pt x="118237" y="40309"/>
                </a:lnTo>
                <a:lnTo>
                  <a:pt x="118237" y="157162"/>
                </a:lnTo>
                <a:lnTo>
                  <a:pt x="158445" y="157162"/>
                </a:lnTo>
                <a:lnTo>
                  <a:pt x="158445" y="40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38570" y="4897967"/>
            <a:ext cx="165239" cy="2083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330960" y="4897972"/>
            <a:ext cx="288067" cy="2083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644479" y="4902882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820238" y="4897971"/>
            <a:ext cx="414801" cy="2083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272365" y="5019897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80"/>
                </a:moveTo>
                <a:lnTo>
                  <a:pt x="40208" y="81280"/>
                </a:lnTo>
                <a:lnTo>
                  <a:pt x="40208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272365" y="4998942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272365" y="4903057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29"/>
                </a:moveTo>
                <a:lnTo>
                  <a:pt x="40208" y="74929"/>
                </a:lnTo>
                <a:lnTo>
                  <a:pt x="4020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378905" y="5019326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378905" y="4902879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463232" y="4902882"/>
            <a:ext cx="152006" cy="198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647478" y="4902878"/>
            <a:ext cx="146227" cy="1982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034790" y="5101177"/>
            <a:ext cx="39370" cy="69850"/>
          </a:xfrm>
          <a:custGeom>
            <a:avLst/>
            <a:gdLst/>
            <a:ahLst/>
            <a:cxnLst/>
            <a:rect l="l" t="t" r="r" b="b"/>
            <a:pathLst>
              <a:path w="39369" h="69850">
                <a:moveTo>
                  <a:pt x="0" y="69850"/>
                </a:moveTo>
                <a:lnTo>
                  <a:pt x="39014" y="69850"/>
                </a:lnTo>
                <a:lnTo>
                  <a:pt x="39014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909416" y="508085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 h="0">
                <a:moveTo>
                  <a:pt x="0" y="0"/>
                </a:moveTo>
                <a:lnTo>
                  <a:pt x="164388" y="0"/>
                </a:lnTo>
              </a:path>
            </a:pathLst>
          </a:custGeom>
          <a:ln w="4063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929520" y="4903057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479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028593" y="4902879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162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095872" y="4897971"/>
            <a:ext cx="327254" cy="20831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458764" y="4897971"/>
            <a:ext cx="149288" cy="208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645381" y="4807106"/>
            <a:ext cx="152400" cy="294640"/>
          </a:xfrm>
          <a:custGeom>
            <a:avLst/>
            <a:gdLst/>
            <a:ahLst/>
            <a:cxnLst/>
            <a:rect l="l" t="t" r="r" b="b"/>
            <a:pathLst>
              <a:path w="152400" h="294639">
                <a:moveTo>
                  <a:pt x="54965" y="0"/>
                </a:moveTo>
                <a:lnTo>
                  <a:pt x="17805" y="0"/>
                </a:lnTo>
                <a:lnTo>
                  <a:pt x="18289" y="7737"/>
                </a:lnTo>
                <a:lnTo>
                  <a:pt x="30662" y="47197"/>
                </a:lnTo>
                <a:lnTo>
                  <a:pt x="64523" y="71681"/>
                </a:lnTo>
                <a:lnTo>
                  <a:pt x="77698" y="73063"/>
                </a:lnTo>
                <a:lnTo>
                  <a:pt x="84547" y="72717"/>
                </a:lnTo>
                <a:lnTo>
                  <a:pt x="121640" y="52285"/>
                </a:lnTo>
                <a:lnTo>
                  <a:pt x="130670" y="37249"/>
                </a:lnTo>
                <a:lnTo>
                  <a:pt x="71196" y="37249"/>
                </a:lnTo>
                <a:lnTo>
                  <a:pt x="65938" y="34048"/>
                </a:lnTo>
                <a:lnTo>
                  <a:pt x="62090" y="27635"/>
                </a:lnTo>
                <a:lnTo>
                  <a:pt x="59480" y="22301"/>
                </a:lnTo>
                <a:lnTo>
                  <a:pt x="57423" y="15917"/>
                </a:lnTo>
                <a:lnTo>
                  <a:pt x="55918" y="8484"/>
                </a:lnTo>
                <a:lnTo>
                  <a:pt x="54965" y="0"/>
                </a:lnTo>
                <a:close/>
              </a:path>
              <a:path w="152400" h="294639">
                <a:moveTo>
                  <a:pt x="138772" y="0"/>
                </a:moveTo>
                <a:lnTo>
                  <a:pt x="101282" y="0"/>
                </a:lnTo>
                <a:lnTo>
                  <a:pt x="100446" y="8484"/>
                </a:lnTo>
                <a:lnTo>
                  <a:pt x="98966" y="15917"/>
                </a:lnTo>
                <a:lnTo>
                  <a:pt x="96830" y="22320"/>
                </a:lnTo>
                <a:lnTo>
                  <a:pt x="94068" y="27635"/>
                </a:lnTo>
                <a:lnTo>
                  <a:pt x="89941" y="34048"/>
                </a:lnTo>
                <a:lnTo>
                  <a:pt x="84531" y="37249"/>
                </a:lnTo>
                <a:lnTo>
                  <a:pt x="130670" y="37249"/>
                </a:lnTo>
                <a:lnTo>
                  <a:pt x="138272" y="7737"/>
                </a:lnTo>
                <a:lnTo>
                  <a:pt x="138772" y="0"/>
                </a:lnTo>
                <a:close/>
              </a:path>
              <a:path w="152400" h="294639">
                <a:moveTo>
                  <a:pt x="40208" y="95770"/>
                </a:moveTo>
                <a:lnTo>
                  <a:pt x="0" y="95770"/>
                </a:lnTo>
                <a:lnTo>
                  <a:pt x="0" y="294068"/>
                </a:lnTo>
                <a:lnTo>
                  <a:pt x="36982" y="294068"/>
                </a:lnTo>
                <a:lnTo>
                  <a:pt x="80213" y="223875"/>
                </a:lnTo>
                <a:lnTo>
                  <a:pt x="38671" y="223875"/>
                </a:lnTo>
                <a:lnTo>
                  <a:pt x="39340" y="208954"/>
                </a:lnTo>
                <a:lnTo>
                  <a:pt x="39820" y="192214"/>
                </a:lnTo>
                <a:lnTo>
                  <a:pt x="40050" y="177552"/>
                </a:lnTo>
                <a:lnTo>
                  <a:pt x="40147" y="165963"/>
                </a:lnTo>
                <a:lnTo>
                  <a:pt x="40208" y="95770"/>
                </a:lnTo>
                <a:close/>
              </a:path>
              <a:path w="152400" h="294639">
                <a:moveTo>
                  <a:pt x="152006" y="165963"/>
                </a:moveTo>
                <a:lnTo>
                  <a:pt x="113322" y="165963"/>
                </a:lnTo>
                <a:lnTo>
                  <a:pt x="112655" y="182198"/>
                </a:lnTo>
                <a:lnTo>
                  <a:pt x="112179" y="199377"/>
                </a:lnTo>
                <a:lnTo>
                  <a:pt x="111893" y="217498"/>
                </a:lnTo>
                <a:lnTo>
                  <a:pt x="111798" y="294068"/>
                </a:lnTo>
                <a:lnTo>
                  <a:pt x="152006" y="294068"/>
                </a:lnTo>
                <a:lnTo>
                  <a:pt x="152006" y="165963"/>
                </a:lnTo>
                <a:close/>
              </a:path>
              <a:path w="152400" h="294639">
                <a:moveTo>
                  <a:pt x="152006" y="95770"/>
                </a:moveTo>
                <a:lnTo>
                  <a:pt x="115023" y="95770"/>
                </a:lnTo>
                <a:lnTo>
                  <a:pt x="70904" y="167398"/>
                </a:lnTo>
                <a:lnTo>
                  <a:pt x="60793" y="184436"/>
                </a:lnTo>
                <a:lnTo>
                  <a:pt x="52163" y="199528"/>
                </a:lnTo>
                <a:lnTo>
                  <a:pt x="45016" y="212674"/>
                </a:lnTo>
                <a:lnTo>
                  <a:pt x="39357" y="223875"/>
                </a:lnTo>
                <a:lnTo>
                  <a:pt x="80213" y="223875"/>
                </a:lnTo>
                <a:lnTo>
                  <a:pt x="99579" y="190831"/>
                </a:lnTo>
                <a:lnTo>
                  <a:pt x="112648" y="165963"/>
                </a:lnTo>
                <a:lnTo>
                  <a:pt x="152006" y="165963"/>
                </a:lnTo>
                <a:lnTo>
                  <a:pt x="152006" y="95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907997" y="4822250"/>
            <a:ext cx="221615" cy="284480"/>
          </a:xfrm>
          <a:custGeom>
            <a:avLst/>
            <a:gdLst/>
            <a:ahLst/>
            <a:cxnLst/>
            <a:rect l="l" t="t" r="r" b="b"/>
            <a:pathLst>
              <a:path w="221614" h="284479">
                <a:moveTo>
                  <a:pt x="110617" y="0"/>
                </a:moveTo>
                <a:lnTo>
                  <a:pt x="63703" y="10439"/>
                </a:lnTo>
                <a:lnTo>
                  <a:pt x="28917" y="39700"/>
                </a:lnTo>
                <a:lnTo>
                  <a:pt x="7378" y="84620"/>
                </a:lnTo>
                <a:lnTo>
                  <a:pt x="461" y="126693"/>
                </a:lnTo>
                <a:lnTo>
                  <a:pt x="0" y="142024"/>
                </a:lnTo>
                <a:lnTo>
                  <a:pt x="461" y="157354"/>
                </a:lnTo>
                <a:lnTo>
                  <a:pt x="7378" y="199428"/>
                </a:lnTo>
                <a:lnTo>
                  <a:pt x="28917" y="244347"/>
                </a:lnTo>
                <a:lnTo>
                  <a:pt x="63703" y="273608"/>
                </a:lnTo>
                <a:lnTo>
                  <a:pt x="110617" y="284048"/>
                </a:lnTo>
                <a:lnTo>
                  <a:pt x="123406" y="283395"/>
                </a:lnTo>
                <a:lnTo>
                  <a:pt x="167421" y="267865"/>
                </a:lnTo>
                <a:lnTo>
                  <a:pt x="194101" y="241680"/>
                </a:lnTo>
                <a:lnTo>
                  <a:pt x="110617" y="241680"/>
                </a:lnTo>
                <a:lnTo>
                  <a:pt x="103382" y="241292"/>
                </a:lnTo>
                <a:lnTo>
                  <a:pt x="66798" y="222627"/>
                </a:lnTo>
                <a:lnTo>
                  <a:pt x="48006" y="185712"/>
                </a:lnTo>
                <a:lnTo>
                  <a:pt x="42926" y="142024"/>
                </a:lnTo>
                <a:lnTo>
                  <a:pt x="43242" y="129927"/>
                </a:lnTo>
                <a:lnTo>
                  <a:pt x="50794" y="89363"/>
                </a:lnTo>
                <a:lnTo>
                  <a:pt x="71929" y="56226"/>
                </a:lnTo>
                <a:lnTo>
                  <a:pt x="110617" y="42367"/>
                </a:lnTo>
                <a:lnTo>
                  <a:pt x="194101" y="42367"/>
                </a:lnTo>
                <a:lnTo>
                  <a:pt x="192303" y="39700"/>
                </a:lnTo>
                <a:lnTo>
                  <a:pt x="157518" y="10439"/>
                </a:lnTo>
                <a:lnTo>
                  <a:pt x="123406" y="652"/>
                </a:lnTo>
                <a:lnTo>
                  <a:pt x="110617" y="0"/>
                </a:lnTo>
                <a:close/>
              </a:path>
              <a:path w="221614" h="284479">
                <a:moveTo>
                  <a:pt x="194101" y="42367"/>
                </a:moveTo>
                <a:lnTo>
                  <a:pt x="110617" y="42367"/>
                </a:lnTo>
                <a:lnTo>
                  <a:pt x="117843" y="42750"/>
                </a:lnTo>
                <a:lnTo>
                  <a:pt x="124777" y="43900"/>
                </a:lnTo>
                <a:lnTo>
                  <a:pt x="159131" y="67132"/>
                </a:lnTo>
                <a:lnTo>
                  <a:pt x="175441" y="108082"/>
                </a:lnTo>
                <a:lnTo>
                  <a:pt x="178308" y="142024"/>
                </a:lnTo>
                <a:lnTo>
                  <a:pt x="177989" y="154120"/>
                </a:lnTo>
                <a:lnTo>
                  <a:pt x="170427" y="194679"/>
                </a:lnTo>
                <a:lnTo>
                  <a:pt x="149291" y="227668"/>
                </a:lnTo>
                <a:lnTo>
                  <a:pt x="110617" y="241680"/>
                </a:lnTo>
                <a:lnTo>
                  <a:pt x="194101" y="241680"/>
                </a:lnTo>
                <a:lnTo>
                  <a:pt x="213842" y="199428"/>
                </a:lnTo>
                <a:lnTo>
                  <a:pt x="220761" y="157354"/>
                </a:lnTo>
                <a:lnTo>
                  <a:pt x="221221" y="142024"/>
                </a:lnTo>
                <a:lnTo>
                  <a:pt x="220761" y="126693"/>
                </a:lnTo>
                <a:lnTo>
                  <a:pt x="213842" y="84620"/>
                </a:lnTo>
                <a:lnTo>
                  <a:pt x="198958" y="49572"/>
                </a:lnTo>
                <a:lnTo>
                  <a:pt x="194101" y="42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163157" y="4822250"/>
            <a:ext cx="221615" cy="284480"/>
          </a:xfrm>
          <a:custGeom>
            <a:avLst/>
            <a:gdLst/>
            <a:ahLst/>
            <a:cxnLst/>
            <a:rect l="l" t="t" r="r" b="b"/>
            <a:pathLst>
              <a:path w="221614" h="284479">
                <a:moveTo>
                  <a:pt x="110617" y="0"/>
                </a:moveTo>
                <a:lnTo>
                  <a:pt x="63703" y="10439"/>
                </a:lnTo>
                <a:lnTo>
                  <a:pt x="28917" y="39700"/>
                </a:lnTo>
                <a:lnTo>
                  <a:pt x="7378" y="84620"/>
                </a:lnTo>
                <a:lnTo>
                  <a:pt x="461" y="126693"/>
                </a:lnTo>
                <a:lnTo>
                  <a:pt x="0" y="142024"/>
                </a:lnTo>
                <a:lnTo>
                  <a:pt x="461" y="157354"/>
                </a:lnTo>
                <a:lnTo>
                  <a:pt x="7378" y="199428"/>
                </a:lnTo>
                <a:lnTo>
                  <a:pt x="28917" y="244347"/>
                </a:lnTo>
                <a:lnTo>
                  <a:pt x="63703" y="273608"/>
                </a:lnTo>
                <a:lnTo>
                  <a:pt x="110617" y="284048"/>
                </a:lnTo>
                <a:lnTo>
                  <a:pt x="123406" y="283395"/>
                </a:lnTo>
                <a:lnTo>
                  <a:pt x="167421" y="267865"/>
                </a:lnTo>
                <a:lnTo>
                  <a:pt x="194101" y="241680"/>
                </a:lnTo>
                <a:lnTo>
                  <a:pt x="110617" y="241680"/>
                </a:lnTo>
                <a:lnTo>
                  <a:pt x="103382" y="241292"/>
                </a:lnTo>
                <a:lnTo>
                  <a:pt x="66798" y="222627"/>
                </a:lnTo>
                <a:lnTo>
                  <a:pt x="48006" y="185712"/>
                </a:lnTo>
                <a:lnTo>
                  <a:pt x="42926" y="142024"/>
                </a:lnTo>
                <a:lnTo>
                  <a:pt x="43242" y="129927"/>
                </a:lnTo>
                <a:lnTo>
                  <a:pt x="50794" y="89363"/>
                </a:lnTo>
                <a:lnTo>
                  <a:pt x="71929" y="56226"/>
                </a:lnTo>
                <a:lnTo>
                  <a:pt x="110617" y="42367"/>
                </a:lnTo>
                <a:lnTo>
                  <a:pt x="194101" y="42367"/>
                </a:lnTo>
                <a:lnTo>
                  <a:pt x="192303" y="39700"/>
                </a:lnTo>
                <a:lnTo>
                  <a:pt x="157518" y="10439"/>
                </a:lnTo>
                <a:lnTo>
                  <a:pt x="123406" y="652"/>
                </a:lnTo>
                <a:lnTo>
                  <a:pt x="110617" y="0"/>
                </a:lnTo>
                <a:close/>
              </a:path>
              <a:path w="221614" h="284479">
                <a:moveTo>
                  <a:pt x="194101" y="42367"/>
                </a:moveTo>
                <a:lnTo>
                  <a:pt x="110617" y="42367"/>
                </a:lnTo>
                <a:lnTo>
                  <a:pt x="117843" y="42750"/>
                </a:lnTo>
                <a:lnTo>
                  <a:pt x="124777" y="43900"/>
                </a:lnTo>
                <a:lnTo>
                  <a:pt x="159131" y="67132"/>
                </a:lnTo>
                <a:lnTo>
                  <a:pt x="175441" y="108082"/>
                </a:lnTo>
                <a:lnTo>
                  <a:pt x="178308" y="142024"/>
                </a:lnTo>
                <a:lnTo>
                  <a:pt x="177989" y="154120"/>
                </a:lnTo>
                <a:lnTo>
                  <a:pt x="170427" y="194679"/>
                </a:lnTo>
                <a:lnTo>
                  <a:pt x="149291" y="227668"/>
                </a:lnTo>
                <a:lnTo>
                  <a:pt x="110617" y="241680"/>
                </a:lnTo>
                <a:lnTo>
                  <a:pt x="194101" y="241680"/>
                </a:lnTo>
                <a:lnTo>
                  <a:pt x="213842" y="199428"/>
                </a:lnTo>
                <a:lnTo>
                  <a:pt x="220761" y="157354"/>
                </a:lnTo>
                <a:lnTo>
                  <a:pt x="221221" y="142024"/>
                </a:lnTo>
                <a:lnTo>
                  <a:pt x="220761" y="126693"/>
                </a:lnTo>
                <a:lnTo>
                  <a:pt x="213842" y="84620"/>
                </a:lnTo>
                <a:lnTo>
                  <a:pt x="198958" y="49572"/>
                </a:lnTo>
                <a:lnTo>
                  <a:pt x="194101" y="42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449281" y="498203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415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428497" y="496108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315" y="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449281" y="4827096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415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596029" y="4982074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100"/>
                </a:lnTo>
              </a:path>
            </a:pathLst>
          </a:custGeom>
          <a:ln w="415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596029" y="4827375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29">
                <a:moveTo>
                  <a:pt x="0" y="0"/>
                </a:moveTo>
                <a:lnTo>
                  <a:pt x="0" y="112750"/>
                </a:lnTo>
              </a:path>
            </a:pathLst>
          </a:custGeom>
          <a:ln w="415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16257" y="5405803"/>
            <a:ext cx="139954" cy="19829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54958" y="5400888"/>
            <a:ext cx="165239" cy="2083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49073" y="5303285"/>
            <a:ext cx="160655" cy="306070"/>
          </a:xfrm>
          <a:custGeom>
            <a:avLst/>
            <a:gdLst/>
            <a:ahLst/>
            <a:cxnLst/>
            <a:rect l="l" t="t" r="r" b="b"/>
            <a:pathLst>
              <a:path w="160655" h="306070">
                <a:moveTo>
                  <a:pt x="148072" y="0"/>
                </a:moveTo>
                <a:lnTo>
                  <a:pt x="99215" y="5524"/>
                </a:lnTo>
                <a:lnTo>
                  <a:pt x="62045" y="15845"/>
                </a:lnTo>
                <a:lnTo>
                  <a:pt x="28182" y="45578"/>
                </a:lnTo>
                <a:lnTo>
                  <a:pt x="8132" y="91224"/>
                </a:lnTo>
                <a:lnTo>
                  <a:pt x="1260" y="134904"/>
                </a:lnTo>
                <a:lnTo>
                  <a:pt x="0" y="169532"/>
                </a:lnTo>
                <a:lnTo>
                  <a:pt x="293" y="184277"/>
                </a:lnTo>
                <a:lnTo>
                  <a:pt x="5223" y="227647"/>
                </a:lnTo>
                <a:lnTo>
                  <a:pt x="20666" y="270941"/>
                </a:lnTo>
                <a:lnTo>
                  <a:pt x="53116" y="300979"/>
                </a:lnTo>
                <a:lnTo>
                  <a:pt x="79022" y="305930"/>
                </a:lnTo>
                <a:lnTo>
                  <a:pt x="88507" y="305463"/>
                </a:lnTo>
                <a:lnTo>
                  <a:pt x="127717" y="289406"/>
                </a:lnTo>
                <a:lnTo>
                  <a:pt x="75631" y="266230"/>
                </a:lnTo>
                <a:lnTo>
                  <a:pt x="70285" y="264452"/>
                </a:lnTo>
                <a:lnTo>
                  <a:pt x="47876" y="231982"/>
                </a:lnTo>
                <a:lnTo>
                  <a:pt x="41382" y="187031"/>
                </a:lnTo>
                <a:lnTo>
                  <a:pt x="41303" y="182374"/>
                </a:lnTo>
                <a:lnTo>
                  <a:pt x="41328" y="167792"/>
                </a:lnTo>
                <a:lnTo>
                  <a:pt x="73599" y="148767"/>
                </a:lnTo>
                <a:lnTo>
                  <a:pt x="150665" y="148767"/>
                </a:lnTo>
                <a:lnTo>
                  <a:pt x="148880" y="144905"/>
                </a:lnTo>
                <a:lnTo>
                  <a:pt x="144883" y="138134"/>
                </a:lnTo>
                <a:lnTo>
                  <a:pt x="140351" y="132092"/>
                </a:lnTo>
                <a:lnTo>
                  <a:pt x="135321" y="126760"/>
                </a:lnTo>
                <a:lnTo>
                  <a:pt x="131311" y="123393"/>
                </a:lnTo>
                <a:lnTo>
                  <a:pt x="42218" y="123393"/>
                </a:lnTo>
                <a:lnTo>
                  <a:pt x="42882" y="114058"/>
                </a:lnTo>
                <a:lnTo>
                  <a:pt x="52441" y="74726"/>
                </a:lnTo>
                <a:lnTo>
                  <a:pt x="85817" y="51561"/>
                </a:lnTo>
                <a:lnTo>
                  <a:pt x="148072" y="44195"/>
                </a:lnTo>
                <a:lnTo>
                  <a:pt x="148072" y="0"/>
                </a:lnTo>
                <a:close/>
              </a:path>
              <a:path w="160655" h="306070">
                <a:moveTo>
                  <a:pt x="150665" y="148767"/>
                </a:moveTo>
                <a:lnTo>
                  <a:pt x="85817" y="148767"/>
                </a:lnTo>
                <a:lnTo>
                  <a:pt x="90478" y="149618"/>
                </a:lnTo>
                <a:lnTo>
                  <a:pt x="99634" y="153034"/>
                </a:lnTo>
                <a:lnTo>
                  <a:pt x="118257" y="188647"/>
                </a:lnTo>
                <a:lnTo>
                  <a:pt x="119065" y="202996"/>
                </a:lnTo>
                <a:lnTo>
                  <a:pt x="118434" y="217109"/>
                </a:lnTo>
                <a:lnTo>
                  <a:pt x="103461" y="256848"/>
                </a:lnTo>
                <a:lnTo>
                  <a:pt x="81397" y="266230"/>
                </a:lnTo>
                <a:lnTo>
                  <a:pt x="146231" y="266230"/>
                </a:lnTo>
                <a:lnTo>
                  <a:pt x="159272" y="223540"/>
                </a:lnTo>
                <a:lnTo>
                  <a:pt x="160567" y="202996"/>
                </a:lnTo>
                <a:lnTo>
                  <a:pt x="160475" y="195522"/>
                </a:lnTo>
                <a:lnTo>
                  <a:pt x="152347" y="152407"/>
                </a:lnTo>
                <a:lnTo>
                  <a:pt x="150665" y="148767"/>
                </a:lnTo>
                <a:close/>
              </a:path>
              <a:path w="160655" h="306070">
                <a:moveTo>
                  <a:pt x="87849" y="109270"/>
                </a:moveTo>
                <a:lnTo>
                  <a:pt x="79708" y="109270"/>
                </a:lnTo>
                <a:lnTo>
                  <a:pt x="71694" y="110642"/>
                </a:lnTo>
                <a:lnTo>
                  <a:pt x="55985" y="116090"/>
                </a:lnTo>
                <a:lnTo>
                  <a:pt x="49000" y="119430"/>
                </a:lnTo>
                <a:lnTo>
                  <a:pt x="42891" y="123393"/>
                </a:lnTo>
                <a:lnTo>
                  <a:pt x="131311" y="123393"/>
                </a:lnTo>
                <a:lnTo>
                  <a:pt x="95738" y="109628"/>
                </a:lnTo>
                <a:lnTo>
                  <a:pt x="87849" y="109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926665" y="5405803"/>
            <a:ext cx="159308" cy="2019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122466" y="5400888"/>
            <a:ext cx="142317" cy="20833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300419" y="5400893"/>
            <a:ext cx="288074" cy="2083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613938" y="5405803"/>
            <a:ext cx="152006" cy="19829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861294" y="5405803"/>
            <a:ext cx="175260" cy="294005"/>
          </a:xfrm>
          <a:custGeom>
            <a:avLst/>
            <a:gdLst/>
            <a:ahLst/>
            <a:cxnLst/>
            <a:rect l="l" t="t" r="r" b="b"/>
            <a:pathLst>
              <a:path w="175260" h="294004">
                <a:moveTo>
                  <a:pt x="43091" y="0"/>
                </a:moveTo>
                <a:lnTo>
                  <a:pt x="0" y="0"/>
                </a:lnTo>
                <a:lnTo>
                  <a:pt x="67183" y="187248"/>
                </a:lnTo>
                <a:lnTo>
                  <a:pt x="29514" y="293446"/>
                </a:lnTo>
                <a:lnTo>
                  <a:pt x="69215" y="293446"/>
                </a:lnTo>
                <a:lnTo>
                  <a:pt x="127316" y="132397"/>
                </a:lnTo>
                <a:lnTo>
                  <a:pt x="87363" y="132397"/>
                </a:lnTo>
                <a:lnTo>
                  <a:pt x="83975" y="121246"/>
                </a:lnTo>
                <a:lnTo>
                  <a:pt x="79565" y="107434"/>
                </a:lnTo>
                <a:lnTo>
                  <a:pt x="74136" y="90961"/>
                </a:lnTo>
                <a:lnTo>
                  <a:pt x="67691" y="71831"/>
                </a:lnTo>
                <a:lnTo>
                  <a:pt x="43091" y="0"/>
                </a:lnTo>
                <a:close/>
              </a:path>
              <a:path w="175260" h="294004">
                <a:moveTo>
                  <a:pt x="175082" y="0"/>
                </a:moveTo>
                <a:lnTo>
                  <a:pt x="131483" y="0"/>
                </a:lnTo>
                <a:lnTo>
                  <a:pt x="106032" y="75514"/>
                </a:lnTo>
                <a:lnTo>
                  <a:pt x="99750" y="94644"/>
                </a:lnTo>
                <a:lnTo>
                  <a:pt x="94659" y="110504"/>
                </a:lnTo>
                <a:lnTo>
                  <a:pt x="90758" y="123089"/>
                </a:lnTo>
                <a:lnTo>
                  <a:pt x="88049" y="132397"/>
                </a:lnTo>
                <a:lnTo>
                  <a:pt x="127316" y="132397"/>
                </a:lnTo>
                <a:lnTo>
                  <a:pt x="175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051648" y="5400888"/>
            <a:ext cx="470275" cy="20833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557560" y="5310027"/>
            <a:ext cx="152400" cy="294640"/>
          </a:xfrm>
          <a:custGeom>
            <a:avLst/>
            <a:gdLst/>
            <a:ahLst/>
            <a:cxnLst/>
            <a:rect l="l" t="t" r="r" b="b"/>
            <a:pathLst>
              <a:path w="152400" h="294639">
                <a:moveTo>
                  <a:pt x="54965" y="0"/>
                </a:moveTo>
                <a:lnTo>
                  <a:pt x="17805" y="0"/>
                </a:lnTo>
                <a:lnTo>
                  <a:pt x="18289" y="7737"/>
                </a:lnTo>
                <a:lnTo>
                  <a:pt x="30662" y="47197"/>
                </a:lnTo>
                <a:lnTo>
                  <a:pt x="64523" y="71681"/>
                </a:lnTo>
                <a:lnTo>
                  <a:pt x="77698" y="73063"/>
                </a:lnTo>
                <a:lnTo>
                  <a:pt x="84547" y="72717"/>
                </a:lnTo>
                <a:lnTo>
                  <a:pt x="121640" y="52285"/>
                </a:lnTo>
                <a:lnTo>
                  <a:pt x="130670" y="37249"/>
                </a:lnTo>
                <a:lnTo>
                  <a:pt x="71196" y="37249"/>
                </a:lnTo>
                <a:lnTo>
                  <a:pt x="65938" y="34048"/>
                </a:lnTo>
                <a:lnTo>
                  <a:pt x="62090" y="27635"/>
                </a:lnTo>
                <a:lnTo>
                  <a:pt x="59480" y="22301"/>
                </a:lnTo>
                <a:lnTo>
                  <a:pt x="57423" y="15917"/>
                </a:lnTo>
                <a:lnTo>
                  <a:pt x="55918" y="8484"/>
                </a:lnTo>
                <a:lnTo>
                  <a:pt x="54965" y="0"/>
                </a:lnTo>
                <a:close/>
              </a:path>
              <a:path w="152400" h="294639">
                <a:moveTo>
                  <a:pt x="138772" y="0"/>
                </a:moveTo>
                <a:lnTo>
                  <a:pt x="101282" y="0"/>
                </a:lnTo>
                <a:lnTo>
                  <a:pt x="100446" y="8484"/>
                </a:lnTo>
                <a:lnTo>
                  <a:pt x="98966" y="15917"/>
                </a:lnTo>
                <a:lnTo>
                  <a:pt x="96830" y="22320"/>
                </a:lnTo>
                <a:lnTo>
                  <a:pt x="94068" y="27635"/>
                </a:lnTo>
                <a:lnTo>
                  <a:pt x="89941" y="34048"/>
                </a:lnTo>
                <a:lnTo>
                  <a:pt x="84531" y="37249"/>
                </a:lnTo>
                <a:lnTo>
                  <a:pt x="130670" y="37249"/>
                </a:lnTo>
                <a:lnTo>
                  <a:pt x="138272" y="7737"/>
                </a:lnTo>
                <a:lnTo>
                  <a:pt x="138772" y="0"/>
                </a:lnTo>
                <a:close/>
              </a:path>
              <a:path w="152400" h="294639">
                <a:moveTo>
                  <a:pt x="40208" y="95770"/>
                </a:moveTo>
                <a:lnTo>
                  <a:pt x="0" y="95770"/>
                </a:lnTo>
                <a:lnTo>
                  <a:pt x="0" y="294068"/>
                </a:lnTo>
                <a:lnTo>
                  <a:pt x="36982" y="294068"/>
                </a:lnTo>
                <a:lnTo>
                  <a:pt x="80213" y="223875"/>
                </a:lnTo>
                <a:lnTo>
                  <a:pt x="38671" y="223875"/>
                </a:lnTo>
                <a:lnTo>
                  <a:pt x="39340" y="208954"/>
                </a:lnTo>
                <a:lnTo>
                  <a:pt x="39820" y="192214"/>
                </a:lnTo>
                <a:lnTo>
                  <a:pt x="40050" y="177552"/>
                </a:lnTo>
                <a:lnTo>
                  <a:pt x="40147" y="165963"/>
                </a:lnTo>
                <a:lnTo>
                  <a:pt x="40208" y="95770"/>
                </a:lnTo>
                <a:close/>
              </a:path>
              <a:path w="152400" h="294639">
                <a:moveTo>
                  <a:pt x="152006" y="165963"/>
                </a:moveTo>
                <a:lnTo>
                  <a:pt x="113322" y="165963"/>
                </a:lnTo>
                <a:lnTo>
                  <a:pt x="112655" y="182198"/>
                </a:lnTo>
                <a:lnTo>
                  <a:pt x="112179" y="199377"/>
                </a:lnTo>
                <a:lnTo>
                  <a:pt x="111893" y="217498"/>
                </a:lnTo>
                <a:lnTo>
                  <a:pt x="111798" y="294068"/>
                </a:lnTo>
                <a:lnTo>
                  <a:pt x="152006" y="294068"/>
                </a:lnTo>
                <a:lnTo>
                  <a:pt x="152006" y="165963"/>
                </a:lnTo>
                <a:close/>
              </a:path>
              <a:path w="152400" h="294639">
                <a:moveTo>
                  <a:pt x="152006" y="95770"/>
                </a:moveTo>
                <a:lnTo>
                  <a:pt x="115023" y="95770"/>
                </a:lnTo>
                <a:lnTo>
                  <a:pt x="70904" y="167398"/>
                </a:lnTo>
                <a:lnTo>
                  <a:pt x="60793" y="184436"/>
                </a:lnTo>
                <a:lnTo>
                  <a:pt x="52163" y="199528"/>
                </a:lnTo>
                <a:lnTo>
                  <a:pt x="45016" y="212674"/>
                </a:lnTo>
                <a:lnTo>
                  <a:pt x="39357" y="223875"/>
                </a:lnTo>
                <a:lnTo>
                  <a:pt x="80213" y="223875"/>
                </a:lnTo>
                <a:lnTo>
                  <a:pt x="99579" y="190831"/>
                </a:lnTo>
                <a:lnTo>
                  <a:pt x="112649" y="165963"/>
                </a:lnTo>
                <a:lnTo>
                  <a:pt x="152006" y="165963"/>
                </a:lnTo>
                <a:lnTo>
                  <a:pt x="152006" y="95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748582" y="5405802"/>
            <a:ext cx="137591" cy="19829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930286" y="5405803"/>
            <a:ext cx="152006" cy="19829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126411" y="5405803"/>
            <a:ext cx="139954" cy="19829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293513" y="5400888"/>
            <a:ext cx="165239" cy="2083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94379" y="5400888"/>
            <a:ext cx="298592" cy="20833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900201" y="5400886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2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7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2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9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083612" y="5400888"/>
            <a:ext cx="142317" cy="20833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259864" y="5400890"/>
            <a:ext cx="131991" cy="20833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427485" y="5405803"/>
            <a:ext cx="139953" cy="19829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603076" y="5405803"/>
            <a:ext cx="152006" cy="19829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853056" y="5446731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365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780526" y="542626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 h="0">
                <a:moveTo>
                  <a:pt x="0" y="0"/>
                </a:moveTo>
                <a:lnTo>
                  <a:pt x="145059" y="0"/>
                </a:lnTo>
              </a:path>
            </a:pathLst>
          </a:custGeom>
          <a:ln w="409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951037" y="5405803"/>
            <a:ext cx="152006" cy="1982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135283" y="5405799"/>
            <a:ext cx="146227" cy="19829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317990" y="5428115"/>
            <a:ext cx="151333" cy="15797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16254" y="5903810"/>
            <a:ext cx="307917" cy="20833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68287" y="5908724"/>
            <a:ext cx="149466" cy="19829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13091" y="5903810"/>
            <a:ext cx="276533" cy="2083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233747" y="5903807"/>
            <a:ext cx="155575" cy="298450"/>
          </a:xfrm>
          <a:custGeom>
            <a:avLst/>
            <a:gdLst/>
            <a:ahLst/>
            <a:cxnLst/>
            <a:rect l="l" t="t" r="r" b="b"/>
            <a:pathLst>
              <a:path w="155575" h="298450">
                <a:moveTo>
                  <a:pt x="35280" y="4914"/>
                </a:moveTo>
                <a:lnTo>
                  <a:pt x="0" y="4914"/>
                </a:lnTo>
                <a:lnTo>
                  <a:pt x="0" y="298373"/>
                </a:lnTo>
                <a:lnTo>
                  <a:pt x="40208" y="298373"/>
                </a:lnTo>
                <a:lnTo>
                  <a:pt x="40084" y="201980"/>
                </a:lnTo>
                <a:lnTo>
                  <a:pt x="39890" y="193801"/>
                </a:lnTo>
                <a:lnTo>
                  <a:pt x="39801" y="190792"/>
                </a:lnTo>
                <a:lnTo>
                  <a:pt x="39687" y="188074"/>
                </a:lnTo>
                <a:lnTo>
                  <a:pt x="127048" y="188074"/>
                </a:lnTo>
                <a:lnTo>
                  <a:pt x="131978" y="182435"/>
                </a:lnTo>
                <a:lnTo>
                  <a:pt x="136983" y="175406"/>
                </a:lnTo>
                <a:lnTo>
                  <a:pt x="140261" y="169646"/>
                </a:lnTo>
                <a:lnTo>
                  <a:pt x="71297" y="169646"/>
                </a:lnTo>
                <a:lnTo>
                  <a:pt x="67602" y="169036"/>
                </a:lnTo>
                <a:lnTo>
                  <a:pt x="40208" y="149796"/>
                </a:lnTo>
                <a:lnTo>
                  <a:pt x="40208" y="61391"/>
                </a:lnTo>
                <a:lnTo>
                  <a:pt x="77012" y="38887"/>
                </a:lnTo>
                <a:lnTo>
                  <a:pt x="142442" y="38887"/>
                </a:lnTo>
                <a:lnTo>
                  <a:pt x="142347" y="38679"/>
                </a:lnTo>
                <a:lnTo>
                  <a:pt x="138090" y="31210"/>
                </a:lnTo>
                <a:lnTo>
                  <a:pt x="135243" y="27228"/>
                </a:lnTo>
                <a:lnTo>
                  <a:pt x="36982" y="27228"/>
                </a:lnTo>
                <a:lnTo>
                  <a:pt x="35280" y="4914"/>
                </a:lnTo>
                <a:close/>
              </a:path>
              <a:path w="155575" h="298450">
                <a:moveTo>
                  <a:pt x="127048" y="188074"/>
                </a:moveTo>
                <a:lnTo>
                  <a:pt x="40373" y="188074"/>
                </a:lnTo>
                <a:lnTo>
                  <a:pt x="45123" y="193801"/>
                </a:lnTo>
                <a:lnTo>
                  <a:pt x="51079" y="198615"/>
                </a:lnTo>
                <a:lnTo>
                  <a:pt x="65443" y="206387"/>
                </a:lnTo>
                <a:lnTo>
                  <a:pt x="73456" y="208330"/>
                </a:lnTo>
                <a:lnTo>
                  <a:pt x="82270" y="208330"/>
                </a:lnTo>
                <a:lnTo>
                  <a:pt x="120891" y="193927"/>
                </a:lnTo>
                <a:lnTo>
                  <a:pt x="127048" y="188074"/>
                </a:lnTo>
                <a:close/>
              </a:path>
              <a:path w="155575" h="298450">
                <a:moveTo>
                  <a:pt x="142442" y="38887"/>
                </a:moveTo>
                <a:lnTo>
                  <a:pt x="82562" y="38887"/>
                </a:lnTo>
                <a:lnTo>
                  <a:pt x="87591" y="40246"/>
                </a:lnTo>
                <a:lnTo>
                  <a:pt x="96634" y="45707"/>
                </a:lnTo>
                <a:lnTo>
                  <a:pt x="112351" y="81389"/>
                </a:lnTo>
                <a:lnTo>
                  <a:pt x="113830" y="103149"/>
                </a:lnTo>
                <a:lnTo>
                  <a:pt x="113670" y="110445"/>
                </a:lnTo>
                <a:lnTo>
                  <a:pt x="100685" y="157098"/>
                </a:lnTo>
                <a:lnTo>
                  <a:pt x="81368" y="169646"/>
                </a:lnTo>
                <a:lnTo>
                  <a:pt x="140261" y="169646"/>
                </a:lnTo>
                <a:lnTo>
                  <a:pt x="153781" y="127063"/>
                </a:lnTo>
                <a:lnTo>
                  <a:pt x="155397" y="101307"/>
                </a:lnTo>
                <a:lnTo>
                  <a:pt x="155020" y="88658"/>
                </a:lnTo>
                <a:lnTo>
                  <a:pt x="153892" y="76904"/>
                </a:lnTo>
                <a:lnTo>
                  <a:pt x="152011" y="66046"/>
                </a:lnTo>
                <a:lnTo>
                  <a:pt x="149377" y="56083"/>
                </a:lnTo>
                <a:lnTo>
                  <a:pt x="146110" y="46969"/>
                </a:lnTo>
                <a:lnTo>
                  <a:pt x="142442" y="38887"/>
                </a:lnTo>
                <a:close/>
              </a:path>
              <a:path w="155575" h="298450">
                <a:moveTo>
                  <a:pt x="83972" y="0"/>
                </a:moveTo>
                <a:lnTo>
                  <a:pt x="46181" y="16402"/>
                </a:lnTo>
                <a:lnTo>
                  <a:pt x="37655" y="27228"/>
                </a:lnTo>
                <a:lnTo>
                  <a:pt x="135243" y="27228"/>
                </a:lnTo>
                <a:lnTo>
                  <a:pt x="103835" y="3402"/>
                </a:lnTo>
                <a:lnTo>
                  <a:pt x="83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417158" y="5903810"/>
            <a:ext cx="142317" cy="2083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603593" y="6025740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603593" y="60047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603593" y="5908900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29"/>
                </a:moveTo>
                <a:lnTo>
                  <a:pt x="40208" y="74929"/>
                </a:lnTo>
                <a:lnTo>
                  <a:pt x="4020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710133" y="602516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710133" y="5908722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848314" y="5949653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365"/>
                </a:lnTo>
              </a:path>
            </a:pathLst>
          </a:custGeom>
          <a:ln w="402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775785" y="5929187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 h="0">
                <a:moveTo>
                  <a:pt x="0" y="0"/>
                </a:moveTo>
                <a:lnTo>
                  <a:pt x="145059" y="0"/>
                </a:lnTo>
              </a:path>
            </a:pathLst>
          </a:custGeom>
          <a:ln w="409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946296" y="5908724"/>
            <a:ext cx="152006" cy="19829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130543" y="5908721"/>
            <a:ext cx="146227" cy="1982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392483" y="5908724"/>
            <a:ext cx="152006" cy="19829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568242" y="5908719"/>
            <a:ext cx="177787" cy="19829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832905" y="5903813"/>
            <a:ext cx="137413" cy="20831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997461" y="5810702"/>
            <a:ext cx="213360" cy="391795"/>
          </a:xfrm>
          <a:custGeom>
            <a:avLst/>
            <a:gdLst/>
            <a:ahLst/>
            <a:cxnLst/>
            <a:rect l="l" t="t" r="r" b="b"/>
            <a:pathLst>
              <a:path w="213360" h="391795">
                <a:moveTo>
                  <a:pt x="126733" y="0"/>
                </a:moveTo>
                <a:lnTo>
                  <a:pt x="86525" y="0"/>
                </a:lnTo>
                <a:lnTo>
                  <a:pt x="86525" y="93319"/>
                </a:lnTo>
                <a:lnTo>
                  <a:pt x="76690" y="95010"/>
                </a:lnTo>
                <a:lnTo>
                  <a:pt x="35485" y="114193"/>
                </a:lnTo>
                <a:lnTo>
                  <a:pt x="9236" y="148946"/>
                </a:lnTo>
                <a:lnTo>
                  <a:pt x="371" y="186349"/>
                </a:lnTo>
                <a:lnTo>
                  <a:pt x="0" y="196862"/>
                </a:lnTo>
                <a:lnTo>
                  <a:pt x="366" y="207480"/>
                </a:lnTo>
                <a:lnTo>
                  <a:pt x="9114" y="245283"/>
                </a:lnTo>
                <a:lnTo>
                  <a:pt x="35183" y="280301"/>
                </a:lnTo>
                <a:lnTo>
                  <a:pt x="76614" y="299224"/>
                </a:lnTo>
                <a:lnTo>
                  <a:pt x="86525" y="300824"/>
                </a:lnTo>
                <a:lnTo>
                  <a:pt x="86525" y="391477"/>
                </a:lnTo>
                <a:lnTo>
                  <a:pt x="126733" y="391477"/>
                </a:lnTo>
                <a:lnTo>
                  <a:pt x="126733" y="300824"/>
                </a:lnTo>
                <a:lnTo>
                  <a:pt x="136649" y="299224"/>
                </a:lnTo>
                <a:lnTo>
                  <a:pt x="178074" y="280301"/>
                </a:lnTo>
                <a:lnTo>
                  <a:pt x="194545" y="262547"/>
                </a:lnTo>
                <a:lnTo>
                  <a:pt x="86525" y="262547"/>
                </a:lnTo>
                <a:lnTo>
                  <a:pt x="76645" y="259556"/>
                </a:lnTo>
                <a:lnTo>
                  <a:pt x="48344" y="232736"/>
                </a:lnTo>
                <a:lnTo>
                  <a:pt x="41567" y="196862"/>
                </a:lnTo>
                <a:lnTo>
                  <a:pt x="42319" y="183494"/>
                </a:lnTo>
                <a:lnTo>
                  <a:pt x="60191" y="144969"/>
                </a:lnTo>
                <a:lnTo>
                  <a:pt x="86525" y="131787"/>
                </a:lnTo>
                <a:lnTo>
                  <a:pt x="194278" y="131787"/>
                </a:lnTo>
                <a:lnTo>
                  <a:pt x="190182" y="126364"/>
                </a:lnTo>
                <a:lnTo>
                  <a:pt x="154681" y="100586"/>
                </a:lnTo>
                <a:lnTo>
                  <a:pt x="126733" y="93319"/>
                </a:lnTo>
                <a:lnTo>
                  <a:pt x="126733" y="0"/>
                </a:lnTo>
                <a:close/>
              </a:path>
              <a:path w="213360" h="391795">
                <a:moveTo>
                  <a:pt x="126733" y="131787"/>
                </a:moveTo>
                <a:lnTo>
                  <a:pt x="86525" y="131787"/>
                </a:lnTo>
                <a:lnTo>
                  <a:pt x="86525" y="262547"/>
                </a:lnTo>
                <a:lnTo>
                  <a:pt x="126733" y="262547"/>
                </a:lnTo>
                <a:lnTo>
                  <a:pt x="126733" y="131787"/>
                </a:lnTo>
                <a:close/>
              </a:path>
              <a:path w="213360" h="391795">
                <a:moveTo>
                  <a:pt x="194278" y="131787"/>
                </a:moveTo>
                <a:lnTo>
                  <a:pt x="126733" y="131787"/>
                </a:lnTo>
                <a:lnTo>
                  <a:pt x="136618" y="134688"/>
                </a:lnTo>
                <a:lnTo>
                  <a:pt x="145397" y="139082"/>
                </a:lnTo>
                <a:lnTo>
                  <a:pt x="168681" y="171619"/>
                </a:lnTo>
                <a:lnTo>
                  <a:pt x="171691" y="196862"/>
                </a:lnTo>
                <a:lnTo>
                  <a:pt x="170938" y="210328"/>
                </a:lnTo>
                <a:lnTo>
                  <a:pt x="153074" y="249122"/>
                </a:lnTo>
                <a:lnTo>
                  <a:pt x="126733" y="262547"/>
                </a:lnTo>
                <a:lnTo>
                  <a:pt x="194545" y="262547"/>
                </a:lnTo>
                <a:lnTo>
                  <a:pt x="209968" y="227330"/>
                </a:lnTo>
                <a:lnTo>
                  <a:pt x="213258" y="196862"/>
                </a:lnTo>
                <a:lnTo>
                  <a:pt x="212887" y="186349"/>
                </a:lnTo>
                <a:lnTo>
                  <a:pt x="204027" y="148946"/>
                </a:lnTo>
                <a:lnTo>
                  <a:pt x="195454" y="133344"/>
                </a:lnTo>
                <a:lnTo>
                  <a:pt x="194278" y="131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237861" y="5810702"/>
            <a:ext cx="213360" cy="391795"/>
          </a:xfrm>
          <a:custGeom>
            <a:avLst/>
            <a:gdLst/>
            <a:ahLst/>
            <a:cxnLst/>
            <a:rect l="l" t="t" r="r" b="b"/>
            <a:pathLst>
              <a:path w="213360" h="391795">
                <a:moveTo>
                  <a:pt x="126733" y="0"/>
                </a:moveTo>
                <a:lnTo>
                  <a:pt x="86525" y="0"/>
                </a:lnTo>
                <a:lnTo>
                  <a:pt x="86525" y="93319"/>
                </a:lnTo>
                <a:lnTo>
                  <a:pt x="76690" y="95010"/>
                </a:lnTo>
                <a:lnTo>
                  <a:pt x="35485" y="114193"/>
                </a:lnTo>
                <a:lnTo>
                  <a:pt x="9236" y="148946"/>
                </a:lnTo>
                <a:lnTo>
                  <a:pt x="371" y="186349"/>
                </a:lnTo>
                <a:lnTo>
                  <a:pt x="0" y="196862"/>
                </a:lnTo>
                <a:lnTo>
                  <a:pt x="366" y="207480"/>
                </a:lnTo>
                <a:lnTo>
                  <a:pt x="9114" y="245283"/>
                </a:lnTo>
                <a:lnTo>
                  <a:pt x="35183" y="280301"/>
                </a:lnTo>
                <a:lnTo>
                  <a:pt x="76614" y="299224"/>
                </a:lnTo>
                <a:lnTo>
                  <a:pt x="86525" y="300824"/>
                </a:lnTo>
                <a:lnTo>
                  <a:pt x="86525" y="391477"/>
                </a:lnTo>
                <a:lnTo>
                  <a:pt x="126733" y="391477"/>
                </a:lnTo>
                <a:lnTo>
                  <a:pt x="126733" y="300824"/>
                </a:lnTo>
                <a:lnTo>
                  <a:pt x="136649" y="299224"/>
                </a:lnTo>
                <a:lnTo>
                  <a:pt x="178074" y="280301"/>
                </a:lnTo>
                <a:lnTo>
                  <a:pt x="194545" y="262547"/>
                </a:lnTo>
                <a:lnTo>
                  <a:pt x="86525" y="262547"/>
                </a:lnTo>
                <a:lnTo>
                  <a:pt x="76645" y="259556"/>
                </a:lnTo>
                <a:lnTo>
                  <a:pt x="48344" y="232736"/>
                </a:lnTo>
                <a:lnTo>
                  <a:pt x="41567" y="196862"/>
                </a:lnTo>
                <a:lnTo>
                  <a:pt x="42319" y="183494"/>
                </a:lnTo>
                <a:lnTo>
                  <a:pt x="60191" y="144969"/>
                </a:lnTo>
                <a:lnTo>
                  <a:pt x="86525" y="131787"/>
                </a:lnTo>
                <a:lnTo>
                  <a:pt x="194278" y="131787"/>
                </a:lnTo>
                <a:lnTo>
                  <a:pt x="190182" y="126364"/>
                </a:lnTo>
                <a:lnTo>
                  <a:pt x="154681" y="100586"/>
                </a:lnTo>
                <a:lnTo>
                  <a:pt x="126733" y="93319"/>
                </a:lnTo>
                <a:lnTo>
                  <a:pt x="126733" y="0"/>
                </a:lnTo>
                <a:close/>
              </a:path>
              <a:path w="213360" h="391795">
                <a:moveTo>
                  <a:pt x="126733" y="131787"/>
                </a:moveTo>
                <a:lnTo>
                  <a:pt x="86525" y="131787"/>
                </a:lnTo>
                <a:lnTo>
                  <a:pt x="86525" y="262547"/>
                </a:lnTo>
                <a:lnTo>
                  <a:pt x="126733" y="262547"/>
                </a:lnTo>
                <a:lnTo>
                  <a:pt x="126733" y="131787"/>
                </a:lnTo>
                <a:close/>
              </a:path>
              <a:path w="213360" h="391795">
                <a:moveTo>
                  <a:pt x="194278" y="131787"/>
                </a:moveTo>
                <a:lnTo>
                  <a:pt x="126733" y="131787"/>
                </a:lnTo>
                <a:lnTo>
                  <a:pt x="136618" y="134688"/>
                </a:lnTo>
                <a:lnTo>
                  <a:pt x="145397" y="139082"/>
                </a:lnTo>
                <a:lnTo>
                  <a:pt x="168681" y="171619"/>
                </a:lnTo>
                <a:lnTo>
                  <a:pt x="171691" y="196862"/>
                </a:lnTo>
                <a:lnTo>
                  <a:pt x="170938" y="210328"/>
                </a:lnTo>
                <a:lnTo>
                  <a:pt x="153074" y="249122"/>
                </a:lnTo>
                <a:lnTo>
                  <a:pt x="126733" y="262547"/>
                </a:lnTo>
                <a:lnTo>
                  <a:pt x="194545" y="262547"/>
                </a:lnTo>
                <a:lnTo>
                  <a:pt x="209968" y="227330"/>
                </a:lnTo>
                <a:lnTo>
                  <a:pt x="213258" y="196862"/>
                </a:lnTo>
                <a:lnTo>
                  <a:pt x="212887" y="186349"/>
                </a:lnTo>
                <a:lnTo>
                  <a:pt x="204027" y="148946"/>
                </a:lnTo>
                <a:lnTo>
                  <a:pt x="195454" y="133344"/>
                </a:lnTo>
                <a:lnTo>
                  <a:pt x="194278" y="131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478273" y="5903812"/>
            <a:ext cx="149288" cy="20831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664885" y="5908721"/>
            <a:ext cx="299610" cy="19830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989948" y="5908724"/>
            <a:ext cx="152006" cy="19829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186067" y="5908724"/>
            <a:ext cx="139953" cy="19829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361658" y="6025740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39" h="81279">
                <a:moveTo>
                  <a:pt x="0" y="81279"/>
                </a:moveTo>
                <a:lnTo>
                  <a:pt x="40208" y="81279"/>
                </a:lnTo>
                <a:lnTo>
                  <a:pt x="4020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361658" y="6004785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748" y="0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361658" y="5908900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29">
                <a:moveTo>
                  <a:pt x="0" y="74929"/>
                </a:moveTo>
                <a:lnTo>
                  <a:pt x="40208" y="74929"/>
                </a:lnTo>
                <a:lnTo>
                  <a:pt x="4020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468198" y="6025168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40208" y="0"/>
                </a:moveTo>
                <a:lnTo>
                  <a:pt x="0" y="0"/>
                </a:lnTo>
                <a:lnTo>
                  <a:pt x="0" y="81851"/>
                </a:lnTo>
                <a:lnTo>
                  <a:pt x="40208" y="81851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468198" y="5908722"/>
            <a:ext cx="40640" cy="75565"/>
          </a:xfrm>
          <a:custGeom>
            <a:avLst/>
            <a:gdLst/>
            <a:ahLst/>
            <a:cxnLst/>
            <a:rect l="l" t="t" r="r" b="b"/>
            <a:pathLst>
              <a:path w="40639" h="75564">
                <a:moveTo>
                  <a:pt x="40208" y="0"/>
                </a:moveTo>
                <a:lnTo>
                  <a:pt x="0" y="0"/>
                </a:lnTo>
                <a:lnTo>
                  <a:pt x="0" y="75310"/>
                </a:lnTo>
                <a:lnTo>
                  <a:pt x="40208" y="75310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544035" y="5903808"/>
            <a:ext cx="165239" cy="2083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736426" y="5903815"/>
            <a:ext cx="288066" cy="20831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5049945" y="5908724"/>
            <a:ext cx="152006" cy="19829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68608" y="340147"/>
            <a:ext cx="684530" cy="721995"/>
          </a:xfrm>
          <a:custGeom>
            <a:avLst/>
            <a:gdLst/>
            <a:ahLst/>
            <a:cxnLst/>
            <a:rect l="l" t="t" r="r" b="b"/>
            <a:pathLst>
              <a:path w="684530" h="721994">
                <a:moveTo>
                  <a:pt x="217093" y="615988"/>
                </a:moveTo>
                <a:lnTo>
                  <a:pt x="193182" y="628204"/>
                </a:lnTo>
                <a:lnTo>
                  <a:pt x="174118" y="638787"/>
                </a:lnTo>
                <a:lnTo>
                  <a:pt x="158323" y="648613"/>
                </a:lnTo>
                <a:lnTo>
                  <a:pt x="144221" y="658558"/>
                </a:lnTo>
                <a:lnTo>
                  <a:pt x="185767" y="682982"/>
                </a:lnTo>
                <a:lnTo>
                  <a:pt x="226806" y="701179"/>
                </a:lnTo>
                <a:lnTo>
                  <a:pt x="269954" y="713804"/>
                </a:lnTo>
                <a:lnTo>
                  <a:pt x="317830" y="721512"/>
                </a:lnTo>
                <a:lnTo>
                  <a:pt x="288970" y="697517"/>
                </a:lnTo>
                <a:lnTo>
                  <a:pt x="262470" y="671479"/>
                </a:lnTo>
                <a:lnTo>
                  <a:pt x="238466" y="644075"/>
                </a:lnTo>
                <a:lnTo>
                  <a:pt x="217093" y="615988"/>
                </a:lnTo>
                <a:close/>
              </a:path>
              <a:path w="684530" h="721994">
                <a:moveTo>
                  <a:pt x="331990" y="594105"/>
                </a:moveTo>
                <a:lnTo>
                  <a:pt x="309290" y="595845"/>
                </a:lnTo>
                <a:lnTo>
                  <a:pt x="289512" y="598343"/>
                </a:lnTo>
                <a:lnTo>
                  <a:pt x="265128" y="603462"/>
                </a:lnTo>
                <a:lnTo>
                  <a:pt x="228612" y="613067"/>
                </a:lnTo>
                <a:lnTo>
                  <a:pt x="256584" y="646590"/>
                </a:lnTo>
                <a:lnTo>
                  <a:pt x="280511" y="673149"/>
                </a:lnTo>
                <a:lnTo>
                  <a:pt x="304332" y="696486"/>
                </a:lnTo>
                <a:lnTo>
                  <a:pt x="331990" y="720343"/>
                </a:lnTo>
                <a:lnTo>
                  <a:pt x="332088" y="696486"/>
                </a:lnTo>
                <a:lnTo>
                  <a:pt x="331990" y="594105"/>
                </a:lnTo>
                <a:close/>
              </a:path>
              <a:path w="684530" h="721994">
                <a:moveTo>
                  <a:pt x="143383" y="389318"/>
                </a:moveTo>
                <a:lnTo>
                  <a:pt x="0" y="389318"/>
                </a:lnTo>
                <a:lnTo>
                  <a:pt x="7172" y="443136"/>
                </a:lnTo>
                <a:lnTo>
                  <a:pt x="20115" y="494365"/>
                </a:lnTo>
                <a:lnTo>
                  <a:pt x="39840" y="542443"/>
                </a:lnTo>
                <a:lnTo>
                  <a:pt x="67358" y="586807"/>
                </a:lnTo>
                <a:lnTo>
                  <a:pt x="103682" y="626897"/>
                </a:lnTo>
                <a:lnTo>
                  <a:pt x="135115" y="651382"/>
                </a:lnTo>
                <a:lnTo>
                  <a:pt x="153853" y="638440"/>
                </a:lnTo>
                <a:lnTo>
                  <a:pt x="172205" y="626754"/>
                </a:lnTo>
                <a:lnTo>
                  <a:pt x="190672" y="616378"/>
                </a:lnTo>
                <a:lnTo>
                  <a:pt x="209753" y="607364"/>
                </a:lnTo>
                <a:lnTo>
                  <a:pt x="187691" y="566638"/>
                </a:lnTo>
                <a:lnTo>
                  <a:pt x="170566" y="524315"/>
                </a:lnTo>
                <a:lnTo>
                  <a:pt x="157835" y="480551"/>
                </a:lnTo>
                <a:lnTo>
                  <a:pt x="148955" y="435500"/>
                </a:lnTo>
                <a:lnTo>
                  <a:pt x="143383" y="389318"/>
                </a:lnTo>
                <a:close/>
              </a:path>
              <a:path w="684530" h="721994">
                <a:moveTo>
                  <a:pt x="332562" y="387857"/>
                </a:moveTo>
                <a:lnTo>
                  <a:pt x="158940" y="388721"/>
                </a:lnTo>
                <a:lnTo>
                  <a:pt x="163363" y="432415"/>
                </a:lnTo>
                <a:lnTo>
                  <a:pt x="170987" y="475884"/>
                </a:lnTo>
                <a:lnTo>
                  <a:pt x="182948" y="518905"/>
                </a:lnTo>
                <a:lnTo>
                  <a:pt x="200381" y="561253"/>
                </a:lnTo>
                <a:lnTo>
                  <a:pt x="224421" y="602703"/>
                </a:lnTo>
                <a:lnTo>
                  <a:pt x="249941" y="596340"/>
                </a:lnTo>
                <a:lnTo>
                  <a:pt x="276126" y="590904"/>
                </a:lnTo>
                <a:lnTo>
                  <a:pt x="332270" y="580847"/>
                </a:lnTo>
                <a:lnTo>
                  <a:pt x="332562" y="387857"/>
                </a:lnTo>
                <a:close/>
              </a:path>
              <a:path w="684530" h="721994">
                <a:moveTo>
                  <a:pt x="226644" y="161251"/>
                </a:moveTo>
                <a:lnTo>
                  <a:pt x="202605" y="202708"/>
                </a:lnTo>
                <a:lnTo>
                  <a:pt x="185176" y="245059"/>
                </a:lnTo>
                <a:lnTo>
                  <a:pt x="173221" y="288080"/>
                </a:lnTo>
                <a:lnTo>
                  <a:pt x="165603" y="331546"/>
                </a:lnTo>
                <a:lnTo>
                  <a:pt x="161188" y="375234"/>
                </a:lnTo>
                <a:lnTo>
                  <a:pt x="334772" y="376123"/>
                </a:lnTo>
                <a:lnTo>
                  <a:pt x="334492" y="183121"/>
                </a:lnTo>
                <a:lnTo>
                  <a:pt x="278344" y="173062"/>
                </a:lnTo>
                <a:lnTo>
                  <a:pt x="252162" y="167622"/>
                </a:lnTo>
                <a:lnTo>
                  <a:pt x="226644" y="161251"/>
                </a:lnTo>
                <a:close/>
              </a:path>
              <a:path w="684530" h="721994">
                <a:moveTo>
                  <a:pt x="105905" y="138163"/>
                </a:moveTo>
                <a:lnTo>
                  <a:pt x="69591" y="178270"/>
                </a:lnTo>
                <a:lnTo>
                  <a:pt x="42074" y="222642"/>
                </a:lnTo>
                <a:lnTo>
                  <a:pt x="22348" y="270720"/>
                </a:lnTo>
                <a:lnTo>
                  <a:pt x="9404" y="321944"/>
                </a:lnTo>
                <a:lnTo>
                  <a:pt x="2235" y="375754"/>
                </a:lnTo>
                <a:lnTo>
                  <a:pt x="145618" y="375754"/>
                </a:lnTo>
                <a:lnTo>
                  <a:pt x="151185" y="329569"/>
                </a:lnTo>
                <a:lnTo>
                  <a:pt x="160064" y="284519"/>
                </a:lnTo>
                <a:lnTo>
                  <a:pt x="172795" y="240756"/>
                </a:lnTo>
                <a:lnTo>
                  <a:pt x="189918" y="198431"/>
                </a:lnTo>
                <a:lnTo>
                  <a:pt x="197397" y="184619"/>
                </a:lnTo>
                <a:lnTo>
                  <a:pt x="142049" y="184619"/>
                </a:lnTo>
                <a:lnTo>
                  <a:pt x="105905" y="138163"/>
                </a:lnTo>
                <a:close/>
              </a:path>
              <a:path w="684530" h="721994">
                <a:moveTo>
                  <a:pt x="137325" y="113677"/>
                </a:moveTo>
                <a:lnTo>
                  <a:pt x="142049" y="184619"/>
                </a:lnTo>
                <a:lnTo>
                  <a:pt x="197397" y="184619"/>
                </a:lnTo>
                <a:lnTo>
                  <a:pt x="211975" y="157695"/>
                </a:lnTo>
                <a:lnTo>
                  <a:pt x="192907" y="148687"/>
                </a:lnTo>
                <a:lnTo>
                  <a:pt x="174440" y="138310"/>
                </a:lnTo>
                <a:lnTo>
                  <a:pt x="156079" y="126622"/>
                </a:lnTo>
                <a:lnTo>
                  <a:pt x="137325" y="113677"/>
                </a:lnTo>
                <a:close/>
              </a:path>
              <a:path w="684530" h="721994">
                <a:moveTo>
                  <a:pt x="334225" y="43611"/>
                </a:moveTo>
                <a:lnTo>
                  <a:pt x="306565" y="67467"/>
                </a:lnTo>
                <a:lnTo>
                  <a:pt x="282736" y="90803"/>
                </a:lnTo>
                <a:lnTo>
                  <a:pt x="258798" y="117365"/>
                </a:lnTo>
                <a:lnTo>
                  <a:pt x="230809" y="150901"/>
                </a:lnTo>
                <a:lnTo>
                  <a:pt x="267349" y="160514"/>
                </a:lnTo>
                <a:lnTo>
                  <a:pt x="291747" y="165638"/>
                </a:lnTo>
                <a:lnTo>
                  <a:pt x="311530" y="168130"/>
                </a:lnTo>
                <a:lnTo>
                  <a:pt x="334225" y="169849"/>
                </a:lnTo>
                <a:lnTo>
                  <a:pt x="334225" y="43611"/>
                </a:lnTo>
                <a:close/>
              </a:path>
              <a:path w="684530" h="721994">
                <a:moveTo>
                  <a:pt x="124938" y="101142"/>
                </a:moveTo>
                <a:lnTo>
                  <a:pt x="91897" y="101142"/>
                </a:lnTo>
                <a:lnTo>
                  <a:pt x="130124" y="153034"/>
                </a:lnTo>
                <a:lnTo>
                  <a:pt x="124938" y="101142"/>
                </a:lnTo>
                <a:close/>
              </a:path>
              <a:path w="684530" h="721994">
                <a:moveTo>
                  <a:pt x="320052" y="42456"/>
                </a:moveTo>
                <a:lnTo>
                  <a:pt x="272180" y="50158"/>
                </a:lnTo>
                <a:lnTo>
                  <a:pt x="229028" y="62787"/>
                </a:lnTo>
                <a:lnTo>
                  <a:pt x="187986" y="80994"/>
                </a:lnTo>
                <a:lnTo>
                  <a:pt x="146443" y="105435"/>
                </a:lnTo>
                <a:lnTo>
                  <a:pt x="160534" y="115365"/>
                </a:lnTo>
                <a:lnTo>
                  <a:pt x="176328" y="125185"/>
                </a:lnTo>
                <a:lnTo>
                  <a:pt x="195401" y="135769"/>
                </a:lnTo>
                <a:lnTo>
                  <a:pt x="219329" y="147993"/>
                </a:lnTo>
                <a:lnTo>
                  <a:pt x="240687" y="119901"/>
                </a:lnTo>
                <a:lnTo>
                  <a:pt x="264685" y="92490"/>
                </a:lnTo>
                <a:lnTo>
                  <a:pt x="291186" y="66447"/>
                </a:lnTo>
                <a:lnTo>
                  <a:pt x="320052" y="42456"/>
                </a:lnTo>
                <a:close/>
              </a:path>
              <a:path w="684530" h="721994">
                <a:moveTo>
                  <a:pt x="106857" y="0"/>
                </a:moveTo>
                <a:lnTo>
                  <a:pt x="83223" y="51574"/>
                </a:lnTo>
                <a:lnTo>
                  <a:pt x="41833" y="53911"/>
                </a:lnTo>
                <a:lnTo>
                  <a:pt x="75603" y="78104"/>
                </a:lnTo>
                <a:lnTo>
                  <a:pt x="57518" y="120370"/>
                </a:lnTo>
                <a:lnTo>
                  <a:pt x="91897" y="101142"/>
                </a:lnTo>
                <a:lnTo>
                  <a:pt x="124938" y="101142"/>
                </a:lnTo>
                <a:lnTo>
                  <a:pt x="122948" y="81229"/>
                </a:lnTo>
                <a:lnTo>
                  <a:pt x="198802" y="49568"/>
                </a:lnTo>
                <a:lnTo>
                  <a:pt x="115125" y="49568"/>
                </a:lnTo>
                <a:lnTo>
                  <a:pt x="106857" y="0"/>
                </a:lnTo>
                <a:close/>
              </a:path>
              <a:path w="684530" h="721994">
                <a:moveTo>
                  <a:pt x="210121" y="44843"/>
                </a:moveTo>
                <a:lnTo>
                  <a:pt x="115125" y="49568"/>
                </a:lnTo>
                <a:lnTo>
                  <a:pt x="198802" y="49568"/>
                </a:lnTo>
                <a:lnTo>
                  <a:pt x="210121" y="44843"/>
                </a:lnTo>
                <a:close/>
              </a:path>
              <a:path w="684530" h="721994">
                <a:moveTo>
                  <a:pt x="468160" y="615975"/>
                </a:moveTo>
                <a:lnTo>
                  <a:pt x="446794" y="644065"/>
                </a:lnTo>
                <a:lnTo>
                  <a:pt x="422792" y="671472"/>
                </a:lnTo>
                <a:lnTo>
                  <a:pt x="396290" y="697515"/>
                </a:lnTo>
                <a:lnTo>
                  <a:pt x="367423" y="721512"/>
                </a:lnTo>
                <a:lnTo>
                  <a:pt x="415297" y="713804"/>
                </a:lnTo>
                <a:lnTo>
                  <a:pt x="458452" y="701176"/>
                </a:lnTo>
                <a:lnTo>
                  <a:pt x="499495" y="682971"/>
                </a:lnTo>
                <a:lnTo>
                  <a:pt x="541032" y="658533"/>
                </a:lnTo>
                <a:lnTo>
                  <a:pt x="526940" y="648608"/>
                </a:lnTo>
                <a:lnTo>
                  <a:pt x="511154" y="638787"/>
                </a:lnTo>
                <a:lnTo>
                  <a:pt x="492089" y="628200"/>
                </a:lnTo>
                <a:lnTo>
                  <a:pt x="468160" y="615975"/>
                </a:lnTo>
                <a:close/>
              </a:path>
              <a:path w="684530" h="721994">
                <a:moveTo>
                  <a:pt x="352158" y="594105"/>
                </a:moveTo>
                <a:lnTo>
                  <a:pt x="352060" y="696493"/>
                </a:lnTo>
                <a:lnTo>
                  <a:pt x="352158" y="720343"/>
                </a:lnTo>
                <a:lnTo>
                  <a:pt x="379809" y="696493"/>
                </a:lnTo>
                <a:lnTo>
                  <a:pt x="403629" y="673157"/>
                </a:lnTo>
                <a:lnTo>
                  <a:pt x="427562" y="646591"/>
                </a:lnTo>
                <a:lnTo>
                  <a:pt x="455549" y="613054"/>
                </a:lnTo>
                <a:lnTo>
                  <a:pt x="419023" y="603455"/>
                </a:lnTo>
                <a:lnTo>
                  <a:pt x="394633" y="598336"/>
                </a:lnTo>
                <a:lnTo>
                  <a:pt x="374853" y="595839"/>
                </a:lnTo>
                <a:lnTo>
                  <a:pt x="352158" y="594105"/>
                </a:lnTo>
                <a:close/>
              </a:path>
              <a:path w="684530" h="721994">
                <a:moveTo>
                  <a:pt x="684149" y="389305"/>
                </a:moveTo>
                <a:lnTo>
                  <a:pt x="540753" y="389305"/>
                </a:lnTo>
                <a:lnTo>
                  <a:pt x="535192" y="435495"/>
                </a:lnTo>
                <a:lnTo>
                  <a:pt x="526316" y="480553"/>
                </a:lnTo>
                <a:lnTo>
                  <a:pt x="513585" y="524326"/>
                </a:lnTo>
                <a:lnTo>
                  <a:pt x="496458" y="566656"/>
                </a:lnTo>
                <a:lnTo>
                  <a:pt x="474395" y="607390"/>
                </a:lnTo>
                <a:lnTo>
                  <a:pt x="493478" y="616393"/>
                </a:lnTo>
                <a:lnTo>
                  <a:pt x="511951" y="626768"/>
                </a:lnTo>
                <a:lnTo>
                  <a:pt x="530311" y="638456"/>
                </a:lnTo>
                <a:lnTo>
                  <a:pt x="549059" y="651395"/>
                </a:lnTo>
                <a:lnTo>
                  <a:pt x="560603" y="643534"/>
                </a:lnTo>
                <a:lnTo>
                  <a:pt x="616778" y="586815"/>
                </a:lnTo>
                <a:lnTo>
                  <a:pt x="644300" y="542442"/>
                </a:lnTo>
                <a:lnTo>
                  <a:pt x="664028" y="494360"/>
                </a:lnTo>
                <a:lnTo>
                  <a:pt x="676974" y="443128"/>
                </a:lnTo>
                <a:lnTo>
                  <a:pt x="684149" y="389305"/>
                </a:lnTo>
                <a:close/>
              </a:path>
              <a:path w="684530" h="721994">
                <a:moveTo>
                  <a:pt x="351586" y="387857"/>
                </a:moveTo>
                <a:lnTo>
                  <a:pt x="351878" y="580847"/>
                </a:lnTo>
                <a:lnTo>
                  <a:pt x="408022" y="590904"/>
                </a:lnTo>
                <a:lnTo>
                  <a:pt x="434207" y="596340"/>
                </a:lnTo>
                <a:lnTo>
                  <a:pt x="483770" y="561253"/>
                </a:lnTo>
                <a:lnTo>
                  <a:pt x="501201" y="518905"/>
                </a:lnTo>
                <a:lnTo>
                  <a:pt x="513156" y="475884"/>
                </a:lnTo>
                <a:lnTo>
                  <a:pt x="520775" y="432415"/>
                </a:lnTo>
                <a:lnTo>
                  <a:pt x="525195" y="388721"/>
                </a:lnTo>
                <a:lnTo>
                  <a:pt x="351586" y="387857"/>
                </a:lnTo>
                <a:close/>
              </a:path>
              <a:path w="684530" h="721994">
                <a:moveTo>
                  <a:pt x="459727" y="161251"/>
                </a:moveTo>
                <a:lnTo>
                  <a:pt x="434207" y="167622"/>
                </a:lnTo>
                <a:lnTo>
                  <a:pt x="408022" y="173062"/>
                </a:lnTo>
                <a:lnTo>
                  <a:pt x="351878" y="183121"/>
                </a:lnTo>
                <a:lnTo>
                  <a:pt x="351586" y="376123"/>
                </a:lnTo>
                <a:lnTo>
                  <a:pt x="525195" y="375234"/>
                </a:lnTo>
                <a:lnTo>
                  <a:pt x="520775" y="331546"/>
                </a:lnTo>
                <a:lnTo>
                  <a:pt x="513156" y="288080"/>
                </a:lnTo>
                <a:lnTo>
                  <a:pt x="501201" y="245059"/>
                </a:lnTo>
                <a:lnTo>
                  <a:pt x="483770" y="202708"/>
                </a:lnTo>
                <a:lnTo>
                  <a:pt x="459727" y="161251"/>
                </a:lnTo>
                <a:close/>
              </a:path>
              <a:path w="684530" h="721994">
                <a:moveTo>
                  <a:pt x="549059" y="112560"/>
                </a:moveTo>
                <a:lnTo>
                  <a:pt x="530311" y="125510"/>
                </a:lnTo>
                <a:lnTo>
                  <a:pt x="511951" y="137199"/>
                </a:lnTo>
                <a:lnTo>
                  <a:pt x="493478" y="147576"/>
                </a:lnTo>
                <a:lnTo>
                  <a:pt x="474395" y="156590"/>
                </a:lnTo>
                <a:lnTo>
                  <a:pt x="496458" y="197318"/>
                </a:lnTo>
                <a:lnTo>
                  <a:pt x="513585" y="239644"/>
                </a:lnTo>
                <a:lnTo>
                  <a:pt x="526316" y="283412"/>
                </a:lnTo>
                <a:lnTo>
                  <a:pt x="535192" y="328466"/>
                </a:lnTo>
                <a:lnTo>
                  <a:pt x="540753" y="374649"/>
                </a:lnTo>
                <a:lnTo>
                  <a:pt x="684149" y="374649"/>
                </a:lnTo>
                <a:lnTo>
                  <a:pt x="676974" y="320833"/>
                </a:lnTo>
                <a:lnTo>
                  <a:pt x="664028" y="269605"/>
                </a:lnTo>
                <a:lnTo>
                  <a:pt x="644300" y="221525"/>
                </a:lnTo>
                <a:lnTo>
                  <a:pt x="616778" y="177152"/>
                </a:lnTo>
                <a:lnTo>
                  <a:pt x="580453" y="137045"/>
                </a:lnTo>
                <a:lnTo>
                  <a:pt x="560603" y="120434"/>
                </a:lnTo>
                <a:lnTo>
                  <a:pt x="549059" y="112560"/>
                </a:lnTo>
                <a:close/>
              </a:path>
              <a:path w="684530" h="721994">
                <a:moveTo>
                  <a:pt x="352158" y="43624"/>
                </a:moveTo>
                <a:lnTo>
                  <a:pt x="352032" y="80991"/>
                </a:lnTo>
                <a:lnTo>
                  <a:pt x="352158" y="169849"/>
                </a:lnTo>
                <a:lnTo>
                  <a:pt x="374853" y="168123"/>
                </a:lnTo>
                <a:lnTo>
                  <a:pt x="394633" y="165628"/>
                </a:lnTo>
                <a:lnTo>
                  <a:pt x="419023" y="160507"/>
                </a:lnTo>
                <a:lnTo>
                  <a:pt x="455549" y="150901"/>
                </a:lnTo>
                <a:lnTo>
                  <a:pt x="427562" y="117373"/>
                </a:lnTo>
                <a:lnTo>
                  <a:pt x="403629" y="90814"/>
                </a:lnTo>
                <a:lnTo>
                  <a:pt x="379809" y="67480"/>
                </a:lnTo>
                <a:lnTo>
                  <a:pt x="352158" y="43624"/>
                </a:lnTo>
                <a:close/>
              </a:path>
              <a:path w="684530" h="721994">
                <a:moveTo>
                  <a:pt x="367423" y="42456"/>
                </a:moveTo>
                <a:lnTo>
                  <a:pt x="396290" y="66445"/>
                </a:lnTo>
                <a:lnTo>
                  <a:pt x="422792" y="92486"/>
                </a:lnTo>
                <a:lnTo>
                  <a:pt x="446794" y="119896"/>
                </a:lnTo>
                <a:lnTo>
                  <a:pt x="468160" y="147993"/>
                </a:lnTo>
                <a:lnTo>
                  <a:pt x="492089" y="135762"/>
                </a:lnTo>
                <a:lnTo>
                  <a:pt x="511154" y="125174"/>
                </a:lnTo>
                <a:lnTo>
                  <a:pt x="526940" y="115353"/>
                </a:lnTo>
                <a:lnTo>
                  <a:pt x="541032" y="105422"/>
                </a:lnTo>
                <a:lnTo>
                  <a:pt x="499495" y="80991"/>
                </a:lnTo>
                <a:lnTo>
                  <a:pt x="458452" y="62790"/>
                </a:lnTo>
                <a:lnTo>
                  <a:pt x="415297" y="50164"/>
                </a:lnTo>
                <a:lnTo>
                  <a:pt x="367423" y="42456"/>
                </a:lnTo>
                <a:close/>
              </a:path>
            </a:pathLst>
          </a:custGeom>
          <a:solidFill>
            <a:srgbClr val="D2D6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62966" y="1089266"/>
            <a:ext cx="694055" cy="201930"/>
          </a:xfrm>
          <a:custGeom>
            <a:avLst/>
            <a:gdLst/>
            <a:ahLst/>
            <a:cxnLst/>
            <a:rect l="l" t="t" r="r" b="b"/>
            <a:pathLst>
              <a:path w="694055" h="201930">
                <a:moveTo>
                  <a:pt x="0" y="0"/>
                </a:moveTo>
                <a:lnTo>
                  <a:pt x="0" y="173748"/>
                </a:lnTo>
                <a:lnTo>
                  <a:pt x="22455" y="194451"/>
                </a:lnTo>
                <a:lnTo>
                  <a:pt x="49553" y="201352"/>
                </a:lnTo>
                <a:lnTo>
                  <a:pt x="76639" y="194451"/>
                </a:lnTo>
                <a:lnTo>
                  <a:pt x="99059" y="173748"/>
                </a:lnTo>
                <a:lnTo>
                  <a:pt x="693508" y="173748"/>
                </a:lnTo>
                <a:lnTo>
                  <a:pt x="693508" y="27612"/>
                </a:lnTo>
                <a:lnTo>
                  <a:pt x="49553" y="27612"/>
                </a:lnTo>
                <a:lnTo>
                  <a:pt x="22455" y="20709"/>
                </a:lnTo>
                <a:lnTo>
                  <a:pt x="0" y="0"/>
                </a:lnTo>
                <a:close/>
              </a:path>
              <a:path w="694055" h="201930">
                <a:moveTo>
                  <a:pt x="198145" y="173748"/>
                </a:moveTo>
                <a:lnTo>
                  <a:pt x="99059" y="173748"/>
                </a:lnTo>
                <a:lnTo>
                  <a:pt x="121523" y="194451"/>
                </a:lnTo>
                <a:lnTo>
                  <a:pt x="148626" y="201352"/>
                </a:lnTo>
                <a:lnTo>
                  <a:pt x="175717" y="194451"/>
                </a:lnTo>
                <a:lnTo>
                  <a:pt x="198145" y="173748"/>
                </a:lnTo>
                <a:close/>
              </a:path>
              <a:path w="694055" h="201930">
                <a:moveTo>
                  <a:pt x="297205" y="173748"/>
                </a:moveTo>
                <a:lnTo>
                  <a:pt x="198145" y="173748"/>
                </a:lnTo>
                <a:lnTo>
                  <a:pt x="220601" y="194451"/>
                </a:lnTo>
                <a:lnTo>
                  <a:pt x="247699" y="201352"/>
                </a:lnTo>
                <a:lnTo>
                  <a:pt x="274785" y="194451"/>
                </a:lnTo>
                <a:lnTo>
                  <a:pt x="297205" y="173748"/>
                </a:lnTo>
                <a:close/>
              </a:path>
              <a:path w="694055" h="201930">
                <a:moveTo>
                  <a:pt x="396290" y="173748"/>
                </a:moveTo>
                <a:lnTo>
                  <a:pt x="297205" y="173748"/>
                </a:lnTo>
                <a:lnTo>
                  <a:pt x="319668" y="194451"/>
                </a:lnTo>
                <a:lnTo>
                  <a:pt x="346771" y="201352"/>
                </a:lnTo>
                <a:lnTo>
                  <a:pt x="373863" y="194451"/>
                </a:lnTo>
                <a:lnTo>
                  <a:pt x="396290" y="173748"/>
                </a:lnTo>
                <a:close/>
              </a:path>
              <a:path w="694055" h="201930">
                <a:moveTo>
                  <a:pt x="495350" y="173748"/>
                </a:moveTo>
                <a:lnTo>
                  <a:pt x="396290" y="173748"/>
                </a:lnTo>
                <a:lnTo>
                  <a:pt x="418746" y="194451"/>
                </a:lnTo>
                <a:lnTo>
                  <a:pt x="445844" y="201352"/>
                </a:lnTo>
                <a:lnTo>
                  <a:pt x="472930" y="194451"/>
                </a:lnTo>
                <a:lnTo>
                  <a:pt x="495350" y="173748"/>
                </a:lnTo>
                <a:close/>
              </a:path>
              <a:path w="694055" h="201930">
                <a:moveTo>
                  <a:pt x="594436" y="173748"/>
                </a:moveTo>
                <a:lnTo>
                  <a:pt x="495350" y="173748"/>
                </a:lnTo>
                <a:lnTo>
                  <a:pt x="517813" y="194451"/>
                </a:lnTo>
                <a:lnTo>
                  <a:pt x="544915" y="201352"/>
                </a:lnTo>
                <a:lnTo>
                  <a:pt x="572003" y="194451"/>
                </a:lnTo>
                <a:lnTo>
                  <a:pt x="594436" y="173748"/>
                </a:lnTo>
                <a:close/>
              </a:path>
              <a:path w="694055" h="201930">
                <a:moveTo>
                  <a:pt x="693508" y="173748"/>
                </a:moveTo>
                <a:lnTo>
                  <a:pt x="594436" y="173748"/>
                </a:lnTo>
                <a:lnTo>
                  <a:pt x="616892" y="194451"/>
                </a:lnTo>
                <a:lnTo>
                  <a:pt x="643991" y="201352"/>
                </a:lnTo>
                <a:lnTo>
                  <a:pt x="671081" y="194451"/>
                </a:lnTo>
                <a:lnTo>
                  <a:pt x="693508" y="173748"/>
                </a:lnTo>
                <a:close/>
              </a:path>
              <a:path w="694055" h="201930">
                <a:moveTo>
                  <a:pt x="99059" y="0"/>
                </a:moveTo>
                <a:lnTo>
                  <a:pt x="76639" y="20709"/>
                </a:lnTo>
                <a:lnTo>
                  <a:pt x="49553" y="27612"/>
                </a:lnTo>
                <a:lnTo>
                  <a:pt x="148626" y="27612"/>
                </a:lnTo>
                <a:lnTo>
                  <a:pt x="121523" y="20709"/>
                </a:lnTo>
                <a:lnTo>
                  <a:pt x="99059" y="0"/>
                </a:lnTo>
                <a:close/>
              </a:path>
              <a:path w="694055" h="201930">
                <a:moveTo>
                  <a:pt x="198145" y="0"/>
                </a:moveTo>
                <a:lnTo>
                  <a:pt x="175717" y="20709"/>
                </a:lnTo>
                <a:lnTo>
                  <a:pt x="148626" y="27612"/>
                </a:lnTo>
                <a:lnTo>
                  <a:pt x="247699" y="27612"/>
                </a:lnTo>
                <a:lnTo>
                  <a:pt x="220601" y="20709"/>
                </a:lnTo>
                <a:lnTo>
                  <a:pt x="198145" y="0"/>
                </a:lnTo>
                <a:close/>
              </a:path>
              <a:path w="694055" h="201930">
                <a:moveTo>
                  <a:pt x="297205" y="0"/>
                </a:moveTo>
                <a:lnTo>
                  <a:pt x="274785" y="20709"/>
                </a:lnTo>
                <a:lnTo>
                  <a:pt x="247699" y="27612"/>
                </a:lnTo>
                <a:lnTo>
                  <a:pt x="346771" y="27612"/>
                </a:lnTo>
                <a:lnTo>
                  <a:pt x="319668" y="20709"/>
                </a:lnTo>
                <a:lnTo>
                  <a:pt x="297205" y="0"/>
                </a:lnTo>
                <a:close/>
              </a:path>
              <a:path w="694055" h="201930">
                <a:moveTo>
                  <a:pt x="396290" y="0"/>
                </a:moveTo>
                <a:lnTo>
                  <a:pt x="373863" y="20709"/>
                </a:lnTo>
                <a:lnTo>
                  <a:pt x="346771" y="27612"/>
                </a:lnTo>
                <a:lnTo>
                  <a:pt x="445849" y="27612"/>
                </a:lnTo>
                <a:lnTo>
                  <a:pt x="418748" y="20709"/>
                </a:lnTo>
                <a:lnTo>
                  <a:pt x="396290" y="0"/>
                </a:lnTo>
                <a:close/>
              </a:path>
              <a:path w="694055" h="201930">
                <a:moveTo>
                  <a:pt x="495350" y="0"/>
                </a:moveTo>
                <a:lnTo>
                  <a:pt x="472936" y="20709"/>
                </a:lnTo>
                <a:lnTo>
                  <a:pt x="445849" y="27612"/>
                </a:lnTo>
                <a:lnTo>
                  <a:pt x="544917" y="27612"/>
                </a:lnTo>
                <a:lnTo>
                  <a:pt x="517814" y="20709"/>
                </a:lnTo>
                <a:lnTo>
                  <a:pt x="495350" y="0"/>
                </a:lnTo>
                <a:close/>
              </a:path>
              <a:path w="694055" h="201930">
                <a:moveTo>
                  <a:pt x="594436" y="0"/>
                </a:moveTo>
                <a:lnTo>
                  <a:pt x="572008" y="20709"/>
                </a:lnTo>
                <a:lnTo>
                  <a:pt x="544917" y="27612"/>
                </a:lnTo>
                <a:lnTo>
                  <a:pt x="643991" y="27612"/>
                </a:lnTo>
                <a:lnTo>
                  <a:pt x="616892" y="20709"/>
                </a:lnTo>
                <a:lnTo>
                  <a:pt x="594436" y="0"/>
                </a:lnTo>
                <a:close/>
              </a:path>
              <a:path w="694055" h="201930">
                <a:moveTo>
                  <a:pt x="693508" y="0"/>
                </a:moveTo>
                <a:lnTo>
                  <a:pt x="671081" y="20709"/>
                </a:lnTo>
                <a:lnTo>
                  <a:pt x="643991" y="27612"/>
                </a:lnTo>
                <a:lnTo>
                  <a:pt x="693508" y="27612"/>
                </a:lnTo>
                <a:lnTo>
                  <a:pt x="693508" y="0"/>
                </a:lnTo>
                <a:close/>
              </a:path>
            </a:pathLst>
          </a:custGeom>
          <a:solidFill>
            <a:srgbClr val="0762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79122" y="1139827"/>
            <a:ext cx="460894" cy="10122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12249" y="303336"/>
            <a:ext cx="757555" cy="716280"/>
          </a:xfrm>
          <a:custGeom>
            <a:avLst/>
            <a:gdLst/>
            <a:ahLst/>
            <a:cxnLst/>
            <a:rect l="l" t="t" r="r" b="b"/>
            <a:pathLst>
              <a:path w="757555" h="716280">
                <a:moveTo>
                  <a:pt x="128193" y="601325"/>
                </a:moveTo>
                <a:lnTo>
                  <a:pt x="65177" y="601325"/>
                </a:lnTo>
                <a:lnTo>
                  <a:pt x="72660" y="606302"/>
                </a:lnTo>
                <a:lnTo>
                  <a:pt x="73507" y="612724"/>
                </a:lnTo>
                <a:lnTo>
                  <a:pt x="63929" y="641705"/>
                </a:lnTo>
                <a:lnTo>
                  <a:pt x="47136" y="668793"/>
                </a:lnTo>
                <a:lnTo>
                  <a:pt x="25151" y="693611"/>
                </a:lnTo>
                <a:lnTo>
                  <a:pt x="0" y="715784"/>
                </a:lnTo>
                <a:lnTo>
                  <a:pt x="116611" y="715784"/>
                </a:lnTo>
                <a:lnTo>
                  <a:pt x="584555" y="715886"/>
                </a:lnTo>
                <a:lnTo>
                  <a:pt x="528182" y="654088"/>
                </a:lnTo>
                <a:lnTo>
                  <a:pt x="110134" y="654088"/>
                </a:lnTo>
                <a:lnTo>
                  <a:pt x="120670" y="633699"/>
                </a:lnTo>
                <a:lnTo>
                  <a:pt x="128219" y="612724"/>
                </a:lnTo>
                <a:lnTo>
                  <a:pt x="128193" y="601325"/>
                </a:lnTo>
                <a:close/>
              </a:path>
              <a:path w="757555" h="716280">
                <a:moveTo>
                  <a:pt x="757212" y="0"/>
                </a:moveTo>
                <a:lnTo>
                  <a:pt x="694105" y="0"/>
                </a:lnTo>
                <a:lnTo>
                  <a:pt x="281051" y="454317"/>
                </a:lnTo>
                <a:lnTo>
                  <a:pt x="458647" y="654088"/>
                </a:lnTo>
                <a:lnTo>
                  <a:pt x="528182" y="654088"/>
                </a:lnTo>
                <a:lnTo>
                  <a:pt x="346227" y="454621"/>
                </a:lnTo>
                <a:lnTo>
                  <a:pt x="757212" y="0"/>
                </a:lnTo>
                <a:close/>
              </a:path>
              <a:path w="757555" h="716280">
                <a:moveTo>
                  <a:pt x="508127" y="0"/>
                </a:moveTo>
                <a:lnTo>
                  <a:pt x="445020" y="0"/>
                </a:lnTo>
                <a:lnTo>
                  <a:pt x="32193" y="454075"/>
                </a:lnTo>
                <a:lnTo>
                  <a:pt x="195719" y="633095"/>
                </a:lnTo>
                <a:lnTo>
                  <a:pt x="257936" y="633095"/>
                </a:lnTo>
                <a:lnTo>
                  <a:pt x="97637" y="454101"/>
                </a:lnTo>
                <a:lnTo>
                  <a:pt x="508127" y="0"/>
                </a:lnTo>
                <a:close/>
              </a:path>
              <a:path w="757555" h="716280">
                <a:moveTo>
                  <a:pt x="590423" y="0"/>
                </a:moveTo>
                <a:lnTo>
                  <a:pt x="527316" y="0"/>
                </a:lnTo>
                <a:lnTo>
                  <a:pt x="114452" y="454075"/>
                </a:lnTo>
                <a:lnTo>
                  <a:pt x="278015" y="633095"/>
                </a:lnTo>
                <a:lnTo>
                  <a:pt x="340233" y="633095"/>
                </a:lnTo>
                <a:lnTo>
                  <a:pt x="179932" y="454101"/>
                </a:lnTo>
                <a:lnTo>
                  <a:pt x="590423" y="0"/>
                </a:lnTo>
                <a:close/>
              </a:path>
              <a:path w="757555" h="716280">
                <a:moveTo>
                  <a:pt x="673811" y="0"/>
                </a:moveTo>
                <a:lnTo>
                  <a:pt x="610704" y="0"/>
                </a:lnTo>
                <a:lnTo>
                  <a:pt x="197864" y="454075"/>
                </a:lnTo>
                <a:lnTo>
                  <a:pt x="361403" y="633095"/>
                </a:lnTo>
                <a:lnTo>
                  <a:pt x="423633" y="633095"/>
                </a:lnTo>
                <a:lnTo>
                  <a:pt x="263321" y="454101"/>
                </a:lnTo>
                <a:lnTo>
                  <a:pt x="673811" y="0"/>
                </a:lnTo>
                <a:close/>
              </a:path>
              <a:path w="757555" h="716280">
                <a:moveTo>
                  <a:pt x="89287" y="563748"/>
                </a:moveTo>
                <a:lnTo>
                  <a:pt x="51949" y="574141"/>
                </a:lnTo>
                <a:lnTo>
                  <a:pt x="29362" y="596404"/>
                </a:lnTo>
                <a:lnTo>
                  <a:pt x="43294" y="610692"/>
                </a:lnTo>
                <a:lnTo>
                  <a:pt x="54306" y="601540"/>
                </a:lnTo>
                <a:lnTo>
                  <a:pt x="65177" y="601325"/>
                </a:lnTo>
                <a:lnTo>
                  <a:pt x="128193" y="601325"/>
                </a:lnTo>
                <a:lnTo>
                  <a:pt x="128142" y="592098"/>
                </a:lnTo>
                <a:lnTo>
                  <a:pt x="115582" y="573366"/>
                </a:lnTo>
                <a:lnTo>
                  <a:pt x="104324" y="566316"/>
                </a:lnTo>
                <a:lnTo>
                  <a:pt x="89287" y="563748"/>
                </a:lnTo>
                <a:close/>
              </a:path>
            </a:pathLst>
          </a:custGeom>
          <a:solidFill>
            <a:srgbClr val="0762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110092" y="1572933"/>
            <a:ext cx="983627" cy="113221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6527" y="1890192"/>
            <a:ext cx="1772455" cy="62843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141387" y="303339"/>
            <a:ext cx="2069211" cy="108365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" y="0"/>
            <a:ext cx="10678795" cy="7560309"/>
          </a:xfrm>
          <a:custGeom>
            <a:avLst/>
            <a:gdLst/>
            <a:ahLst/>
            <a:cxnLst/>
            <a:rect l="l" t="t" r="r" b="b"/>
            <a:pathLst>
              <a:path w="10678795" h="7560309">
                <a:moveTo>
                  <a:pt x="0" y="7560056"/>
                </a:moveTo>
                <a:lnTo>
                  <a:pt x="10678426" y="7560056"/>
                </a:lnTo>
                <a:lnTo>
                  <a:pt x="10678426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7262" y="178351"/>
            <a:ext cx="10077475" cy="718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7915" y="0"/>
            <a:ext cx="8374380" cy="7560309"/>
          </a:xfrm>
          <a:custGeom>
            <a:avLst/>
            <a:gdLst/>
            <a:ahLst/>
            <a:cxnLst/>
            <a:rect l="l" t="t" r="r" b="b"/>
            <a:pathLst>
              <a:path w="8374380" h="7560309">
                <a:moveTo>
                  <a:pt x="0" y="7560056"/>
                </a:moveTo>
                <a:lnTo>
                  <a:pt x="8374087" y="7560056"/>
                </a:lnTo>
                <a:lnTo>
                  <a:pt x="8374087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92080" y="2446845"/>
            <a:ext cx="115023" cy="14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0460" y="2485498"/>
            <a:ext cx="301809" cy="109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6100" y="2485497"/>
            <a:ext cx="105016" cy="149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5837" y="2545016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5837" y="2537396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5837" y="2487866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7896" y="2545067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67896" y="2487866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4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12413" y="2485498"/>
            <a:ext cx="252928" cy="10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98165" y="2503106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88278" y="249548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69209" y="2502979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03702" y="2485497"/>
            <a:ext cx="107530" cy="109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35504" y="2485495"/>
            <a:ext cx="412007" cy="1495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27689" y="2487871"/>
            <a:ext cx="93649" cy="1068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45843" y="2485495"/>
            <a:ext cx="72059" cy="109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42660" y="2485497"/>
            <a:ext cx="105016" cy="1495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71955" y="2485497"/>
            <a:ext cx="147020" cy="1495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43056" y="2487871"/>
            <a:ext cx="93649" cy="1068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60300" y="2485495"/>
            <a:ext cx="87744" cy="109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82992" y="2959175"/>
            <a:ext cx="148437" cy="1571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56819" y="2965008"/>
            <a:ext cx="97790" cy="147320"/>
          </a:xfrm>
          <a:custGeom>
            <a:avLst/>
            <a:gdLst/>
            <a:ahLst/>
            <a:cxnLst/>
            <a:rect l="l" t="t" r="r" b="b"/>
            <a:pathLst>
              <a:path w="97789" h="147319">
                <a:moveTo>
                  <a:pt x="85928" y="0"/>
                </a:moveTo>
                <a:lnTo>
                  <a:pt x="0" y="0"/>
                </a:lnTo>
                <a:lnTo>
                  <a:pt x="0" y="145059"/>
                </a:lnTo>
                <a:lnTo>
                  <a:pt x="5662" y="145700"/>
                </a:lnTo>
                <a:lnTo>
                  <a:pt x="12733" y="146257"/>
                </a:lnTo>
                <a:lnTo>
                  <a:pt x="21168" y="146650"/>
                </a:lnTo>
                <a:lnTo>
                  <a:pt x="30924" y="146799"/>
                </a:lnTo>
                <a:lnTo>
                  <a:pt x="46437" y="145908"/>
                </a:lnTo>
                <a:lnTo>
                  <a:pt x="61123" y="143075"/>
                </a:lnTo>
                <a:lnTo>
                  <a:pt x="74235" y="138055"/>
                </a:lnTo>
                <a:lnTo>
                  <a:pt x="82836" y="132118"/>
                </a:lnTo>
                <a:lnTo>
                  <a:pt x="29565" y="132118"/>
                </a:lnTo>
                <a:lnTo>
                  <a:pt x="24320" y="131902"/>
                </a:lnTo>
                <a:lnTo>
                  <a:pt x="19773" y="131038"/>
                </a:lnTo>
                <a:lnTo>
                  <a:pt x="19773" y="69291"/>
                </a:lnTo>
                <a:lnTo>
                  <a:pt x="24790" y="68859"/>
                </a:lnTo>
                <a:lnTo>
                  <a:pt x="30924" y="68427"/>
                </a:lnTo>
                <a:lnTo>
                  <a:pt x="84597" y="68427"/>
                </a:lnTo>
                <a:lnTo>
                  <a:pt x="78206" y="63461"/>
                </a:lnTo>
                <a:lnTo>
                  <a:pt x="69560" y="59122"/>
                </a:lnTo>
                <a:lnTo>
                  <a:pt x="59874" y="56100"/>
                </a:lnTo>
                <a:lnTo>
                  <a:pt x="52437" y="54838"/>
                </a:lnTo>
                <a:lnTo>
                  <a:pt x="19773" y="54838"/>
                </a:lnTo>
                <a:lnTo>
                  <a:pt x="19773" y="15760"/>
                </a:lnTo>
                <a:lnTo>
                  <a:pt x="85928" y="15760"/>
                </a:lnTo>
                <a:lnTo>
                  <a:pt x="85928" y="0"/>
                </a:lnTo>
                <a:close/>
              </a:path>
              <a:path w="97789" h="147319">
                <a:moveTo>
                  <a:pt x="84597" y="68427"/>
                </a:moveTo>
                <a:lnTo>
                  <a:pt x="35458" y="68427"/>
                </a:lnTo>
                <a:lnTo>
                  <a:pt x="43572" y="68859"/>
                </a:lnTo>
                <a:lnTo>
                  <a:pt x="51120" y="70154"/>
                </a:lnTo>
                <a:lnTo>
                  <a:pt x="77013" y="99085"/>
                </a:lnTo>
                <a:lnTo>
                  <a:pt x="77018" y="108686"/>
                </a:lnTo>
                <a:lnTo>
                  <a:pt x="73888" y="115709"/>
                </a:lnTo>
                <a:lnTo>
                  <a:pt x="36372" y="132118"/>
                </a:lnTo>
                <a:lnTo>
                  <a:pt x="82836" y="132118"/>
                </a:lnTo>
                <a:lnTo>
                  <a:pt x="97751" y="99085"/>
                </a:lnTo>
                <a:lnTo>
                  <a:pt x="96328" y="87325"/>
                </a:lnTo>
                <a:lnTo>
                  <a:pt x="92327" y="77549"/>
                </a:lnTo>
                <a:lnTo>
                  <a:pt x="86152" y="69635"/>
                </a:lnTo>
                <a:lnTo>
                  <a:pt x="84597" y="68427"/>
                </a:lnTo>
                <a:close/>
              </a:path>
              <a:path w="97789" h="147319">
                <a:moveTo>
                  <a:pt x="38646" y="53759"/>
                </a:moveTo>
                <a:lnTo>
                  <a:pt x="33655" y="53759"/>
                </a:lnTo>
                <a:lnTo>
                  <a:pt x="24549" y="54178"/>
                </a:lnTo>
                <a:lnTo>
                  <a:pt x="19773" y="54838"/>
                </a:lnTo>
                <a:lnTo>
                  <a:pt x="52437" y="54838"/>
                </a:lnTo>
                <a:lnTo>
                  <a:pt x="49463" y="54333"/>
                </a:lnTo>
                <a:lnTo>
                  <a:pt x="38646" y="5375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70435" y="3045092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4" h="14605">
                <a:moveTo>
                  <a:pt x="56146" y="14033"/>
                </a:moveTo>
                <a:lnTo>
                  <a:pt x="0" y="14033"/>
                </a:lnTo>
                <a:lnTo>
                  <a:pt x="0" y="0"/>
                </a:lnTo>
                <a:lnTo>
                  <a:pt x="56146" y="0"/>
                </a:lnTo>
                <a:lnTo>
                  <a:pt x="56146" y="1403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42012" y="3003864"/>
            <a:ext cx="86995" cy="109220"/>
          </a:xfrm>
          <a:custGeom>
            <a:avLst/>
            <a:gdLst/>
            <a:ahLst/>
            <a:cxnLst/>
            <a:rect l="l" t="t" r="r" b="b"/>
            <a:pathLst>
              <a:path w="86995" h="109219">
                <a:moveTo>
                  <a:pt x="59118" y="0"/>
                </a:moveTo>
                <a:lnTo>
                  <a:pt x="34723" y="4145"/>
                </a:lnTo>
                <a:lnTo>
                  <a:pt x="16086" y="15678"/>
                </a:lnTo>
                <a:lnTo>
                  <a:pt x="4184" y="33239"/>
                </a:lnTo>
                <a:lnTo>
                  <a:pt x="0" y="55473"/>
                </a:lnTo>
                <a:lnTo>
                  <a:pt x="3894" y="77286"/>
                </a:lnTo>
                <a:lnTo>
                  <a:pt x="14951" y="94119"/>
                </a:lnTo>
                <a:lnTo>
                  <a:pt x="32232" y="104961"/>
                </a:lnTo>
                <a:lnTo>
                  <a:pt x="54800" y="108800"/>
                </a:lnTo>
                <a:lnTo>
                  <a:pt x="65232" y="108220"/>
                </a:lnTo>
                <a:lnTo>
                  <a:pt x="74174" y="106749"/>
                </a:lnTo>
                <a:lnTo>
                  <a:pt x="81325" y="104793"/>
                </a:lnTo>
                <a:lnTo>
                  <a:pt x="86385" y="102755"/>
                </a:lnTo>
                <a:lnTo>
                  <a:pt x="84211" y="93687"/>
                </a:lnTo>
                <a:lnTo>
                  <a:pt x="58432" y="93687"/>
                </a:lnTo>
                <a:lnTo>
                  <a:pt x="43255" y="90982"/>
                </a:lnTo>
                <a:lnTo>
                  <a:pt x="31151" y="83216"/>
                </a:lnTo>
                <a:lnTo>
                  <a:pt x="23140" y="70917"/>
                </a:lnTo>
                <a:lnTo>
                  <a:pt x="20243" y="54610"/>
                </a:lnTo>
                <a:lnTo>
                  <a:pt x="22767" y="39244"/>
                </a:lnTo>
                <a:lnTo>
                  <a:pt x="30213" y="26689"/>
                </a:lnTo>
                <a:lnTo>
                  <a:pt x="42392" y="18219"/>
                </a:lnTo>
                <a:lnTo>
                  <a:pt x="59118" y="15113"/>
                </a:lnTo>
                <a:lnTo>
                  <a:pt x="83833" y="15113"/>
                </a:lnTo>
                <a:lnTo>
                  <a:pt x="86842" y="5397"/>
                </a:lnTo>
                <a:lnTo>
                  <a:pt x="81867" y="3461"/>
                </a:lnTo>
                <a:lnTo>
                  <a:pt x="75361" y="1727"/>
                </a:lnTo>
                <a:lnTo>
                  <a:pt x="67665" y="479"/>
                </a:lnTo>
                <a:lnTo>
                  <a:pt x="59118" y="0"/>
                </a:lnTo>
                <a:close/>
              </a:path>
              <a:path w="86995" h="109219">
                <a:moveTo>
                  <a:pt x="82969" y="88506"/>
                </a:moveTo>
                <a:lnTo>
                  <a:pt x="77292" y="90881"/>
                </a:lnTo>
                <a:lnTo>
                  <a:pt x="69786" y="93687"/>
                </a:lnTo>
                <a:lnTo>
                  <a:pt x="84211" y="93687"/>
                </a:lnTo>
                <a:lnTo>
                  <a:pt x="82969" y="88506"/>
                </a:lnTo>
                <a:close/>
              </a:path>
              <a:path w="86995" h="109219">
                <a:moveTo>
                  <a:pt x="83833" y="15113"/>
                </a:moveTo>
                <a:lnTo>
                  <a:pt x="70027" y="15113"/>
                </a:lnTo>
                <a:lnTo>
                  <a:pt x="77520" y="17487"/>
                </a:lnTo>
                <a:lnTo>
                  <a:pt x="82296" y="20078"/>
                </a:lnTo>
                <a:lnTo>
                  <a:pt x="83833" y="1511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85528" y="3021137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41320" y="301358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17" y="0"/>
                </a:lnTo>
              </a:path>
            </a:pathLst>
          </a:custGeom>
          <a:ln w="1511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46305" y="3003654"/>
            <a:ext cx="105410" cy="149860"/>
          </a:xfrm>
          <a:custGeom>
            <a:avLst/>
            <a:gdLst/>
            <a:ahLst/>
            <a:cxnLst/>
            <a:rect l="l" t="t" r="r" b="b"/>
            <a:pathLst>
              <a:path w="105410" h="149860">
                <a:moveTo>
                  <a:pt x="17957" y="2374"/>
                </a:moveTo>
                <a:lnTo>
                  <a:pt x="0" y="2374"/>
                </a:lnTo>
                <a:lnTo>
                  <a:pt x="390" y="11738"/>
                </a:lnTo>
                <a:lnTo>
                  <a:pt x="617" y="18124"/>
                </a:lnTo>
                <a:lnTo>
                  <a:pt x="818" y="26684"/>
                </a:lnTo>
                <a:lnTo>
                  <a:pt x="901" y="149593"/>
                </a:lnTo>
                <a:lnTo>
                  <a:pt x="20675" y="149593"/>
                </a:lnTo>
                <a:lnTo>
                  <a:pt x="20675" y="92824"/>
                </a:lnTo>
                <a:lnTo>
                  <a:pt x="42079" y="92824"/>
                </a:lnTo>
                <a:lnTo>
                  <a:pt x="41378" y="92712"/>
                </a:lnTo>
                <a:lnTo>
                  <a:pt x="20675" y="67132"/>
                </a:lnTo>
                <a:lnTo>
                  <a:pt x="20675" y="43814"/>
                </a:lnTo>
                <a:lnTo>
                  <a:pt x="35817" y="20281"/>
                </a:lnTo>
                <a:lnTo>
                  <a:pt x="18859" y="20281"/>
                </a:lnTo>
                <a:lnTo>
                  <a:pt x="17957" y="2374"/>
                </a:lnTo>
                <a:close/>
              </a:path>
              <a:path w="105410" h="149860">
                <a:moveTo>
                  <a:pt x="42079" y="92824"/>
                </a:moveTo>
                <a:lnTo>
                  <a:pt x="21132" y="92824"/>
                </a:lnTo>
                <a:lnTo>
                  <a:pt x="27166" y="99760"/>
                </a:lnTo>
                <a:lnTo>
                  <a:pt x="35091" y="104914"/>
                </a:lnTo>
                <a:lnTo>
                  <a:pt x="44505" y="108126"/>
                </a:lnTo>
                <a:lnTo>
                  <a:pt x="55003" y="109232"/>
                </a:lnTo>
                <a:lnTo>
                  <a:pt x="73748" y="105744"/>
                </a:lnTo>
                <a:lnTo>
                  <a:pt x="89725" y="95253"/>
                </a:lnTo>
                <a:lnTo>
                  <a:pt x="90307" y="94335"/>
                </a:lnTo>
                <a:lnTo>
                  <a:pt x="51600" y="94335"/>
                </a:lnTo>
                <a:lnTo>
                  <a:pt x="42079" y="92824"/>
                </a:lnTo>
                <a:close/>
              </a:path>
              <a:path w="105410" h="149860">
                <a:moveTo>
                  <a:pt x="91957" y="15112"/>
                </a:moveTo>
                <a:lnTo>
                  <a:pt x="52273" y="15112"/>
                </a:lnTo>
                <a:lnTo>
                  <a:pt x="66307" y="18238"/>
                </a:lnTo>
                <a:lnTo>
                  <a:pt x="76566" y="26684"/>
                </a:lnTo>
                <a:lnTo>
                  <a:pt x="82860" y="39057"/>
                </a:lnTo>
                <a:lnTo>
                  <a:pt x="85001" y="53962"/>
                </a:lnTo>
                <a:lnTo>
                  <a:pt x="82755" y="70380"/>
                </a:lnTo>
                <a:lnTo>
                  <a:pt x="76230" y="83135"/>
                </a:lnTo>
                <a:lnTo>
                  <a:pt x="65739" y="91397"/>
                </a:lnTo>
                <a:lnTo>
                  <a:pt x="51600" y="94335"/>
                </a:lnTo>
                <a:lnTo>
                  <a:pt x="90307" y="94335"/>
                </a:lnTo>
                <a:lnTo>
                  <a:pt x="100845" y="77718"/>
                </a:lnTo>
                <a:lnTo>
                  <a:pt x="105016" y="53098"/>
                </a:lnTo>
                <a:lnTo>
                  <a:pt x="101473" y="31412"/>
                </a:lnTo>
                <a:lnTo>
                  <a:pt x="91957" y="15112"/>
                </a:lnTo>
                <a:close/>
              </a:path>
              <a:path w="105410" h="149860">
                <a:moveTo>
                  <a:pt x="58419" y="0"/>
                </a:moveTo>
                <a:lnTo>
                  <a:pt x="45884" y="1377"/>
                </a:lnTo>
                <a:lnTo>
                  <a:pt x="35202" y="5364"/>
                </a:lnTo>
                <a:lnTo>
                  <a:pt x="26357" y="11738"/>
                </a:lnTo>
                <a:lnTo>
                  <a:pt x="19329" y="20281"/>
                </a:lnTo>
                <a:lnTo>
                  <a:pt x="35817" y="20281"/>
                </a:lnTo>
                <a:lnTo>
                  <a:pt x="42338" y="16784"/>
                </a:lnTo>
                <a:lnTo>
                  <a:pt x="52273" y="15112"/>
                </a:lnTo>
                <a:lnTo>
                  <a:pt x="91957" y="15112"/>
                </a:lnTo>
                <a:lnTo>
                  <a:pt x="91686" y="14647"/>
                </a:lnTo>
                <a:lnTo>
                  <a:pt x="76914" y="3833"/>
                </a:lnTo>
                <a:lnTo>
                  <a:pt x="5841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7863" y="3003653"/>
            <a:ext cx="88265" cy="109855"/>
          </a:xfrm>
          <a:custGeom>
            <a:avLst/>
            <a:gdLst/>
            <a:ahLst/>
            <a:cxnLst/>
            <a:rect l="l" t="t" r="r" b="b"/>
            <a:pathLst>
              <a:path w="88264" h="109855">
                <a:moveTo>
                  <a:pt x="77879" y="14033"/>
                </a:moveTo>
                <a:lnTo>
                  <a:pt x="41148" y="14033"/>
                </a:lnTo>
                <a:lnTo>
                  <a:pt x="54549" y="16595"/>
                </a:lnTo>
                <a:lnTo>
                  <a:pt x="62090" y="22879"/>
                </a:lnTo>
                <a:lnTo>
                  <a:pt x="65411" y="30782"/>
                </a:lnTo>
                <a:lnTo>
                  <a:pt x="66154" y="38201"/>
                </a:lnTo>
                <a:lnTo>
                  <a:pt x="66154" y="40360"/>
                </a:lnTo>
                <a:lnTo>
                  <a:pt x="37885" y="42789"/>
                </a:lnTo>
                <a:lnTo>
                  <a:pt x="17137" y="50238"/>
                </a:lnTo>
                <a:lnTo>
                  <a:pt x="4359" y="62463"/>
                </a:lnTo>
                <a:lnTo>
                  <a:pt x="0" y="79222"/>
                </a:lnTo>
                <a:lnTo>
                  <a:pt x="2124" y="90287"/>
                </a:lnTo>
                <a:lnTo>
                  <a:pt x="8467" y="99895"/>
                </a:lnTo>
                <a:lnTo>
                  <a:pt x="18988" y="106668"/>
                </a:lnTo>
                <a:lnTo>
                  <a:pt x="33642" y="109232"/>
                </a:lnTo>
                <a:lnTo>
                  <a:pt x="44658" y="107957"/>
                </a:lnTo>
                <a:lnTo>
                  <a:pt x="54051" y="104536"/>
                </a:lnTo>
                <a:lnTo>
                  <a:pt x="61652" y="99577"/>
                </a:lnTo>
                <a:lnTo>
                  <a:pt x="65849" y="95199"/>
                </a:lnTo>
                <a:lnTo>
                  <a:pt x="38874" y="95199"/>
                </a:lnTo>
                <a:lnTo>
                  <a:pt x="31612" y="94096"/>
                </a:lnTo>
                <a:lnTo>
                  <a:pt x="25604" y="90746"/>
                </a:lnTo>
                <a:lnTo>
                  <a:pt x="21513" y="85089"/>
                </a:lnTo>
                <a:lnTo>
                  <a:pt x="20002" y="77063"/>
                </a:lnTo>
                <a:lnTo>
                  <a:pt x="24215" y="64764"/>
                </a:lnTo>
                <a:lnTo>
                  <a:pt x="35120" y="57524"/>
                </a:lnTo>
                <a:lnTo>
                  <a:pt x="50118" y="54171"/>
                </a:lnTo>
                <a:lnTo>
                  <a:pt x="66611" y="53530"/>
                </a:lnTo>
                <a:lnTo>
                  <a:pt x="85928" y="53530"/>
                </a:lnTo>
                <a:lnTo>
                  <a:pt x="85928" y="42735"/>
                </a:lnTo>
                <a:lnTo>
                  <a:pt x="84124" y="27223"/>
                </a:lnTo>
                <a:lnTo>
                  <a:pt x="77879" y="14033"/>
                </a:lnTo>
                <a:close/>
              </a:path>
              <a:path w="88264" h="109855">
                <a:moveTo>
                  <a:pt x="86073" y="93687"/>
                </a:moveTo>
                <a:lnTo>
                  <a:pt x="67970" y="93687"/>
                </a:lnTo>
                <a:lnTo>
                  <a:pt x="69557" y="106857"/>
                </a:lnTo>
                <a:lnTo>
                  <a:pt x="87744" y="106857"/>
                </a:lnTo>
                <a:lnTo>
                  <a:pt x="86416" y="99895"/>
                </a:lnTo>
                <a:lnTo>
                  <a:pt x="86377" y="99577"/>
                </a:lnTo>
                <a:lnTo>
                  <a:pt x="86073" y="93687"/>
                </a:lnTo>
                <a:close/>
              </a:path>
              <a:path w="88264" h="109855">
                <a:moveTo>
                  <a:pt x="85928" y="53530"/>
                </a:moveTo>
                <a:lnTo>
                  <a:pt x="66611" y="53530"/>
                </a:lnTo>
                <a:lnTo>
                  <a:pt x="66611" y="73609"/>
                </a:lnTo>
                <a:lnTo>
                  <a:pt x="66154" y="75768"/>
                </a:lnTo>
                <a:lnTo>
                  <a:pt x="38874" y="95199"/>
                </a:lnTo>
                <a:lnTo>
                  <a:pt x="65849" y="95199"/>
                </a:lnTo>
                <a:lnTo>
                  <a:pt x="67297" y="93687"/>
                </a:lnTo>
                <a:lnTo>
                  <a:pt x="86073" y="93687"/>
                </a:lnTo>
                <a:lnTo>
                  <a:pt x="85928" y="90881"/>
                </a:lnTo>
                <a:lnTo>
                  <a:pt x="85928" y="53530"/>
                </a:lnTo>
                <a:close/>
              </a:path>
              <a:path w="88264" h="109855">
                <a:moveTo>
                  <a:pt x="44107" y="0"/>
                </a:moveTo>
                <a:lnTo>
                  <a:pt x="33887" y="661"/>
                </a:lnTo>
                <a:lnTo>
                  <a:pt x="24244" y="2536"/>
                </a:lnTo>
                <a:lnTo>
                  <a:pt x="15496" y="5464"/>
                </a:lnTo>
                <a:lnTo>
                  <a:pt x="7962" y="9283"/>
                </a:lnTo>
                <a:lnTo>
                  <a:pt x="12509" y="21793"/>
                </a:lnTo>
                <a:lnTo>
                  <a:pt x="18807" y="18576"/>
                </a:lnTo>
                <a:lnTo>
                  <a:pt x="25890" y="16132"/>
                </a:lnTo>
                <a:lnTo>
                  <a:pt x="33442" y="14578"/>
                </a:lnTo>
                <a:lnTo>
                  <a:pt x="41148" y="14033"/>
                </a:lnTo>
                <a:lnTo>
                  <a:pt x="77879" y="14033"/>
                </a:lnTo>
                <a:lnTo>
                  <a:pt x="77633" y="13514"/>
                </a:lnTo>
                <a:lnTo>
                  <a:pt x="64834" y="3732"/>
                </a:lnTo>
                <a:lnTo>
                  <a:pt x="4410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85568" y="3063174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85568" y="305555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85568" y="3006024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57628" y="3063225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57628" y="3006024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4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09650" y="3006024"/>
            <a:ext cx="93878" cy="1044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31675" y="3006024"/>
            <a:ext cx="86156" cy="1044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50519" y="3003653"/>
            <a:ext cx="190218" cy="109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91612" y="2962628"/>
            <a:ext cx="67945" cy="52705"/>
          </a:xfrm>
          <a:custGeom>
            <a:avLst/>
            <a:gdLst/>
            <a:ahLst/>
            <a:cxnLst/>
            <a:rect l="l" t="t" r="r" b="b"/>
            <a:pathLst>
              <a:path w="67945" h="52705">
                <a:moveTo>
                  <a:pt x="34099" y="0"/>
                </a:moveTo>
                <a:lnTo>
                  <a:pt x="4652" y="38396"/>
                </a:lnTo>
                <a:lnTo>
                  <a:pt x="0" y="52679"/>
                </a:lnTo>
                <a:lnTo>
                  <a:pt x="20688" y="50520"/>
                </a:lnTo>
                <a:lnTo>
                  <a:pt x="23135" y="37860"/>
                </a:lnTo>
                <a:lnTo>
                  <a:pt x="26455" y="24207"/>
                </a:lnTo>
                <a:lnTo>
                  <a:pt x="30285" y="10963"/>
                </a:lnTo>
                <a:lnTo>
                  <a:pt x="34099" y="0"/>
                </a:lnTo>
                <a:close/>
              </a:path>
              <a:path w="67945" h="52705">
                <a:moveTo>
                  <a:pt x="67741" y="0"/>
                </a:moveTo>
                <a:lnTo>
                  <a:pt x="38423" y="38396"/>
                </a:lnTo>
                <a:lnTo>
                  <a:pt x="33870" y="52679"/>
                </a:lnTo>
                <a:lnTo>
                  <a:pt x="54330" y="50520"/>
                </a:lnTo>
                <a:lnTo>
                  <a:pt x="56777" y="37860"/>
                </a:lnTo>
                <a:lnTo>
                  <a:pt x="60097" y="24207"/>
                </a:lnTo>
                <a:lnTo>
                  <a:pt x="63928" y="10963"/>
                </a:lnTo>
                <a:lnTo>
                  <a:pt x="67741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64781" y="2965003"/>
            <a:ext cx="119380" cy="147955"/>
          </a:xfrm>
          <a:custGeom>
            <a:avLst/>
            <a:gdLst/>
            <a:ahLst/>
            <a:cxnLst/>
            <a:rect l="l" t="t" r="r" b="b"/>
            <a:pathLst>
              <a:path w="119379" h="147955">
                <a:moveTo>
                  <a:pt x="14300" y="131254"/>
                </a:moveTo>
                <a:lnTo>
                  <a:pt x="12255" y="146583"/>
                </a:lnTo>
                <a:lnTo>
                  <a:pt x="14770" y="147447"/>
                </a:lnTo>
                <a:lnTo>
                  <a:pt x="18402" y="147878"/>
                </a:lnTo>
                <a:lnTo>
                  <a:pt x="23393" y="147878"/>
                </a:lnTo>
                <a:lnTo>
                  <a:pt x="33181" y="146748"/>
                </a:lnTo>
                <a:lnTo>
                  <a:pt x="42154" y="143371"/>
                </a:lnTo>
                <a:lnTo>
                  <a:pt x="50446" y="137768"/>
                </a:lnTo>
                <a:lnTo>
                  <a:pt x="56264" y="131902"/>
                </a:lnTo>
                <a:lnTo>
                  <a:pt x="18173" y="131902"/>
                </a:lnTo>
                <a:lnTo>
                  <a:pt x="15900" y="131686"/>
                </a:lnTo>
                <a:lnTo>
                  <a:pt x="14300" y="131254"/>
                </a:lnTo>
                <a:close/>
              </a:path>
              <a:path w="119379" h="147955">
                <a:moveTo>
                  <a:pt x="22491" y="0"/>
                </a:moveTo>
                <a:lnTo>
                  <a:pt x="0" y="0"/>
                </a:lnTo>
                <a:lnTo>
                  <a:pt x="50901" y="98005"/>
                </a:lnTo>
                <a:lnTo>
                  <a:pt x="52730" y="101460"/>
                </a:lnTo>
                <a:lnTo>
                  <a:pt x="53174" y="103619"/>
                </a:lnTo>
                <a:lnTo>
                  <a:pt x="21589" y="131902"/>
                </a:lnTo>
                <a:lnTo>
                  <a:pt x="56264" y="131902"/>
                </a:lnTo>
                <a:lnTo>
                  <a:pt x="80297" y="89614"/>
                </a:lnTo>
                <a:lnTo>
                  <a:pt x="81159" y="87642"/>
                </a:lnTo>
                <a:lnTo>
                  <a:pt x="64084" y="87642"/>
                </a:lnTo>
                <a:lnTo>
                  <a:pt x="61356" y="81206"/>
                </a:lnTo>
                <a:lnTo>
                  <a:pt x="58553" y="74688"/>
                </a:lnTo>
                <a:lnTo>
                  <a:pt x="55809" y="68406"/>
                </a:lnTo>
                <a:lnTo>
                  <a:pt x="52946" y="61963"/>
                </a:lnTo>
                <a:lnTo>
                  <a:pt x="22491" y="0"/>
                </a:lnTo>
                <a:close/>
              </a:path>
              <a:path w="119379" h="147955">
                <a:moveTo>
                  <a:pt x="118871" y="0"/>
                </a:moveTo>
                <a:lnTo>
                  <a:pt x="97955" y="0"/>
                </a:lnTo>
                <a:lnTo>
                  <a:pt x="74091" y="61315"/>
                </a:lnTo>
                <a:lnTo>
                  <a:pt x="71354" y="68740"/>
                </a:lnTo>
                <a:lnTo>
                  <a:pt x="68894" y="75536"/>
                </a:lnTo>
                <a:lnTo>
                  <a:pt x="64554" y="87642"/>
                </a:lnTo>
                <a:lnTo>
                  <a:pt x="81159" y="87642"/>
                </a:lnTo>
                <a:lnTo>
                  <a:pt x="86817" y="74688"/>
                </a:lnTo>
                <a:lnTo>
                  <a:pt x="118871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193853" y="3006024"/>
            <a:ext cx="91440" cy="104775"/>
          </a:xfrm>
          <a:custGeom>
            <a:avLst/>
            <a:gdLst/>
            <a:ahLst/>
            <a:cxnLst/>
            <a:rect l="l" t="t" r="r" b="b"/>
            <a:pathLst>
              <a:path w="91440" h="104775">
                <a:moveTo>
                  <a:pt x="19786" y="0"/>
                </a:moveTo>
                <a:lnTo>
                  <a:pt x="0" y="0"/>
                </a:lnTo>
                <a:lnTo>
                  <a:pt x="0" y="104482"/>
                </a:lnTo>
                <a:lnTo>
                  <a:pt x="19786" y="104482"/>
                </a:lnTo>
                <a:lnTo>
                  <a:pt x="19786" y="58496"/>
                </a:lnTo>
                <a:lnTo>
                  <a:pt x="65709" y="58496"/>
                </a:lnTo>
                <a:lnTo>
                  <a:pt x="64220" y="56743"/>
                </a:lnTo>
                <a:lnTo>
                  <a:pt x="54338" y="50320"/>
                </a:lnTo>
                <a:lnTo>
                  <a:pt x="42278" y="47282"/>
                </a:lnTo>
                <a:lnTo>
                  <a:pt x="44262" y="45326"/>
                </a:lnTo>
                <a:lnTo>
                  <a:pt x="19786" y="45326"/>
                </a:lnTo>
                <a:lnTo>
                  <a:pt x="19786" y="0"/>
                </a:lnTo>
                <a:close/>
              </a:path>
              <a:path w="91440" h="104775">
                <a:moveTo>
                  <a:pt x="65709" y="58496"/>
                </a:moveTo>
                <a:lnTo>
                  <a:pt x="23647" y="58496"/>
                </a:lnTo>
                <a:lnTo>
                  <a:pt x="36135" y="59973"/>
                </a:lnTo>
                <a:lnTo>
                  <a:pt x="46005" y="64487"/>
                </a:lnTo>
                <a:lnTo>
                  <a:pt x="53790" y="72158"/>
                </a:lnTo>
                <a:lnTo>
                  <a:pt x="60020" y="83108"/>
                </a:lnTo>
                <a:lnTo>
                  <a:pt x="63423" y="91744"/>
                </a:lnTo>
                <a:lnTo>
                  <a:pt x="67284" y="99949"/>
                </a:lnTo>
                <a:lnTo>
                  <a:pt x="70243" y="104482"/>
                </a:lnTo>
                <a:lnTo>
                  <a:pt x="91160" y="104482"/>
                </a:lnTo>
                <a:lnTo>
                  <a:pt x="87618" y="97921"/>
                </a:lnTo>
                <a:lnTo>
                  <a:pt x="84480" y="91178"/>
                </a:lnTo>
                <a:lnTo>
                  <a:pt x="81723" y="84717"/>
                </a:lnTo>
                <a:lnTo>
                  <a:pt x="79324" y="79006"/>
                </a:lnTo>
                <a:lnTo>
                  <a:pt x="72392" y="66366"/>
                </a:lnTo>
                <a:lnTo>
                  <a:pt x="65709" y="58496"/>
                </a:lnTo>
                <a:close/>
              </a:path>
              <a:path w="91440" h="104775">
                <a:moveTo>
                  <a:pt x="90246" y="0"/>
                </a:moveTo>
                <a:lnTo>
                  <a:pt x="65925" y="0"/>
                </a:lnTo>
                <a:lnTo>
                  <a:pt x="24549" y="45326"/>
                </a:lnTo>
                <a:lnTo>
                  <a:pt x="44262" y="45326"/>
                </a:lnTo>
                <a:lnTo>
                  <a:pt x="9024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301795" y="3003654"/>
            <a:ext cx="105410" cy="149860"/>
          </a:xfrm>
          <a:custGeom>
            <a:avLst/>
            <a:gdLst/>
            <a:ahLst/>
            <a:cxnLst/>
            <a:rect l="l" t="t" r="r" b="b"/>
            <a:pathLst>
              <a:path w="105409" h="149860">
                <a:moveTo>
                  <a:pt x="17957" y="2374"/>
                </a:moveTo>
                <a:lnTo>
                  <a:pt x="0" y="2374"/>
                </a:lnTo>
                <a:lnTo>
                  <a:pt x="390" y="11738"/>
                </a:lnTo>
                <a:lnTo>
                  <a:pt x="617" y="18124"/>
                </a:lnTo>
                <a:lnTo>
                  <a:pt x="818" y="26684"/>
                </a:lnTo>
                <a:lnTo>
                  <a:pt x="901" y="149593"/>
                </a:lnTo>
                <a:lnTo>
                  <a:pt x="20688" y="149593"/>
                </a:lnTo>
                <a:lnTo>
                  <a:pt x="20688" y="92824"/>
                </a:lnTo>
                <a:lnTo>
                  <a:pt x="42079" y="92824"/>
                </a:lnTo>
                <a:lnTo>
                  <a:pt x="41378" y="92712"/>
                </a:lnTo>
                <a:lnTo>
                  <a:pt x="20688" y="67132"/>
                </a:lnTo>
                <a:lnTo>
                  <a:pt x="20688" y="43814"/>
                </a:lnTo>
                <a:lnTo>
                  <a:pt x="35817" y="20281"/>
                </a:lnTo>
                <a:lnTo>
                  <a:pt x="18859" y="20281"/>
                </a:lnTo>
                <a:lnTo>
                  <a:pt x="17957" y="2374"/>
                </a:lnTo>
                <a:close/>
              </a:path>
              <a:path w="105409" h="149860">
                <a:moveTo>
                  <a:pt x="42079" y="92824"/>
                </a:moveTo>
                <a:lnTo>
                  <a:pt x="21132" y="92824"/>
                </a:lnTo>
                <a:lnTo>
                  <a:pt x="27166" y="99760"/>
                </a:lnTo>
                <a:lnTo>
                  <a:pt x="35091" y="104914"/>
                </a:lnTo>
                <a:lnTo>
                  <a:pt x="44505" y="108126"/>
                </a:lnTo>
                <a:lnTo>
                  <a:pt x="55003" y="109232"/>
                </a:lnTo>
                <a:lnTo>
                  <a:pt x="73748" y="105744"/>
                </a:lnTo>
                <a:lnTo>
                  <a:pt x="89725" y="95253"/>
                </a:lnTo>
                <a:lnTo>
                  <a:pt x="90307" y="94335"/>
                </a:lnTo>
                <a:lnTo>
                  <a:pt x="51600" y="94335"/>
                </a:lnTo>
                <a:lnTo>
                  <a:pt x="42079" y="92824"/>
                </a:lnTo>
                <a:close/>
              </a:path>
              <a:path w="105409" h="149860">
                <a:moveTo>
                  <a:pt x="91957" y="15112"/>
                </a:moveTo>
                <a:lnTo>
                  <a:pt x="52273" y="15112"/>
                </a:lnTo>
                <a:lnTo>
                  <a:pt x="66307" y="18238"/>
                </a:lnTo>
                <a:lnTo>
                  <a:pt x="76566" y="26684"/>
                </a:lnTo>
                <a:lnTo>
                  <a:pt x="82860" y="39057"/>
                </a:lnTo>
                <a:lnTo>
                  <a:pt x="85001" y="53962"/>
                </a:lnTo>
                <a:lnTo>
                  <a:pt x="82755" y="70380"/>
                </a:lnTo>
                <a:lnTo>
                  <a:pt x="76230" y="83135"/>
                </a:lnTo>
                <a:lnTo>
                  <a:pt x="65739" y="91397"/>
                </a:lnTo>
                <a:lnTo>
                  <a:pt x="51600" y="94335"/>
                </a:lnTo>
                <a:lnTo>
                  <a:pt x="90307" y="94335"/>
                </a:lnTo>
                <a:lnTo>
                  <a:pt x="100845" y="77718"/>
                </a:lnTo>
                <a:lnTo>
                  <a:pt x="105016" y="53098"/>
                </a:lnTo>
                <a:lnTo>
                  <a:pt x="101473" y="31412"/>
                </a:lnTo>
                <a:lnTo>
                  <a:pt x="91957" y="15112"/>
                </a:lnTo>
                <a:close/>
              </a:path>
              <a:path w="105409" h="149860">
                <a:moveTo>
                  <a:pt x="58420" y="0"/>
                </a:moveTo>
                <a:lnTo>
                  <a:pt x="45884" y="1377"/>
                </a:lnTo>
                <a:lnTo>
                  <a:pt x="35202" y="5364"/>
                </a:lnTo>
                <a:lnTo>
                  <a:pt x="26357" y="11738"/>
                </a:lnTo>
                <a:lnTo>
                  <a:pt x="19329" y="20281"/>
                </a:lnTo>
                <a:lnTo>
                  <a:pt x="35817" y="20281"/>
                </a:lnTo>
                <a:lnTo>
                  <a:pt x="42338" y="16784"/>
                </a:lnTo>
                <a:lnTo>
                  <a:pt x="52273" y="15112"/>
                </a:lnTo>
                <a:lnTo>
                  <a:pt x="91957" y="15112"/>
                </a:lnTo>
                <a:lnTo>
                  <a:pt x="91686" y="14647"/>
                </a:lnTo>
                <a:lnTo>
                  <a:pt x="76914" y="3833"/>
                </a:lnTo>
                <a:lnTo>
                  <a:pt x="5842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23353" y="3003653"/>
            <a:ext cx="88265" cy="109855"/>
          </a:xfrm>
          <a:custGeom>
            <a:avLst/>
            <a:gdLst/>
            <a:ahLst/>
            <a:cxnLst/>
            <a:rect l="l" t="t" r="r" b="b"/>
            <a:pathLst>
              <a:path w="88265" h="109855">
                <a:moveTo>
                  <a:pt x="77879" y="14033"/>
                </a:moveTo>
                <a:lnTo>
                  <a:pt x="41148" y="14033"/>
                </a:lnTo>
                <a:lnTo>
                  <a:pt x="54549" y="16595"/>
                </a:lnTo>
                <a:lnTo>
                  <a:pt x="62090" y="22879"/>
                </a:lnTo>
                <a:lnTo>
                  <a:pt x="65411" y="30782"/>
                </a:lnTo>
                <a:lnTo>
                  <a:pt x="66154" y="38201"/>
                </a:lnTo>
                <a:lnTo>
                  <a:pt x="66154" y="40360"/>
                </a:lnTo>
                <a:lnTo>
                  <a:pt x="37885" y="42789"/>
                </a:lnTo>
                <a:lnTo>
                  <a:pt x="17137" y="50238"/>
                </a:lnTo>
                <a:lnTo>
                  <a:pt x="4359" y="62463"/>
                </a:lnTo>
                <a:lnTo>
                  <a:pt x="0" y="79222"/>
                </a:lnTo>
                <a:lnTo>
                  <a:pt x="2124" y="90287"/>
                </a:lnTo>
                <a:lnTo>
                  <a:pt x="8467" y="99895"/>
                </a:lnTo>
                <a:lnTo>
                  <a:pt x="18988" y="106668"/>
                </a:lnTo>
                <a:lnTo>
                  <a:pt x="33642" y="109232"/>
                </a:lnTo>
                <a:lnTo>
                  <a:pt x="44658" y="107957"/>
                </a:lnTo>
                <a:lnTo>
                  <a:pt x="54051" y="104536"/>
                </a:lnTo>
                <a:lnTo>
                  <a:pt x="61652" y="99577"/>
                </a:lnTo>
                <a:lnTo>
                  <a:pt x="65849" y="95199"/>
                </a:lnTo>
                <a:lnTo>
                  <a:pt x="38874" y="95199"/>
                </a:lnTo>
                <a:lnTo>
                  <a:pt x="31612" y="94096"/>
                </a:lnTo>
                <a:lnTo>
                  <a:pt x="25604" y="90746"/>
                </a:lnTo>
                <a:lnTo>
                  <a:pt x="21513" y="85089"/>
                </a:lnTo>
                <a:lnTo>
                  <a:pt x="20002" y="77063"/>
                </a:lnTo>
                <a:lnTo>
                  <a:pt x="24215" y="64764"/>
                </a:lnTo>
                <a:lnTo>
                  <a:pt x="35120" y="57524"/>
                </a:lnTo>
                <a:lnTo>
                  <a:pt x="50118" y="54171"/>
                </a:lnTo>
                <a:lnTo>
                  <a:pt x="66611" y="53530"/>
                </a:lnTo>
                <a:lnTo>
                  <a:pt x="85928" y="53530"/>
                </a:lnTo>
                <a:lnTo>
                  <a:pt x="85928" y="42735"/>
                </a:lnTo>
                <a:lnTo>
                  <a:pt x="84124" y="27223"/>
                </a:lnTo>
                <a:lnTo>
                  <a:pt x="77879" y="14033"/>
                </a:lnTo>
                <a:close/>
              </a:path>
              <a:path w="88265" h="109855">
                <a:moveTo>
                  <a:pt x="86073" y="93687"/>
                </a:moveTo>
                <a:lnTo>
                  <a:pt x="67970" y="93687"/>
                </a:lnTo>
                <a:lnTo>
                  <a:pt x="69557" y="106857"/>
                </a:lnTo>
                <a:lnTo>
                  <a:pt x="87744" y="106857"/>
                </a:lnTo>
                <a:lnTo>
                  <a:pt x="86416" y="99895"/>
                </a:lnTo>
                <a:lnTo>
                  <a:pt x="86377" y="99577"/>
                </a:lnTo>
                <a:lnTo>
                  <a:pt x="86073" y="93687"/>
                </a:lnTo>
                <a:close/>
              </a:path>
              <a:path w="88265" h="109855">
                <a:moveTo>
                  <a:pt x="85928" y="53530"/>
                </a:moveTo>
                <a:lnTo>
                  <a:pt x="66611" y="53530"/>
                </a:lnTo>
                <a:lnTo>
                  <a:pt x="66611" y="73609"/>
                </a:lnTo>
                <a:lnTo>
                  <a:pt x="66154" y="75768"/>
                </a:lnTo>
                <a:lnTo>
                  <a:pt x="38874" y="95199"/>
                </a:lnTo>
                <a:lnTo>
                  <a:pt x="65849" y="95199"/>
                </a:lnTo>
                <a:lnTo>
                  <a:pt x="67297" y="93687"/>
                </a:lnTo>
                <a:lnTo>
                  <a:pt x="86073" y="93687"/>
                </a:lnTo>
                <a:lnTo>
                  <a:pt x="85928" y="90881"/>
                </a:lnTo>
                <a:lnTo>
                  <a:pt x="85928" y="53530"/>
                </a:lnTo>
                <a:close/>
              </a:path>
              <a:path w="88265" h="109855">
                <a:moveTo>
                  <a:pt x="44107" y="0"/>
                </a:moveTo>
                <a:lnTo>
                  <a:pt x="33887" y="661"/>
                </a:lnTo>
                <a:lnTo>
                  <a:pt x="24244" y="2536"/>
                </a:lnTo>
                <a:lnTo>
                  <a:pt x="15496" y="5464"/>
                </a:lnTo>
                <a:lnTo>
                  <a:pt x="7962" y="9283"/>
                </a:lnTo>
                <a:lnTo>
                  <a:pt x="12509" y="21793"/>
                </a:lnTo>
                <a:lnTo>
                  <a:pt x="18807" y="18576"/>
                </a:lnTo>
                <a:lnTo>
                  <a:pt x="25890" y="16132"/>
                </a:lnTo>
                <a:lnTo>
                  <a:pt x="33442" y="14578"/>
                </a:lnTo>
                <a:lnTo>
                  <a:pt x="41148" y="14033"/>
                </a:lnTo>
                <a:lnTo>
                  <a:pt x="77879" y="14033"/>
                </a:lnTo>
                <a:lnTo>
                  <a:pt x="77633" y="13514"/>
                </a:lnTo>
                <a:lnTo>
                  <a:pt x="64834" y="3732"/>
                </a:lnTo>
                <a:lnTo>
                  <a:pt x="4410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519012" y="2965433"/>
            <a:ext cx="65405" cy="145415"/>
          </a:xfrm>
          <a:custGeom>
            <a:avLst/>
            <a:gdLst/>
            <a:ahLst/>
            <a:cxnLst/>
            <a:rect l="l" t="t" r="r" b="b"/>
            <a:pathLst>
              <a:path w="65404" h="145414">
                <a:moveTo>
                  <a:pt x="60020" y="0"/>
                </a:moveTo>
                <a:lnTo>
                  <a:pt x="47294" y="0"/>
                </a:lnTo>
                <a:lnTo>
                  <a:pt x="42291" y="4965"/>
                </a:lnTo>
                <a:lnTo>
                  <a:pt x="42291" y="16840"/>
                </a:lnTo>
                <a:lnTo>
                  <a:pt x="46824" y="22021"/>
                </a:lnTo>
                <a:lnTo>
                  <a:pt x="60477" y="22021"/>
                </a:lnTo>
                <a:lnTo>
                  <a:pt x="64782" y="16840"/>
                </a:lnTo>
                <a:lnTo>
                  <a:pt x="64782" y="4749"/>
                </a:lnTo>
                <a:lnTo>
                  <a:pt x="60020" y="0"/>
                </a:lnTo>
                <a:close/>
              </a:path>
              <a:path w="65404" h="145414">
                <a:moveTo>
                  <a:pt x="42506" y="40589"/>
                </a:moveTo>
                <a:lnTo>
                  <a:pt x="22504" y="40589"/>
                </a:lnTo>
                <a:lnTo>
                  <a:pt x="22504" y="145072"/>
                </a:lnTo>
                <a:lnTo>
                  <a:pt x="42506" y="145072"/>
                </a:lnTo>
                <a:lnTo>
                  <a:pt x="42506" y="40589"/>
                </a:lnTo>
                <a:close/>
              </a:path>
              <a:path w="65404" h="145414">
                <a:moveTo>
                  <a:pt x="17957" y="0"/>
                </a:moveTo>
                <a:lnTo>
                  <a:pt x="5232" y="0"/>
                </a:lnTo>
                <a:lnTo>
                  <a:pt x="0" y="4965"/>
                </a:lnTo>
                <a:lnTo>
                  <a:pt x="0" y="16840"/>
                </a:lnTo>
                <a:lnTo>
                  <a:pt x="4775" y="22021"/>
                </a:lnTo>
                <a:lnTo>
                  <a:pt x="18199" y="22021"/>
                </a:lnTo>
                <a:lnTo>
                  <a:pt x="22733" y="16840"/>
                </a:lnTo>
                <a:lnTo>
                  <a:pt x="22733" y="4749"/>
                </a:lnTo>
                <a:lnTo>
                  <a:pt x="1795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594226" y="3063174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94226" y="305555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594226" y="3006024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66286" y="3063225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66286" y="3006024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4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710797" y="3003864"/>
            <a:ext cx="86842" cy="108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820097" y="3006024"/>
            <a:ext cx="88887" cy="1055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933715" y="3006024"/>
            <a:ext cx="202271" cy="1044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167985" y="2963497"/>
            <a:ext cx="93891" cy="1470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334548" y="3003654"/>
            <a:ext cx="207965" cy="1092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567242" y="3003644"/>
            <a:ext cx="233621" cy="1092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00832" y="3280349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90945" y="327272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 h="0">
                <a:moveTo>
                  <a:pt x="0" y="0"/>
                </a:moveTo>
                <a:lnTo>
                  <a:pt x="90932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71875" y="3280222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713427" y="3262739"/>
            <a:ext cx="374295" cy="1495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113123" y="3265109"/>
            <a:ext cx="93878" cy="1044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31509" y="3262949"/>
            <a:ext cx="197037" cy="1088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453286" y="3262739"/>
            <a:ext cx="107530" cy="1092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585534" y="3264025"/>
            <a:ext cx="88887" cy="1068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783705" y="3369249"/>
            <a:ext cx="16510" cy="33020"/>
          </a:xfrm>
          <a:custGeom>
            <a:avLst/>
            <a:gdLst/>
            <a:ahLst/>
            <a:cxnLst/>
            <a:rect l="l" t="t" r="r" b="b"/>
            <a:pathLst>
              <a:path w="16509" h="33020">
                <a:moveTo>
                  <a:pt x="0" y="33020"/>
                </a:moveTo>
                <a:lnTo>
                  <a:pt x="16334" y="33020"/>
                </a:lnTo>
                <a:lnTo>
                  <a:pt x="16334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699148" y="336226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452" y="0"/>
                </a:lnTo>
              </a:path>
            </a:pathLst>
          </a:custGeom>
          <a:ln w="1396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709041" y="3265109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79514" y="3265109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0"/>
                </a:moveTo>
                <a:lnTo>
                  <a:pt x="0" y="89585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822084" y="3223882"/>
            <a:ext cx="25400" cy="146050"/>
          </a:xfrm>
          <a:custGeom>
            <a:avLst/>
            <a:gdLst/>
            <a:ahLst/>
            <a:cxnLst/>
            <a:rect l="l" t="t" r="r" b="b"/>
            <a:pathLst>
              <a:path w="25400" h="146050">
                <a:moveTo>
                  <a:pt x="22504" y="41224"/>
                </a:moveTo>
                <a:lnTo>
                  <a:pt x="2501" y="41224"/>
                </a:lnTo>
                <a:lnTo>
                  <a:pt x="2501" y="145707"/>
                </a:lnTo>
                <a:lnTo>
                  <a:pt x="22504" y="145707"/>
                </a:lnTo>
                <a:lnTo>
                  <a:pt x="22504" y="41224"/>
                </a:lnTo>
                <a:close/>
              </a:path>
              <a:path w="25400" h="146050">
                <a:moveTo>
                  <a:pt x="20002" y="0"/>
                </a:moveTo>
                <a:lnTo>
                  <a:pt x="5232" y="0"/>
                </a:lnTo>
                <a:lnTo>
                  <a:pt x="0" y="5168"/>
                </a:lnTo>
                <a:lnTo>
                  <a:pt x="0" y="18338"/>
                </a:lnTo>
                <a:lnTo>
                  <a:pt x="5016" y="23520"/>
                </a:lnTo>
                <a:lnTo>
                  <a:pt x="20002" y="23520"/>
                </a:lnTo>
                <a:lnTo>
                  <a:pt x="25006" y="18338"/>
                </a:lnTo>
                <a:lnTo>
                  <a:pt x="24777" y="11861"/>
                </a:lnTo>
                <a:lnTo>
                  <a:pt x="24777" y="5168"/>
                </a:lnTo>
                <a:lnTo>
                  <a:pt x="2000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877312" y="3264025"/>
            <a:ext cx="88887" cy="1068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037057" y="3223882"/>
            <a:ext cx="25400" cy="146050"/>
          </a:xfrm>
          <a:custGeom>
            <a:avLst/>
            <a:gdLst/>
            <a:ahLst/>
            <a:cxnLst/>
            <a:rect l="l" t="t" r="r" b="b"/>
            <a:pathLst>
              <a:path w="25400" h="146050">
                <a:moveTo>
                  <a:pt x="22504" y="41224"/>
                </a:moveTo>
                <a:lnTo>
                  <a:pt x="2501" y="41224"/>
                </a:lnTo>
                <a:lnTo>
                  <a:pt x="2501" y="145707"/>
                </a:lnTo>
                <a:lnTo>
                  <a:pt x="22504" y="145707"/>
                </a:lnTo>
                <a:lnTo>
                  <a:pt x="22504" y="41224"/>
                </a:lnTo>
                <a:close/>
              </a:path>
              <a:path w="25400" h="146050">
                <a:moveTo>
                  <a:pt x="20002" y="0"/>
                </a:moveTo>
                <a:lnTo>
                  <a:pt x="5232" y="0"/>
                </a:lnTo>
                <a:lnTo>
                  <a:pt x="0" y="5168"/>
                </a:lnTo>
                <a:lnTo>
                  <a:pt x="0" y="18338"/>
                </a:lnTo>
                <a:lnTo>
                  <a:pt x="5003" y="23520"/>
                </a:lnTo>
                <a:lnTo>
                  <a:pt x="20002" y="23520"/>
                </a:lnTo>
                <a:lnTo>
                  <a:pt x="25006" y="18338"/>
                </a:lnTo>
                <a:lnTo>
                  <a:pt x="24777" y="11861"/>
                </a:lnTo>
                <a:lnTo>
                  <a:pt x="24777" y="5168"/>
                </a:lnTo>
                <a:lnTo>
                  <a:pt x="2000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50330" y="3280349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140444" y="327272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21374" y="3280222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261326" y="3223882"/>
            <a:ext cx="152273" cy="1789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446871" y="3280349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436984" y="327272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517914" y="3280222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559465" y="3262739"/>
            <a:ext cx="105016" cy="14959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689212" y="3265109"/>
            <a:ext cx="93878" cy="1044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807585" y="3262731"/>
            <a:ext cx="231832" cy="1092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149377" y="3369249"/>
            <a:ext cx="16510" cy="33020"/>
          </a:xfrm>
          <a:custGeom>
            <a:avLst/>
            <a:gdLst/>
            <a:ahLst/>
            <a:cxnLst/>
            <a:rect l="l" t="t" r="r" b="b"/>
            <a:pathLst>
              <a:path w="16509" h="33020">
                <a:moveTo>
                  <a:pt x="0" y="33020"/>
                </a:moveTo>
                <a:lnTo>
                  <a:pt x="16334" y="33020"/>
                </a:lnTo>
                <a:lnTo>
                  <a:pt x="16334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064821" y="336226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452" y="0"/>
                </a:lnTo>
              </a:path>
            </a:pathLst>
          </a:custGeom>
          <a:ln w="1396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074714" y="3265109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145186" y="3265109"/>
            <a:ext cx="0" cy="90170"/>
          </a:xfrm>
          <a:custGeom>
            <a:avLst/>
            <a:gdLst/>
            <a:ahLst/>
            <a:cxnLst/>
            <a:rect l="l" t="t" r="r" b="b"/>
            <a:pathLst>
              <a:path w="0" h="90170">
                <a:moveTo>
                  <a:pt x="0" y="0"/>
                </a:moveTo>
                <a:lnTo>
                  <a:pt x="0" y="89585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187753" y="3223882"/>
            <a:ext cx="25400" cy="146050"/>
          </a:xfrm>
          <a:custGeom>
            <a:avLst/>
            <a:gdLst/>
            <a:ahLst/>
            <a:cxnLst/>
            <a:rect l="l" t="t" r="r" b="b"/>
            <a:pathLst>
              <a:path w="25400" h="146050">
                <a:moveTo>
                  <a:pt x="22517" y="41224"/>
                </a:moveTo>
                <a:lnTo>
                  <a:pt x="2514" y="41224"/>
                </a:lnTo>
                <a:lnTo>
                  <a:pt x="2514" y="145707"/>
                </a:lnTo>
                <a:lnTo>
                  <a:pt x="22517" y="145707"/>
                </a:lnTo>
                <a:lnTo>
                  <a:pt x="22517" y="41224"/>
                </a:lnTo>
                <a:close/>
              </a:path>
              <a:path w="25400" h="146050">
                <a:moveTo>
                  <a:pt x="20015" y="0"/>
                </a:moveTo>
                <a:lnTo>
                  <a:pt x="5232" y="0"/>
                </a:lnTo>
                <a:lnTo>
                  <a:pt x="0" y="5168"/>
                </a:lnTo>
                <a:lnTo>
                  <a:pt x="0" y="18338"/>
                </a:lnTo>
                <a:lnTo>
                  <a:pt x="5016" y="23520"/>
                </a:lnTo>
                <a:lnTo>
                  <a:pt x="20015" y="23520"/>
                </a:lnTo>
                <a:lnTo>
                  <a:pt x="25006" y="18338"/>
                </a:lnTo>
                <a:lnTo>
                  <a:pt x="24777" y="11861"/>
                </a:lnTo>
                <a:lnTo>
                  <a:pt x="24777" y="5168"/>
                </a:lnTo>
                <a:lnTo>
                  <a:pt x="2001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242972" y="3221713"/>
            <a:ext cx="172728" cy="14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592083" y="3739868"/>
            <a:ext cx="172085" cy="150495"/>
          </a:xfrm>
          <a:custGeom>
            <a:avLst/>
            <a:gdLst/>
            <a:ahLst/>
            <a:cxnLst/>
            <a:rect l="l" t="t" r="r" b="b"/>
            <a:pathLst>
              <a:path w="172085" h="150495">
                <a:moveTo>
                  <a:pt x="62272" y="80962"/>
                </a:moveTo>
                <a:lnTo>
                  <a:pt x="42062" y="80962"/>
                </a:lnTo>
                <a:lnTo>
                  <a:pt x="47464" y="109727"/>
                </a:lnTo>
                <a:lnTo>
                  <a:pt x="60580" y="131552"/>
                </a:lnTo>
                <a:lnTo>
                  <a:pt x="80347" y="145406"/>
                </a:lnTo>
                <a:lnTo>
                  <a:pt x="105702" y="150253"/>
                </a:lnTo>
                <a:lnTo>
                  <a:pt x="131347" y="145384"/>
                </a:lnTo>
                <a:lnTo>
                  <a:pt x="146151" y="135140"/>
                </a:lnTo>
                <a:lnTo>
                  <a:pt x="106387" y="135140"/>
                </a:lnTo>
                <a:lnTo>
                  <a:pt x="87303" y="130210"/>
                </a:lnTo>
                <a:lnTo>
                  <a:pt x="73253" y="117065"/>
                </a:lnTo>
                <a:lnTo>
                  <a:pt x="64575" y="98171"/>
                </a:lnTo>
                <a:lnTo>
                  <a:pt x="62272" y="80962"/>
                </a:lnTo>
                <a:close/>
              </a:path>
              <a:path w="172085" h="150495">
                <a:moveTo>
                  <a:pt x="19773" y="2374"/>
                </a:moveTo>
                <a:lnTo>
                  <a:pt x="0" y="2374"/>
                </a:lnTo>
                <a:lnTo>
                  <a:pt x="0" y="147878"/>
                </a:lnTo>
                <a:lnTo>
                  <a:pt x="19773" y="147878"/>
                </a:lnTo>
                <a:lnTo>
                  <a:pt x="19773" y="80962"/>
                </a:lnTo>
                <a:lnTo>
                  <a:pt x="62272" y="80962"/>
                </a:lnTo>
                <a:lnTo>
                  <a:pt x="61607" y="75996"/>
                </a:lnTo>
                <a:lnTo>
                  <a:pt x="62925" y="65201"/>
                </a:lnTo>
                <a:lnTo>
                  <a:pt x="19773" y="65201"/>
                </a:lnTo>
                <a:lnTo>
                  <a:pt x="19773" y="2374"/>
                </a:lnTo>
                <a:close/>
              </a:path>
              <a:path w="172085" h="150495">
                <a:moveTo>
                  <a:pt x="147316" y="15113"/>
                </a:moveTo>
                <a:lnTo>
                  <a:pt x="106832" y="15113"/>
                </a:lnTo>
                <a:lnTo>
                  <a:pt x="126550" y="20321"/>
                </a:lnTo>
                <a:lnTo>
                  <a:pt x="140447" y="33950"/>
                </a:lnTo>
                <a:lnTo>
                  <a:pt x="148675" y="53003"/>
                </a:lnTo>
                <a:lnTo>
                  <a:pt x="151384" y="74485"/>
                </a:lnTo>
                <a:lnTo>
                  <a:pt x="148444" y="97898"/>
                </a:lnTo>
                <a:lnTo>
                  <a:pt x="139796" y="117200"/>
                </a:lnTo>
                <a:lnTo>
                  <a:pt x="125693" y="130308"/>
                </a:lnTo>
                <a:lnTo>
                  <a:pt x="106387" y="135140"/>
                </a:lnTo>
                <a:lnTo>
                  <a:pt x="146151" y="135140"/>
                </a:lnTo>
                <a:lnTo>
                  <a:pt x="152304" y="130883"/>
                </a:lnTo>
                <a:lnTo>
                  <a:pt x="166441" y="106908"/>
                </a:lnTo>
                <a:lnTo>
                  <a:pt x="171627" y="73621"/>
                </a:lnTo>
                <a:lnTo>
                  <a:pt x="167239" y="43901"/>
                </a:lnTo>
                <a:lnTo>
                  <a:pt x="154601" y="20618"/>
                </a:lnTo>
                <a:lnTo>
                  <a:pt x="147316" y="15113"/>
                </a:lnTo>
                <a:close/>
              </a:path>
              <a:path w="172085" h="150495">
                <a:moveTo>
                  <a:pt x="107734" y="0"/>
                </a:moveTo>
                <a:lnTo>
                  <a:pt x="82874" y="4479"/>
                </a:lnTo>
                <a:lnTo>
                  <a:pt x="63104" y="17379"/>
                </a:lnTo>
                <a:lnTo>
                  <a:pt x="49342" y="37890"/>
                </a:lnTo>
                <a:lnTo>
                  <a:pt x="42506" y="65201"/>
                </a:lnTo>
                <a:lnTo>
                  <a:pt x="62925" y="65201"/>
                </a:lnTo>
                <a:lnTo>
                  <a:pt x="64391" y="53185"/>
                </a:lnTo>
                <a:lnTo>
                  <a:pt x="72799" y="33734"/>
                </a:lnTo>
                <a:lnTo>
                  <a:pt x="86918" y="20193"/>
                </a:lnTo>
                <a:lnTo>
                  <a:pt x="106832" y="15113"/>
                </a:lnTo>
                <a:lnTo>
                  <a:pt x="147316" y="15113"/>
                </a:lnTo>
                <a:lnTo>
                  <a:pt x="134503" y="5431"/>
                </a:lnTo>
                <a:lnTo>
                  <a:pt x="1077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821483" y="3798379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777274" y="379082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17" y="0"/>
                </a:lnTo>
              </a:path>
            </a:pathLst>
          </a:custGeom>
          <a:ln w="1511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873390" y="3783266"/>
            <a:ext cx="103505" cy="152400"/>
          </a:xfrm>
          <a:custGeom>
            <a:avLst/>
            <a:gdLst/>
            <a:ahLst/>
            <a:cxnLst/>
            <a:rect l="l" t="t" r="r" b="b"/>
            <a:pathLst>
              <a:path w="103504" h="152400">
                <a:moveTo>
                  <a:pt x="21818" y="0"/>
                </a:moveTo>
                <a:lnTo>
                  <a:pt x="0" y="0"/>
                </a:lnTo>
                <a:lnTo>
                  <a:pt x="40690" y="96278"/>
                </a:lnTo>
                <a:lnTo>
                  <a:pt x="41605" y="98653"/>
                </a:lnTo>
                <a:lnTo>
                  <a:pt x="42062" y="100164"/>
                </a:lnTo>
                <a:lnTo>
                  <a:pt x="42062" y="102323"/>
                </a:lnTo>
                <a:lnTo>
                  <a:pt x="17741" y="131686"/>
                </a:lnTo>
                <a:lnTo>
                  <a:pt x="6146" y="136220"/>
                </a:lnTo>
                <a:lnTo>
                  <a:pt x="11137" y="152196"/>
                </a:lnTo>
                <a:lnTo>
                  <a:pt x="45324" y="129972"/>
                </a:lnTo>
                <a:lnTo>
                  <a:pt x="69778" y="83108"/>
                </a:lnTo>
                <a:lnTo>
                  <a:pt x="52959" y="83108"/>
                </a:lnTo>
                <a:lnTo>
                  <a:pt x="51155" y="76847"/>
                </a:lnTo>
                <a:lnTo>
                  <a:pt x="48425" y="68643"/>
                </a:lnTo>
                <a:lnTo>
                  <a:pt x="45910" y="61734"/>
                </a:lnTo>
                <a:lnTo>
                  <a:pt x="21818" y="0"/>
                </a:lnTo>
                <a:close/>
              </a:path>
              <a:path w="103504" h="152400">
                <a:moveTo>
                  <a:pt x="103428" y="0"/>
                </a:moveTo>
                <a:lnTo>
                  <a:pt x="82296" y="0"/>
                </a:lnTo>
                <a:lnTo>
                  <a:pt x="60464" y="61302"/>
                </a:lnTo>
                <a:lnTo>
                  <a:pt x="57734" y="68859"/>
                </a:lnTo>
                <a:lnTo>
                  <a:pt x="55460" y="76847"/>
                </a:lnTo>
                <a:lnTo>
                  <a:pt x="53416" y="83108"/>
                </a:lnTo>
                <a:lnTo>
                  <a:pt x="69778" y="83108"/>
                </a:lnTo>
                <a:lnTo>
                  <a:pt x="73418" y="74472"/>
                </a:lnTo>
                <a:lnTo>
                  <a:pt x="103428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989280" y="3732098"/>
            <a:ext cx="102870" cy="158115"/>
          </a:xfrm>
          <a:custGeom>
            <a:avLst/>
            <a:gdLst/>
            <a:ahLst/>
            <a:cxnLst/>
            <a:rect l="l" t="t" r="r" b="b"/>
            <a:pathLst>
              <a:path w="102870" h="158114">
                <a:moveTo>
                  <a:pt x="91605" y="0"/>
                </a:moveTo>
                <a:lnTo>
                  <a:pt x="85430" y="1787"/>
                </a:lnTo>
                <a:lnTo>
                  <a:pt x="78486" y="3292"/>
                </a:lnTo>
                <a:lnTo>
                  <a:pt x="71284" y="4554"/>
                </a:lnTo>
                <a:lnTo>
                  <a:pt x="64338" y="5613"/>
                </a:lnTo>
                <a:lnTo>
                  <a:pt x="49435" y="8882"/>
                </a:lnTo>
                <a:lnTo>
                  <a:pt x="17056" y="30226"/>
                </a:lnTo>
                <a:lnTo>
                  <a:pt x="1002" y="71091"/>
                </a:lnTo>
                <a:lnTo>
                  <a:pt x="0" y="88087"/>
                </a:lnTo>
                <a:lnTo>
                  <a:pt x="2592" y="113679"/>
                </a:lnTo>
                <a:lnTo>
                  <a:pt x="11193" y="136091"/>
                </a:lnTo>
                <a:lnTo>
                  <a:pt x="27040" y="151986"/>
                </a:lnTo>
                <a:lnTo>
                  <a:pt x="51371" y="158026"/>
                </a:lnTo>
                <a:lnTo>
                  <a:pt x="72948" y="154187"/>
                </a:lnTo>
                <a:lnTo>
                  <a:pt x="88080" y="143776"/>
                </a:lnTo>
                <a:lnTo>
                  <a:pt x="51828" y="143776"/>
                </a:lnTo>
                <a:lnTo>
                  <a:pt x="37824" y="139627"/>
                </a:lnTo>
                <a:lnTo>
                  <a:pt x="28300" y="129205"/>
                </a:lnTo>
                <a:lnTo>
                  <a:pt x="22869" y="115546"/>
                </a:lnTo>
                <a:lnTo>
                  <a:pt x="21145" y="101688"/>
                </a:lnTo>
                <a:lnTo>
                  <a:pt x="21145" y="93256"/>
                </a:lnTo>
                <a:lnTo>
                  <a:pt x="22961" y="85712"/>
                </a:lnTo>
                <a:lnTo>
                  <a:pt x="26606" y="79451"/>
                </a:lnTo>
                <a:lnTo>
                  <a:pt x="29989" y="74701"/>
                </a:lnTo>
                <a:lnTo>
                  <a:pt x="16598" y="74701"/>
                </a:lnTo>
                <a:lnTo>
                  <a:pt x="35807" y="32624"/>
                </a:lnTo>
                <a:lnTo>
                  <a:pt x="75006" y="19431"/>
                </a:lnTo>
                <a:lnTo>
                  <a:pt x="85013" y="17703"/>
                </a:lnTo>
                <a:lnTo>
                  <a:pt x="90703" y="15760"/>
                </a:lnTo>
                <a:lnTo>
                  <a:pt x="91605" y="0"/>
                </a:lnTo>
                <a:close/>
              </a:path>
              <a:path w="102870" h="158114">
                <a:moveTo>
                  <a:pt x="89447" y="65201"/>
                </a:moveTo>
                <a:lnTo>
                  <a:pt x="51371" y="65201"/>
                </a:lnTo>
                <a:lnTo>
                  <a:pt x="66138" y="68907"/>
                </a:lnTo>
                <a:lnTo>
                  <a:pt x="75582" y="78339"/>
                </a:lnTo>
                <a:lnTo>
                  <a:pt x="80594" y="90972"/>
                </a:lnTo>
                <a:lnTo>
                  <a:pt x="82067" y="104279"/>
                </a:lnTo>
                <a:lnTo>
                  <a:pt x="80442" y="118552"/>
                </a:lnTo>
                <a:lnTo>
                  <a:pt x="75215" y="131229"/>
                </a:lnTo>
                <a:lnTo>
                  <a:pt x="65854" y="140305"/>
                </a:lnTo>
                <a:lnTo>
                  <a:pt x="51828" y="143776"/>
                </a:lnTo>
                <a:lnTo>
                  <a:pt x="88080" y="143776"/>
                </a:lnTo>
                <a:lnTo>
                  <a:pt x="88941" y="143184"/>
                </a:lnTo>
                <a:lnTo>
                  <a:pt x="98881" y="125788"/>
                </a:lnTo>
                <a:lnTo>
                  <a:pt x="102298" y="102768"/>
                </a:lnTo>
                <a:lnTo>
                  <a:pt x="98784" y="80679"/>
                </a:lnTo>
                <a:lnTo>
                  <a:pt x="89447" y="65201"/>
                </a:lnTo>
                <a:close/>
              </a:path>
              <a:path w="102870" h="158114">
                <a:moveTo>
                  <a:pt x="55460" y="51168"/>
                </a:moveTo>
                <a:lnTo>
                  <a:pt x="43873" y="52720"/>
                </a:lnTo>
                <a:lnTo>
                  <a:pt x="33132" y="57267"/>
                </a:lnTo>
                <a:lnTo>
                  <a:pt x="24008" y="64648"/>
                </a:lnTo>
                <a:lnTo>
                  <a:pt x="17272" y="74701"/>
                </a:lnTo>
                <a:lnTo>
                  <a:pt x="29989" y="74701"/>
                </a:lnTo>
                <a:lnTo>
                  <a:pt x="30726" y="73667"/>
                </a:lnTo>
                <a:lnTo>
                  <a:pt x="36255" y="69164"/>
                </a:lnTo>
                <a:lnTo>
                  <a:pt x="43151" y="66242"/>
                </a:lnTo>
                <a:lnTo>
                  <a:pt x="51371" y="65201"/>
                </a:lnTo>
                <a:lnTo>
                  <a:pt x="89447" y="65201"/>
                </a:lnTo>
                <a:lnTo>
                  <a:pt x="89023" y="64500"/>
                </a:lnTo>
                <a:lnTo>
                  <a:pt x="74191" y="54555"/>
                </a:lnTo>
                <a:lnTo>
                  <a:pt x="55460" y="51168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106985" y="3822344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4" h="14604">
                <a:moveTo>
                  <a:pt x="56146" y="14033"/>
                </a:moveTo>
                <a:lnTo>
                  <a:pt x="0" y="14033"/>
                </a:lnTo>
                <a:lnTo>
                  <a:pt x="0" y="0"/>
                </a:lnTo>
                <a:lnTo>
                  <a:pt x="56146" y="0"/>
                </a:lnTo>
                <a:lnTo>
                  <a:pt x="56146" y="1403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186510" y="3780895"/>
            <a:ext cx="190232" cy="1092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406701" y="3840416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406701" y="383279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406701" y="3783266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478761" y="3840467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478761" y="3783266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522582" y="3780895"/>
            <a:ext cx="202045" cy="1092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789373" y="3739870"/>
            <a:ext cx="239998" cy="15025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063757" y="3757485"/>
            <a:ext cx="0" cy="130810"/>
          </a:xfrm>
          <a:custGeom>
            <a:avLst/>
            <a:gdLst/>
            <a:ahLst/>
            <a:cxnLst/>
            <a:rect l="l" t="t" r="r" b="b"/>
            <a:pathLst>
              <a:path w="0"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053870" y="3749865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705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54683" y="375800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29743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208951" y="3757485"/>
            <a:ext cx="0" cy="130810"/>
          </a:xfrm>
          <a:custGeom>
            <a:avLst/>
            <a:gdLst/>
            <a:ahLst/>
            <a:cxnLst/>
            <a:rect l="l" t="t" r="r" b="b"/>
            <a:pathLst>
              <a:path w="0"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199065" y="3749865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705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299877" y="3758006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0"/>
                </a:moveTo>
                <a:lnTo>
                  <a:pt x="0" y="129743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575272" y="4260403"/>
            <a:ext cx="446304" cy="18824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51544" y="4301424"/>
            <a:ext cx="93878" cy="1044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177432" y="4358574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177432" y="435095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77432" y="4301424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249492" y="4358625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249492" y="4301424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293991" y="4299263"/>
            <a:ext cx="86842" cy="108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403762" y="4301424"/>
            <a:ext cx="202271" cy="10448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630532" y="4299055"/>
            <a:ext cx="97066" cy="10901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793455" y="4299055"/>
            <a:ext cx="363378" cy="1400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80208" y="4301424"/>
            <a:ext cx="93878" cy="1044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297915" y="4299053"/>
            <a:ext cx="87744" cy="109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406309" y="4340492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5" h="14604">
                <a:moveTo>
                  <a:pt x="56146" y="14033"/>
                </a:moveTo>
                <a:lnTo>
                  <a:pt x="0" y="14033"/>
                </a:lnTo>
                <a:lnTo>
                  <a:pt x="0" y="0"/>
                </a:lnTo>
                <a:lnTo>
                  <a:pt x="56146" y="0"/>
                </a:lnTo>
                <a:lnTo>
                  <a:pt x="56146" y="1403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495264" y="4316664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485377" y="430904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566307" y="4316537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600122" y="4299053"/>
            <a:ext cx="87744" cy="1092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717397" y="4299054"/>
            <a:ext cx="311562" cy="14959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053689" y="4299055"/>
            <a:ext cx="97066" cy="1090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174584" y="4299054"/>
            <a:ext cx="105016" cy="14959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304326" y="4301426"/>
            <a:ext cx="118884" cy="10556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575272" y="4519488"/>
            <a:ext cx="249081" cy="14787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858631" y="4519488"/>
            <a:ext cx="115023" cy="14550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996553" y="4519485"/>
            <a:ext cx="128193" cy="145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147207" y="458870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3880" y="0"/>
                </a:lnTo>
              </a:path>
            </a:pathLst>
          </a:custGeom>
          <a:ln w="1650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57094" y="4519488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6050"/>
                </a:move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251087" y="4519488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5503"/>
                </a:moveTo>
                <a:lnTo>
                  <a:pt x="0" y="0"/>
                </a:lnTo>
                <a:lnTo>
                  <a:pt x="0" y="14550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6282869" y="4637800"/>
            <a:ext cx="36195" cy="53975"/>
          </a:xfrm>
          <a:custGeom>
            <a:avLst/>
            <a:gdLst/>
            <a:ahLst/>
            <a:cxnLst/>
            <a:rect l="l" t="t" r="r" b="b"/>
            <a:pathLst>
              <a:path w="36195" h="53975">
                <a:moveTo>
                  <a:pt x="35915" y="0"/>
                </a:moveTo>
                <a:lnTo>
                  <a:pt x="13639" y="2158"/>
                </a:lnTo>
                <a:lnTo>
                  <a:pt x="11156" y="15071"/>
                </a:lnTo>
                <a:lnTo>
                  <a:pt x="7696" y="29297"/>
                </a:lnTo>
                <a:lnTo>
                  <a:pt x="3881" y="42553"/>
                </a:lnTo>
                <a:lnTo>
                  <a:pt x="0" y="53746"/>
                </a:lnTo>
                <a:lnTo>
                  <a:pt x="14325" y="52450"/>
                </a:lnTo>
                <a:lnTo>
                  <a:pt x="19661" y="42526"/>
                </a:lnTo>
                <a:lnTo>
                  <a:pt x="25632" y="29081"/>
                </a:lnTo>
                <a:lnTo>
                  <a:pt x="31234" y="14505"/>
                </a:lnTo>
                <a:lnTo>
                  <a:pt x="3591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401593" y="451948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446022" y="4519489"/>
            <a:ext cx="348603" cy="1455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820270" y="4518403"/>
            <a:ext cx="99796" cy="1465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942525" y="4519485"/>
            <a:ext cx="399510" cy="1455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365882" y="4519488"/>
            <a:ext cx="112966" cy="14787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513119" y="4518403"/>
            <a:ext cx="363148" cy="1465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908614" y="451948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953043" y="4519489"/>
            <a:ext cx="115023" cy="14550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102566" y="4519494"/>
            <a:ext cx="133160" cy="1720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631181" y="4794542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27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574583" y="478655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23" y="0"/>
                </a:lnTo>
              </a:path>
            </a:pathLst>
          </a:custGeom>
          <a:ln w="1597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705015" y="484778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3880" y="0"/>
                </a:lnTo>
              </a:path>
            </a:pathLst>
          </a:custGeom>
          <a:ln w="1650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714901" y="4778567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6050"/>
                </a:move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808894" y="4778567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5503"/>
                </a:moveTo>
                <a:lnTo>
                  <a:pt x="0" y="0"/>
                </a:lnTo>
                <a:lnTo>
                  <a:pt x="0" y="14550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853179" y="4778573"/>
            <a:ext cx="86144" cy="14550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013145" y="4776192"/>
            <a:ext cx="369745" cy="15025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408530" y="4778568"/>
            <a:ext cx="115023" cy="1455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548962" y="4776197"/>
            <a:ext cx="140017" cy="15025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710529" y="4778564"/>
            <a:ext cx="156387" cy="14550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907193" y="477856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943883" y="4776196"/>
            <a:ext cx="241340" cy="17442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258153" y="4908107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10">
                <a:moveTo>
                  <a:pt x="0" y="16510"/>
                </a:moveTo>
                <a:lnTo>
                  <a:pt x="85242" y="16510"/>
                </a:lnTo>
                <a:lnTo>
                  <a:pt x="8524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268040" y="4778567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375290" y="477856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410632" y="4777059"/>
            <a:ext cx="316539" cy="14939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752609" y="4778568"/>
            <a:ext cx="115023" cy="1455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902133" y="4778565"/>
            <a:ext cx="237006" cy="17205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5580491" y="5037643"/>
            <a:ext cx="128193" cy="14550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731146" y="5036138"/>
            <a:ext cx="239543" cy="1485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000657" y="5037645"/>
            <a:ext cx="112966" cy="14787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143805" y="5037649"/>
            <a:ext cx="156387" cy="14550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330594" y="5037652"/>
            <a:ext cx="86144" cy="14550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442388" y="5037647"/>
            <a:ext cx="115570" cy="146050"/>
          </a:xfrm>
          <a:custGeom>
            <a:avLst/>
            <a:gdLst/>
            <a:ahLst/>
            <a:cxnLst/>
            <a:rect l="l" t="t" r="r" b="b"/>
            <a:pathLst>
              <a:path w="115570" h="146050">
                <a:moveTo>
                  <a:pt x="21590" y="0"/>
                </a:moveTo>
                <a:lnTo>
                  <a:pt x="0" y="0"/>
                </a:lnTo>
                <a:lnTo>
                  <a:pt x="0" y="145503"/>
                </a:lnTo>
                <a:lnTo>
                  <a:pt x="18643" y="145503"/>
                </a:lnTo>
                <a:lnTo>
                  <a:pt x="18554" y="66333"/>
                </a:lnTo>
                <a:lnTo>
                  <a:pt x="18273" y="51139"/>
                </a:lnTo>
                <a:lnTo>
                  <a:pt x="17780" y="37036"/>
                </a:lnTo>
                <a:lnTo>
                  <a:pt x="17056" y="23317"/>
                </a:lnTo>
                <a:lnTo>
                  <a:pt x="17729" y="23101"/>
                </a:lnTo>
                <a:lnTo>
                  <a:pt x="36998" y="23101"/>
                </a:lnTo>
                <a:lnTo>
                  <a:pt x="21590" y="0"/>
                </a:lnTo>
                <a:close/>
              </a:path>
              <a:path w="115570" h="146050">
                <a:moveTo>
                  <a:pt x="36998" y="23101"/>
                </a:moveTo>
                <a:lnTo>
                  <a:pt x="17729" y="23101"/>
                </a:lnTo>
                <a:lnTo>
                  <a:pt x="23964" y="35063"/>
                </a:lnTo>
                <a:lnTo>
                  <a:pt x="30943" y="47228"/>
                </a:lnTo>
                <a:lnTo>
                  <a:pt x="38474" y="59473"/>
                </a:lnTo>
                <a:lnTo>
                  <a:pt x="46367" y="71678"/>
                </a:lnTo>
                <a:lnTo>
                  <a:pt x="95008" y="145503"/>
                </a:lnTo>
                <a:lnTo>
                  <a:pt x="115023" y="145503"/>
                </a:lnTo>
                <a:lnTo>
                  <a:pt x="115023" y="120891"/>
                </a:lnTo>
                <a:lnTo>
                  <a:pt x="98196" y="120891"/>
                </a:lnTo>
                <a:lnTo>
                  <a:pt x="92426" y="109619"/>
                </a:lnTo>
                <a:lnTo>
                  <a:pt x="85975" y="98064"/>
                </a:lnTo>
                <a:lnTo>
                  <a:pt x="78758" y="86103"/>
                </a:lnTo>
                <a:lnTo>
                  <a:pt x="70688" y="73609"/>
                </a:lnTo>
                <a:lnTo>
                  <a:pt x="36998" y="23101"/>
                </a:lnTo>
                <a:close/>
              </a:path>
              <a:path w="115570" h="146050">
                <a:moveTo>
                  <a:pt x="115023" y="0"/>
                </a:moveTo>
                <a:lnTo>
                  <a:pt x="96380" y="0"/>
                </a:lnTo>
                <a:lnTo>
                  <a:pt x="96480" y="77052"/>
                </a:lnTo>
                <a:lnTo>
                  <a:pt x="96835" y="91992"/>
                </a:lnTo>
                <a:lnTo>
                  <a:pt x="97532" y="106323"/>
                </a:lnTo>
                <a:lnTo>
                  <a:pt x="98653" y="120675"/>
                </a:lnTo>
                <a:lnTo>
                  <a:pt x="98196" y="120891"/>
                </a:lnTo>
                <a:lnTo>
                  <a:pt x="115023" y="120891"/>
                </a:lnTo>
                <a:lnTo>
                  <a:pt x="115023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631007" y="5053626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27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6574410" y="504563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423" y="0"/>
                </a:lnTo>
              </a:path>
            </a:pathLst>
          </a:custGeom>
          <a:ln w="1597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704625" y="5037645"/>
            <a:ext cx="113030" cy="147955"/>
          </a:xfrm>
          <a:custGeom>
            <a:avLst/>
            <a:gdLst/>
            <a:ahLst/>
            <a:cxnLst/>
            <a:rect l="l" t="t" r="r" b="b"/>
            <a:pathLst>
              <a:path w="113029" h="147954">
                <a:moveTo>
                  <a:pt x="19989" y="0"/>
                </a:moveTo>
                <a:lnTo>
                  <a:pt x="0" y="0"/>
                </a:lnTo>
                <a:lnTo>
                  <a:pt x="62" y="86144"/>
                </a:lnTo>
                <a:lnTo>
                  <a:pt x="4183" y="114456"/>
                </a:lnTo>
                <a:lnTo>
                  <a:pt x="15738" y="133711"/>
                </a:lnTo>
                <a:lnTo>
                  <a:pt x="33175" y="144508"/>
                </a:lnTo>
                <a:lnTo>
                  <a:pt x="55003" y="147878"/>
                </a:lnTo>
                <a:lnTo>
                  <a:pt x="78060" y="144313"/>
                </a:lnTo>
                <a:lnTo>
                  <a:pt x="96429" y="133118"/>
                </a:lnTo>
                <a:lnTo>
                  <a:pt x="96782" y="132549"/>
                </a:lnTo>
                <a:lnTo>
                  <a:pt x="55689" y="132549"/>
                </a:lnTo>
                <a:lnTo>
                  <a:pt x="41474" y="129881"/>
                </a:lnTo>
                <a:lnTo>
                  <a:pt x="30162" y="121567"/>
                </a:lnTo>
                <a:lnTo>
                  <a:pt x="22688" y="107143"/>
                </a:lnTo>
                <a:lnTo>
                  <a:pt x="19989" y="86144"/>
                </a:lnTo>
                <a:lnTo>
                  <a:pt x="19989" y="0"/>
                </a:lnTo>
                <a:close/>
              </a:path>
              <a:path w="113029" h="147954">
                <a:moveTo>
                  <a:pt x="112966" y="0"/>
                </a:moveTo>
                <a:lnTo>
                  <a:pt x="92963" y="0"/>
                </a:lnTo>
                <a:lnTo>
                  <a:pt x="92963" y="86144"/>
                </a:lnTo>
                <a:lnTo>
                  <a:pt x="90336" y="106960"/>
                </a:lnTo>
                <a:lnTo>
                  <a:pt x="82851" y="121405"/>
                </a:lnTo>
                <a:lnTo>
                  <a:pt x="71104" y="129820"/>
                </a:lnTo>
                <a:lnTo>
                  <a:pt x="55689" y="132549"/>
                </a:lnTo>
                <a:lnTo>
                  <a:pt x="96782" y="132549"/>
                </a:lnTo>
                <a:lnTo>
                  <a:pt x="108576" y="113545"/>
                </a:lnTo>
                <a:lnTo>
                  <a:pt x="112966" y="84848"/>
                </a:lnTo>
                <a:lnTo>
                  <a:pt x="11296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832545" y="5037643"/>
            <a:ext cx="128270" cy="146050"/>
          </a:xfrm>
          <a:custGeom>
            <a:avLst/>
            <a:gdLst/>
            <a:ahLst/>
            <a:cxnLst/>
            <a:rect l="l" t="t" r="r" b="b"/>
            <a:pathLst>
              <a:path w="128270" h="146050">
                <a:moveTo>
                  <a:pt x="75920" y="0"/>
                </a:moveTo>
                <a:lnTo>
                  <a:pt x="52044" y="0"/>
                </a:lnTo>
                <a:lnTo>
                  <a:pt x="0" y="145503"/>
                </a:lnTo>
                <a:lnTo>
                  <a:pt x="20459" y="145503"/>
                </a:lnTo>
                <a:lnTo>
                  <a:pt x="36372" y="99745"/>
                </a:lnTo>
                <a:lnTo>
                  <a:pt x="111754" y="99745"/>
                </a:lnTo>
                <a:lnTo>
                  <a:pt x="106480" y="85064"/>
                </a:lnTo>
                <a:lnTo>
                  <a:pt x="40462" y="85064"/>
                </a:lnTo>
                <a:lnTo>
                  <a:pt x="55460" y="42964"/>
                </a:lnTo>
                <a:lnTo>
                  <a:pt x="57634" y="36207"/>
                </a:lnTo>
                <a:lnTo>
                  <a:pt x="59644" y="29497"/>
                </a:lnTo>
                <a:lnTo>
                  <a:pt x="61478" y="22989"/>
                </a:lnTo>
                <a:lnTo>
                  <a:pt x="63182" y="16624"/>
                </a:lnTo>
                <a:lnTo>
                  <a:pt x="81892" y="16624"/>
                </a:lnTo>
                <a:lnTo>
                  <a:pt x="75920" y="0"/>
                </a:lnTo>
                <a:close/>
              </a:path>
              <a:path w="128270" h="146050">
                <a:moveTo>
                  <a:pt x="111754" y="99745"/>
                </a:moveTo>
                <a:lnTo>
                  <a:pt x="90690" y="99745"/>
                </a:lnTo>
                <a:lnTo>
                  <a:pt x="107060" y="145503"/>
                </a:lnTo>
                <a:lnTo>
                  <a:pt x="128193" y="145503"/>
                </a:lnTo>
                <a:lnTo>
                  <a:pt x="111754" y="99745"/>
                </a:lnTo>
                <a:close/>
              </a:path>
              <a:path w="128270" h="146050">
                <a:moveTo>
                  <a:pt x="81892" y="16624"/>
                </a:moveTo>
                <a:lnTo>
                  <a:pt x="63639" y="16624"/>
                </a:lnTo>
                <a:lnTo>
                  <a:pt x="65406" y="23138"/>
                </a:lnTo>
                <a:lnTo>
                  <a:pt x="67263" y="29713"/>
                </a:lnTo>
                <a:lnTo>
                  <a:pt x="69283" y="36328"/>
                </a:lnTo>
                <a:lnTo>
                  <a:pt x="71602" y="43180"/>
                </a:lnTo>
                <a:lnTo>
                  <a:pt x="86601" y="85064"/>
                </a:lnTo>
                <a:lnTo>
                  <a:pt x="106480" y="85064"/>
                </a:lnTo>
                <a:lnTo>
                  <a:pt x="81892" y="16624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977748" y="515832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030246" y="5167185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10">
                <a:moveTo>
                  <a:pt x="0" y="16510"/>
                </a:moveTo>
                <a:lnTo>
                  <a:pt x="85242" y="16510"/>
                </a:lnTo>
                <a:lnTo>
                  <a:pt x="8524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040133" y="5037645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147376" y="503764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191799" y="5037645"/>
            <a:ext cx="82511" cy="14550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302466" y="5037652"/>
            <a:ext cx="133160" cy="1720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499477" y="5035275"/>
            <a:ext cx="140017" cy="15025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665136" y="5037647"/>
            <a:ext cx="115023" cy="14550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814641" y="5036562"/>
            <a:ext cx="94335" cy="14658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935538" y="5036561"/>
            <a:ext cx="99796" cy="1465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057794" y="5035274"/>
            <a:ext cx="196809" cy="15003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273886" y="5035274"/>
            <a:ext cx="92748" cy="15003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388179" y="515832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450560" y="503764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494988" y="5037647"/>
            <a:ext cx="115023" cy="1455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644511" y="5037645"/>
            <a:ext cx="82511" cy="14550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746074" y="5035275"/>
            <a:ext cx="180204" cy="17442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5580491" y="5295217"/>
            <a:ext cx="263855" cy="14852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5874529" y="5294354"/>
            <a:ext cx="253864" cy="15025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154030" y="5295641"/>
            <a:ext cx="94335" cy="14658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274921" y="5296730"/>
            <a:ext cx="86144" cy="14550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386722" y="5294353"/>
            <a:ext cx="207270" cy="15003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621002" y="5295641"/>
            <a:ext cx="94335" cy="14658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741893" y="5296730"/>
            <a:ext cx="86360" cy="146050"/>
          </a:xfrm>
          <a:custGeom>
            <a:avLst/>
            <a:gdLst/>
            <a:ahLst/>
            <a:cxnLst/>
            <a:rect l="l" t="t" r="r" b="b"/>
            <a:pathLst>
              <a:path w="86359" h="146050">
                <a:moveTo>
                  <a:pt x="82740" y="0"/>
                </a:moveTo>
                <a:lnTo>
                  <a:pt x="0" y="0"/>
                </a:lnTo>
                <a:lnTo>
                  <a:pt x="0" y="145503"/>
                </a:lnTo>
                <a:lnTo>
                  <a:pt x="86144" y="145503"/>
                </a:lnTo>
                <a:lnTo>
                  <a:pt x="86144" y="129743"/>
                </a:lnTo>
                <a:lnTo>
                  <a:pt x="19773" y="129743"/>
                </a:lnTo>
                <a:lnTo>
                  <a:pt x="19773" y="77279"/>
                </a:lnTo>
                <a:lnTo>
                  <a:pt x="79324" y="77279"/>
                </a:lnTo>
                <a:lnTo>
                  <a:pt x="79324" y="61734"/>
                </a:lnTo>
                <a:lnTo>
                  <a:pt x="19773" y="61734"/>
                </a:lnTo>
                <a:lnTo>
                  <a:pt x="19773" y="15760"/>
                </a:lnTo>
                <a:lnTo>
                  <a:pt x="82740" y="15760"/>
                </a:lnTo>
                <a:lnTo>
                  <a:pt x="8274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844589" y="5294350"/>
            <a:ext cx="116839" cy="150495"/>
          </a:xfrm>
          <a:custGeom>
            <a:avLst/>
            <a:gdLst/>
            <a:ahLst/>
            <a:cxnLst/>
            <a:rect l="l" t="t" r="r" b="b"/>
            <a:pathLst>
              <a:path w="116840" h="150495">
                <a:moveTo>
                  <a:pt x="80009" y="0"/>
                </a:moveTo>
                <a:lnTo>
                  <a:pt x="47470" y="5535"/>
                </a:lnTo>
                <a:lnTo>
                  <a:pt x="22193" y="21131"/>
                </a:lnTo>
                <a:lnTo>
                  <a:pt x="5822" y="45268"/>
                </a:lnTo>
                <a:lnTo>
                  <a:pt x="0" y="76428"/>
                </a:lnTo>
                <a:lnTo>
                  <a:pt x="5754" y="108053"/>
                </a:lnTo>
                <a:lnTo>
                  <a:pt x="21653" y="131121"/>
                </a:lnTo>
                <a:lnTo>
                  <a:pt x="45648" y="145244"/>
                </a:lnTo>
                <a:lnTo>
                  <a:pt x="75691" y="150037"/>
                </a:lnTo>
                <a:lnTo>
                  <a:pt x="88857" y="149444"/>
                </a:lnTo>
                <a:lnTo>
                  <a:pt x="100190" y="147878"/>
                </a:lnTo>
                <a:lnTo>
                  <a:pt x="109389" y="145665"/>
                </a:lnTo>
                <a:lnTo>
                  <a:pt x="116154" y="143129"/>
                </a:lnTo>
                <a:lnTo>
                  <a:pt x="113731" y="134277"/>
                </a:lnTo>
                <a:lnTo>
                  <a:pt x="79794" y="134277"/>
                </a:lnTo>
                <a:lnTo>
                  <a:pt x="54863" y="130144"/>
                </a:lnTo>
                <a:lnTo>
                  <a:pt x="36372" y="118383"/>
                </a:lnTo>
                <a:lnTo>
                  <a:pt x="24872" y="99944"/>
                </a:lnTo>
                <a:lnTo>
                  <a:pt x="20916" y="75780"/>
                </a:lnTo>
                <a:lnTo>
                  <a:pt x="25206" y="50281"/>
                </a:lnTo>
                <a:lnTo>
                  <a:pt x="37337" y="31440"/>
                </a:lnTo>
                <a:lnTo>
                  <a:pt x="56203" y="19764"/>
                </a:lnTo>
                <a:lnTo>
                  <a:pt x="80695" y="15760"/>
                </a:lnTo>
                <a:lnTo>
                  <a:pt x="113503" y="15760"/>
                </a:lnTo>
                <a:lnTo>
                  <a:pt x="116395" y="6477"/>
                </a:lnTo>
                <a:lnTo>
                  <a:pt x="111183" y="4371"/>
                </a:lnTo>
                <a:lnTo>
                  <a:pt x="103398" y="2266"/>
                </a:lnTo>
                <a:lnTo>
                  <a:pt x="93015" y="647"/>
                </a:lnTo>
                <a:lnTo>
                  <a:pt x="80009" y="0"/>
                </a:lnTo>
                <a:close/>
              </a:path>
              <a:path w="116840" h="150495">
                <a:moveTo>
                  <a:pt x="112077" y="128231"/>
                </a:moveTo>
                <a:lnTo>
                  <a:pt x="105366" y="130724"/>
                </a:lnTo>
                <a:lnTo>
                  <a:pt x="97464" y="132630"/>
                </a:lnTo>
                <a:lnTo>
                  <a:pt x="88797" y="133848"/>
                </a:lnTo>
                <a:lnTo>
                  <a:pt x="79794" y="134277"/>
                </a:lnTo>
                <a:lnTo>
                  <a:pt x="113731" y="134277"/>
                </a:lnTo>
                <a:lnTo>
                  <a:pt x="112077" y="128231"/>
                </a:lnTo>
                <a:close/>
              </a:path>
              <a:path w="116840" h="150495">
                <a:moveTo>
                  <a:pt x="113503" y="15760"/>
                </a:moveTo>
                <a:lnTo>
                  <a:pt x="80695" y="15760"/>
                </a:lnTo>
                <a:lnTo>
                  <a:pt x="89846" y="16219"/>
                </a:lnTo>
                <a:lnTo>
                  <a:pt x="98120" y="17487"/>
                </a:lnTo>
                <a:lnTo>
                  <a:pt x="105413" y="19404"/>
                </a:lnTo>
                <a:lnTo>
                  <a:pt x="111620" y="21805"/>
                </a:lnTo>
                <a:lnTo>
                  <a:pt x="113503" y="1576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030946" y="5312699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27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974348" y="530471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423" y="0"/>
                </a:lnTo>
              </a:path>
            </a:pathLst>
          </a:custGeom>
          <a:ln w="1597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114673" y="5296725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503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142717" y="5296725"/>
            <a:ext cx="127000" cy="146050"/>
          </a:xfrm>
          <a:custGeom>
            <a:avLst/>
            <a:gdLst/>
            <a:ahLst/>
            <a:cxnLst/>
            <a:rect l="l" t="t" r="r" b="b"/>
            <a:pathLst>
              <a:path w="127000" h="146050">
                <a:moveTo>
                  <a:pt x="21374" y="0"/>
                </a:moveTo>
                <a:lnTo>
                  <a:pt x="0" y="0"/>
                </a:lnTo>
                <a:lnTo>
                  <a:pt x="50012" y="145503"/>
                </a:lnTo>
                <a:lnTo>
                  <a:pt x="71843" y="145503"/>
                </a:lnTo>
                <a:lnTo>
                  <a:pt x="79158" y="126072"/>
                </a:lnTo>
                <a:lnTo>
                  <a:pt x="61607" y="126072"/>
                </a:lnTo>
                <a:lnTo>
                  <a:pt x="58253" y="113139"/>
                </a:lnTo>
                <a:lnTo>
                  <a:pt x="54351" y="99793"/>
                </a:lnTo>
                <a:lnTo>
                  <a:pt x="49992" y="86003"/>
                </a:lnTo>
                <a:lnTo>
                  <a:pt x="45250" y="71678"/>
                </a:lnTo>
                <a:lnTo>
                  <a:pt x="21374" y="0"/>
                </a:lnTo>
                <a:close/>
              </a:path>
              <a:path w="127000" h="146050">
                <a:moveTo>
                  <a:pt x="126618" y="0"/>
                </a:moveTo>
                <a:lnTo>
                  <a:pt x="105486" y="0"/>
                </a:lnTo>
                <a:lnTo>
                  <a:pt x="79565" y="71894"/>
                </a:lnTo>
                <a:lnTo>
                  <a:pt x="74541" y="86062"/>
                </a:lnTo>
                <a:lnTo>
                  <a:pt x="69861" y="99842"/>
                </a:lnTo>
                <a:lnTo>
                  <a:pt x="65661" y="113178"/>
                </a:lnTo>
                <a:lnTo>
                  <a:pt x="62064" y="126072"/>
                </a:lnTo>
                <a:lnTo>
                  <a:pt x="79158" y="126072"/>
                </a:lnTo>
                <a:lnTo>
                  <a:pt x="126618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261344" y="5296728"/>
            <a:ext cx="128270" cy="146050"/>
          </a:xfrm>
          <a:custGeom>
            <a:avLst/>
            <a:gdLst/>
            <a:ahLst/>
            <a:cxnLst/>
            <a:rect l="l" t="t" r="r" b="b"/>
            <a:pathLst>
              <a:path w="128270" h="146050">
                <a:moveTo>
                  <a:pt x="75920" y="0"/>
                </a:moveTo>
                <a:lnTo>
                  <a:pt x="52044" y="0"/>
                </a:lnTo>
                <a:lnTo>
                  <a:pt x="0" y="145503"/>
                </a:lnTo>
                <a:lnTo>
                  <a:pt x="20459" y="145503"/>
                </a:lnTo>
                <a:lnTo>
                  <a:pt x="36372" y="99733"/>
                </a:lnTo>
                <a:lnTo>
                  <a:pt x="111750" y="99733"/>
                </a:lnTo>
                <a:lnTo>
                  <a:pt x="106476" y="85051"/>
                </a:lnTo>
                <a:lnTo>
                  <a:pt x="40462" y="85051"/>
                </a:lnTo>
                <a:lnTo>
                  <a:pt x="55460" y="42964"/>
                </a:lnTo>
                <a:lnTo>
                  <a:pt x="57634" y="36207"/>
                </a:lnTo>
                <a:lnTo>
                  <a:pt x="59644" y="29497"/>
                </a:lnTo>
                <a:lnTo>
                  <a:pt x="61478" y="22989"/>
                </a:lnTo>
                <a:lnTo>
                  <a:pt x="63182" y="16624"/>
                </a:lnTo>
                <a:lnTo>
                  <a:pt x="81892" y="16624"/>
                </a:lnTo>
                <a:lnTo>
                  <a:pt x="75920" y="0"/>
                </a:lnTo>
                <a:close/>
              </a:path>
              <a:path w="128270" h="146050">
                <a:moveTo>
                  <a:pt x="111750" y="99733"/>
                </a:moveTo>
                <a:lnTo>
                  <a:pt x="90690" y="99733"/>
                </a:lnTo>
                <a:lnTo>
                  <a:pt x="107060" y="145503"/>
                </a:lnTo>
                <a:lnTo>
                  <a:pt x="128193" y="145503"/>
                </a:lnTo>
                <a:lnTo>
                  <a:pt x="111750" y="99733"/>
                </a:lnTo>
                <a:close/>
              </a:path>
              <a:path w="128270" h="146050">
                <a:moveTo>
                  <a:pt x="81892" y="16624"/>
                </a:moveTo>
                <a:lnTo>
                  <a:pt x="63639" y="16624"/>
                </a:lnTo>
                <a:lnTo>
                  <a:pt x="65406" y="23138"/>
                </a:lnTo>
                <a:lnTo>
                  <a:pt x="67263" y="29713"/>
                </a:lnTo>
                <a:lnTo>
                  <a:pt x="69283" y="36328"/>
                </a:lnTo>
                <a:lnTo>
                  <a:pt x="71602" y="43179"/>
                </a:lnTo>
                <a:lnTo>
                  <a:pt x="86601" y="85051"/>
                </a:lnTo>
                <a:lnTo>
                  <a:pt x="106476" y="85051"/>
                </a:lnTo>
                <a:lnTo>
                  <a:pt x="81892" y="16624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398360" y="5415036"/>
            <a:ext cx="36195" cy="53975"/>
          </a:xfrm>
          <a:custGeom>
            <a:avLst/>
            <a:gdLst/>
            <a:ahLst/>
            <a:cxnLst/>
            <a:rect l="l" t="t" r="r" b="b"/>
            <a:pathLst>
              <a:path w="36195" h="53975">
                <a:moveTo>
                  <a:pt x="35915" y="0"/>
                </a:moveTo>
                <a:lnTo>
                  <a:pt x="13639" y="2158"/>
                </a:lnTo>
                <a:lnTo>
                  <a:pt x="11156" y="15071"/>
                </a:lnTo>
                <a:lnTo>
                  <a:pt x="7696" y="29297"/>
                </a:lnTo>
                <a:lnTo>
                  <a:pt x="3881" y="42553"/>
                </a:lnTo>
                <a:lnTo>
                  <a:pt x="0" y="53746"/>
                </a:lnTo>
                <a:lnTo>
                  <a:pt x="14325" y="52450"/>
                </a:lnTo>
                <a:lnTo>
                  <a:pt x="19661" y="42526"/>
                </a:lnTo>
                <a:lnTo>
                  <a:pt x="25632" y="29081"/>
                </a:lnTo>
                <a:lnTo>
                  <a:pt x="31234" y="14505"/>
                </a:lnTo>
                <a:lnTo>
                  <a:pt x="3591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507216" y="5296725"/>
            <a:ext cx="115023" cy="14550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656727" y="5294353"/>
            <a:ext cx="391105" cy="15003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069376" y="541740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121656" y="5296724"/>
            <a:ext cx="300851" cy="17205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5631181" y="5571783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27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5574583" y="556379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23" y="0"/>
                </a:lnTo>
              </a:path>
            </a:pathLst>
          </a:custGeom>
          <a:ln w="1597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5705015" y="562501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3880" y="0"/>
                </a:lnTo>
              </a:path>
            </a:pathLst>
          </a:custGeom>
          <a:ln w="1650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5714901" y="5555803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6050"/>
                </a:move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5808894" y="5555803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5503"/>
                </a:moveTo>
                <a:lnTo>
                  <a:pt x="0" y="0"/>
                </a:lnTo>
                <a:lnTo>
                  <a:pt x="0" y="14550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5853179" y="5553433"/>
            <a:ext cx="437003" cy="150253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315817" y="5554718"/>
            <a:ext cx="99796" cy="1465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438072" y="5685343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10">
                <a:moveTo>
                  <a:pt x="0" y="16510"/>
                </a:moveTo>
                <a:lnTo>
                  <a:pt x="85242" y="16510"/>
                </a:lnTo>
                <a:lnTo>
                  <a:pt x="8524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447958" y="5555803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545323" y="5554726"/>
            <a:ext cx="125704" cy="14787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696660" y="5555804"/>
            <a:ext cx="115023" cy="1455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6846185" y="5553432"/>
            <a:ext cx="391091" cy="15003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258835" y="567648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311321" y="5555804"/>
            <a:ext cx="115023" cy="1455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460844" y="5555807"/>
            <a:ext cx="237006" cy="17205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770779" y="5555809"/>
            <a:ext cx="157500" cy="14550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952336" y="5555804"/>
            <a:ext cx="115023" cy="1455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101859" y="5553432"/>
            <a:ext cx="440380" cy="17442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598449" y="5820073"/>
            <a:ext cx="49530" cy="140335"/>
          </a:xfrm>
          <a:custGeom>
            <a:avLst/>
            <a:gdLst/>
            <a:ahLst/>
            <a:cxnLst/>
            <a:rect l="l" t="t" r="r" b="b"/>
            <a:pathLst>
              <a:path w="49529" h="140335">
                <a:moveTo>
                  <a:pt x="49314" y="17703"/>
                </a:moveTo>
                <a:lnTo>
                  <a:pt x="29997" y="17703"/>
                </a:lnTo>
                <a:lnTo>
                  <a:pt x="29997" y="140322"/>
                </a:lnTo>
                <a:lnTo>
                  <a:pt x="49314" y="140322"/>
                </a:lnTo>
                <a:lnTo>
                  <a:pt x="49314" y="17703"/>
                </a:lnTo>
                <a:close/>
              </a:path>
              <a:path w="49529" h="140335">
                <a:moveTo>
                  <a:pt x="49314" y="0"/>
                </a:moveTo>
                <a:lnTo>
                  <a:pt x="32283" y="0"/>
                </a:lnTo>
                <a:lnTo>
                  <a:pt x="0" y="16408"/>
                </a:lnTo>
                <a:lnTo>
                  <a:pt x="3860" y="30873"/>
                </a:lnTo>
                <a:lnTo>
                  <a:pt x="29552" y="17703"/>
                </a:lnTo>
                <a:lnTo>
                  <a:pt x="49314" y="17703"/>
                </a:lnTo>
                <a:lnTo>
                  <a:pt x="4931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708653" y="5812513"/>
            <a:ext cx="432005" cy="15025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162210" y="5814892"/>
            <a:ext cx="156387" cy="14550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343541" y="593556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395807" y="5814885"/>
            <a:ext cx="300851" cy="17206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769593" y="588410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3880" y="0"/>
                </a:lnTo>
              </a:path>
            </a:pathLst>
          </a:custGeom>
          <a:ln w="1650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6779481" y="5814888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6050"/>
                </a:move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873473" y="5814888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145503"/>
                </a:moveTo>
                <a:lnTo>
                  <a:pt x="0" y="0"/>
                </a:lnTo>
                <a:lnTo>
                  <a:pt x="0" y="14550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917537" y="5814888"/>
            <a:ext cx="112966" cy="14787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064770" y="5812517"/>
            <a:ext cx="208175" cy="15003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294504" y="593556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346782" y="5814885"/>
            <a:ext cx="300851" cy="17206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5590495" y="6112618"/>
            <a:ext cx="219304" cy="14959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5834084" y="6114987"/>
            <a:ext cx="179776" cy="10448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6038354" y="6112618"/>
            <a:ext cx="107530" cy="109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170611" y="6172137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170611" y="6164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4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6170611" y="6114987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242670" y="6172188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6242670" y="6114987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286505" y="6112617"/>
            <a:ext cx="202045" cy="10923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520777" y="6114987"/>
            <a:ext cx="88887" cy="1055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6633937" y="6172137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90"/>
                </a:moveTo>
                <a:lnTo>
                  <a:pt x="19786" y="46990"/>
                </a:lnTo>
                <a:lnTo>
                  <a:pt x="19786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633937" y="616451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4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6633937" y="6114987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10"/>
                </a:moveTo>
                <a:lnTo>
                  <a:pt x="19786" y="41910"/>
                </a:lnTo>
                <a:lnTo>
                  <a:pt x="197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6705997" y="6172188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6705997" y="6114987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6758013" y="6114986"/>
            <a:ext cx="118897" cy="10556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6901622" y="6112619"/>
            <a:ext cx="97066" cy="10901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063181" y="6071592"/>
            <a:ext cx="116395" cy="15003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199976" y="6073964"/>
            <a:ext cx="156387" cy="14550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386762" y="6073967"/>
            <a:ext cx="115023" cy="145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589356" y="6328730"/>
            <a:ext cx="145451" cy="17594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757279" y="6371687"/>
            <a:ext cx="358603" cy="14010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194018" y="6372983"/>
            <a:ext cx="88900" cy="107314"/>
          </a:xfrm>
          <a:custGeom>
            <a:avLst/>
            <a:gdLst/>
            <a:ahLst/>
            <a:cxnLst/>
            <a:rect l="l" t="t" r="r" b="b"/>
            <a:pathLst>
              <a:path w="88900" h="107314">
                <a:moveTo>
                  <a:pt x="35013" y="0"/>
                </a:moveTo>
                <a:lnTo>
                  <a:pt x="25158" y="188"/>
                </a:lnTo>
                <a:lnTo>
                  <a:pt x="15540" y="701"/>
                </a:lnTo>
                <a:lnTo>
                  <a:pt x="6905" y="1457"/>
                </a:lnTo>
                <a:lnTo>
                  <a:pt x="0" y="2374"/>
                </a:lnTo>
                <a:lnTo>
                  <a:pt x="0" y="105562"/>
                </a:lnTo>
                <a:lnTo>
                  <a:pt x="5601" y="105952"/>
                </a:lnTo>
                <a:lnTo>
                  <a:pt x="13076" y="106376"/>
                </a:lnTo>
                <a:lnTo>
                  <a:pt x="21743" y="106717"/>
                </a:lnTo>
                <a:lnTo>
                  <a:pt x="30924" y="106857"/>
                </a:lnTo>
                <a:lnTo>
                  <a:pt x="49089" y="105889"/>
                </a:lnTo>
                <a:lnTo>
                  <a:pt x="68002" y="101704"/>
                </a:lnTo>
                <a:lnTo>
                  <a:pt x="80438" y="93903"/>
                </a:lnTo>
                <a:lnTo>
                  <a:pt x="28651" y="93903"/>
                </a:lnTo>
                <a:lnTo>
                  <a:pt x="24561" y="93687"/>
                </a:lnTo>
                <a:lnTo>
                  <a:pt x="18872" y="93052"/>
                </a:lnTo>
                <a:lnTo>
                  <a:pt x="18872" y="57429"/>
                </a:lnTo>
                <a:lnTo>
                  <a:pt x="79686" y="57429"/>
                </a:lnTo>
                <a:lnTo>
                  <a:pt x="72101" y="52922"/>
                </a:lnTo>
                <a:lnTo>
                  <a:pt x="60921" y="50088"/>
                </a:lnTo>
                <a:lnTo>
                  <a:pt x="60921" y="49657"/>
                </a:lnTo>
                <a:lnTo>
                  <a:pt x="69781" y="46708"/>
                </a:lnTo>
                <a:lnTo>
                  <a:pt x="72450" y="44907"/>
                </a:lnTo>
                <a:lnTo>
                  <a:pt x="19100" y="44907"/>
                </a:lnTo>
                <a:lnTo>
                  <a:pt x="19100" y="14033"/>
                </a:lnTo>
                <a:lnTo>
                  <a:pt x="23876" y="13601"/>
                </a:lnTo>
                <a:lnTo>
                  <a:pt x="27965" y="13169"/>
                </a:lnTo>
                <a:lnTo>
                  <a:pt x="79185" y="13169"/>
                </a:lnTo>
                <a:lnTo>
                  <a:pt x="78835" y="12205"/>
                </a:lnTo>
                <a:lnTo>
                  <a:pt x="66349" y="4318"/>
                </a:lnTo>
                <a:lnTo>
                  <a:pt x="50413" y="802"/>
                </a:lnTo>
                <a:lnTo>
                  <a:pt x="35013" y="0"/>
                </a:lnTo>
                <a:close/>
              </a:path>
              <a:path w="88900" h="107314">
                <a:moveTo>
                  <a:pt x="79686" y="57429"/>
                </a:moveTo>
                <a:lnTo>
                  <a:pt x="33426" y="57429"/>
                </a:lnTo>
                <a:lnTo>
                  <a:pt x="47002" y="58185"/>
                </a:lnTo>
                <a:lnTo>
                  <a:pt x="58085" y="60937"/>
                </a:lnTo>
                <a:lnTo>
                  <a:pt x="65642" y="66537"/>
                </a:lnTo>
                <a:lnTo>
                  <a:pt x="68427" y="75780"/>
                </a:lnTo>
                <a:lnTo>
                  <a:pt x="65092" y="84988"/>
                </a:lnTo>
                <a:lnTo>
                  <a:pt x="56749" y="90509"/>
                </a:lnTo>
                <a:lnTo>
                  <a:pt x="45892" y="93197"/>
                </a:lnTo>
                <a:lnTo>
                  <a:pt x="35013" y="93903"/>
                </a:lnTo>
                <a:lnTo>
                  <a:pt x="80438" y="93903"/>
                </a:lnTo>
                <a:lnTo>
                  <a:pt x="82866" y="92380"/>
                </a:lnTo>
                <a:lnTo>
                  <a:pt x="88887" y="75996"/>
                </a:lnTo>
                <a:lnTo>
                  <a:pt x="86787" y="65876"/>
                </a:lnTo>
                <a:lnTo>
                  <a:pt x="80935" y="58171"/>
                </a:lnTo>
                <a:lnTo>
                  <a:pt x="79686" y="57429"/>
                </a:lnTo>
                <a:close/>
              </a:path>
              <a:path w="88900" h="107314">
                <a:moveTo>
                  <a:pt x="79185" y="13169"/>
                </a:moveTo>
                <a:lnTo>
                  <a:pt x="34556" y="13169"/>
                </a:lnTo>
                <a:lnTo>
                  <a:pt x="47612" y="14107"/>
                </a:lnTo>
                <a:lnTo>
                  <a:pt x="56834" y="16948"/>
                </a:lnTo>
                <a:lnTo>
                  <a:pt x="62304" y="21731"/>
                </a:lnTo>
                <a:lnTo>
                  <a:pt x="64109" y="28498"/>
                </a:lnTo>
                <a:lnTo>
                  <a:pt x="61499" y="36254"/>
                </a:lnTo>
                <a:lnTo>
                  <a:pt x="54649" y="41317"/>
                </a:lnTo>
                <a:lnTo>
                  <a:pt x="45030" y="44073"/>
                </a:lnTo>
                <a:lnTo>
                  <a:pt x="34112" y="44907"/>
                </a:lnTo>
                <a:lnTo>
                  <a:pt x="72450" y="44907"/>
                </a:lnTo>
                <a:lnTo>
                  <a:pt x="77089" y="41776"/>
                </a:lnTo>
                <a:lnTo>
                  <a:pt x="82053" y="34901"/>
                </a:lnTo>
                <a:lnTo>
                  <a:pt x="83883" y="26123"/>
                </a:lnTo>
                <a:lnTo>
                  <a:pt x="79185" y="1316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292660" y="6374066"/>
            <a:ext cx="100965" cy="104775"/>
          </a:xfrm>
          <a:custGeom>
            <a:avLst/>
            <a:gdLst/>
            <a:ahLst/>
            <a:cxnLst/>
            <a:rect l="l" t="t" r="r" b="b"/>
            <a:pathLst>
              <a:path w="100964" h="104775">
                <a:moveTo>
                  <a:pt x="24079" y="0"/>
                </a:moveTo>
                <a:lnTo>
                  <a:pt x="1803" y="0"/>
                </a:lnTo>
                <a:lnTo>
                  <a:pt x="39090" y="51155"/>
                </a:lnTo>
                <a:lnTo>
                  <a:pt x="0" y="104482"/>
                </a:lnTo>
                <a:lnTo>
                  <a:pt x="22034" y="104482"/>
                </a:lnTo>
                <a:lnTo>
                  <a:pt x="37947" y="80949"/>
                </a:lnTo>
                <a:lnTo>
                  <a:pt x="42037" y="74688"/>
                </a:lnTo>
                <a:lnTo>
                  <a:pt x="45910" y="69075"/>
                </a:lnTo>
                <a:lnTo>
                  <a:pt x="49542" y="62814"/>
                </a:lnTo>
                <a:lnTo>
                  <a:pt x="70843" y="62814"/>
                </a:lnTo>
                <a:lnTo>
                  <a:pt x="62039" y="50520"/>
                </a:lnTo>
                <a:lnTo>
                  <a:pt x="70222" y="39496"/>
                </a:lnTo>
                <a:lnTo>
                  <a:pt x="50901" y="39496"/>
                </a:lnTo>
                <a:lnTo>
                  <a:pt x="47269" y="33667"/>
                </a:lnTo>
                <a:lnTo>
                  <a:pt x="43865" y="28282"/>
                </a:lnTo>
                <a:lnTo>
                  <a:pt x="39763" y="22453"/>
                </a:lnTo>
                <a:lnTo>
                  <a:pt x="24079" y="0"/>
                </a:lnTo>
                <a:close/>
              </a:path>
              <a:path w="100964" h="104775">
                <a:moveTo>
                  <a:pt x="70843" y="62814"/>
                </a:moveTo>
                <a:lnTo>
                  <a:pt x="49999" y="62814"/>
                </a:lnTo>
                <a:lnTo>
                  <a:pt x="53860" y="69075"/>
                </a:lnTo>
                <a:lnTo>
                  <a:pt x="57505" y="74904"/>
                </a:lnTo>
                <a:lnTo>
                  <a:pt x="61823" y="80949"/>
                </a:lnTo>
                <a:lnTo>
                  <a:pt x="77952" y="104482"/>
                </a:lnTo>
                <a:lnTo>
                  <a:pt x="100685" y="104482"/>
                </a:lnTo>
                <a:lnTo>
                  <a:pt x="70843" y="62814"/>
                </a:lnTo>
                <a:close/>
              </a:path>
              <a:path w="100964" h="104775">
                <a:moveTo>
                  <a:pt x="99542" y="0"/>
                </a:moveTo>
                <a:lnTo>
                  <a:pt x="77952" y="0"/>
                </a:lnTo>
                <a:lnTo>
                  <a:pt x="62496" y="22224"/>
                </a:lnTo>
                <a:lnTo>
                  <a:pt x="58864" y="27851"/>
                </a:lnTo>
                <a:lnTo>
                  <a:pt x="55219" y="33248"/>
                </a:lnTo>
                <a:lnTo>
                  <a:pt x="51587" y="39496"/>
                </a:lnTo>
                <a:lnTo>
                  <a:pt x="70222" y="39496"/>
                </a:lnTo>
                <a:lnTo>
                  <a:pt x="9954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401482" y="6371697"/>
            <a:ext cx="107950" cy="109855"/>
          </a:xfrm>
          <a:custGeom>
            <a:avLst/>
            <a:gdLst/>
            <a:ahLst/>
            <a:cxnLst/>
            <a:rect l="l" t="t" r="r" b="b"/>
            <a:pathLst>
              <a:path w="107950" h="109854">
                <a:moveTo>
                  <a:pt x="54559" y="0"/>
                </a:moveTo>
                <a:lnTo>
                  <a:pt x="33186" y="3749"/>
                </a:lnTo>
                <a:lnTo>
                  <a:pt x="15859" y="14620"/>
                </a:lnTo>
                <a:lnTo>
                  <a:pt x="4242" y="32050"/>
                </a:lnTo>
                <a:lnTo>
                  <a:pt x="0" y="55473"/>
                </a:lnTo>
                <a:lnTo>
                  <a:pt x="4055" y="77809"/>
                </a:lnTo>
                <a:lnTo>
                  <a:pt x="15209" y="94740"/>
                </a:lnTo>
                <a:lnTo>
                  <a:pt x="31948" y="105478"/>
                </a:lnTo>
                <a:lnTo>
                  <a:pt x="52755" y="109232"/>
                </a:lnTo>
                <a:lnTo>
                  <a:pt x="72528" y="105997"/>
                </a:lnTo>
                <a:lnTo>
                  <a:pt x="90111" y="95981"/>
                </a:lnTo>
                <a:lnTo>
                  <a:pt x="90840" y="94983"/>
                </a:lnTo>
                <a:lnTo>
                  <a:pt x="53657" y="94983"/>
                </a:lnTo>
                <a:lnTo>
                  <a:pt x="40190" y="91926"/>
                </a:lnTo>
                <a:lnTo>
                  <a:pt x="29621" y="83486"/>
                </a:lnTo>
                <a:lnTo>
                  <a:pt x="22716" y="70755"/>
                </a:lnTo>
                <a:lnTo>
                  <a:pt x="20344" y="55473"/>
                </a:lnTo>
                <a:lnTo>
                  <a:pt x="20388" y="53746"/>
                </a:lnTo>
                <a:lnTo>
                  <a:pt x="22210" y="40104"/>
                </a:lnTo>
                <a:lnTo>
                  <a:pt x="28311" y="27082"/>
                </a:lnTo>
                <a:lnTo>
                  <a:pt x="38846" y="17785"/>
                </a:lnTo>
                <a:lnTo>
                  <a:pt x="54114" y="14236"/>
                </a:lnTo>
                <a:lnTo>
                  <a:pt x="91898" y="14236"/>
                </a:lnTo>
                <a:lnTo>
                  <a:pt x="76166" y="3904"/>
                </a:lnTo>
                <a:lnTo>
                  <a:pt x="54559" y="0"/>
                </a:lnTo>
                <a:close/>
              </a:path>
              <a:path w="107950" h="109854">
                <a:moveTo>
                  <a:pt x="91898" y="14236"/>
                </a:moveTo>
                <a:lnTo>
                  <a:pt x="54114" y="14236"/>
                </a:lnTo>
                <a:lnTo>
                  <a:pt x="69235" y="18021"/>
                </a:lnTo>
                <a:lnTo>
                  <a:pt x="79455" y="27676"/>
                </a:lnTo>
                <a:lnTo>
                  <a:pt x="85245" y="40650"/>
                </a:lnTo>
                <a:lnTo>
                  <a:pt x="86985" y="53746"/>
                </a:lnTo>
                <a:lnTo>
                  <a:pt x="87003" y="54825"/>
                </a:lnTo>
                <a:lnTo>
                  <a:pt x="84534" y="70664"/>
                </a:lnTo>
                <a:lnTo>
                  <a:pt x="77522" y="83513"/>
                </a:lnTo>
                <a:lnTo>
                  <a:pt x="66931" y="91950"/>
                </a:lnTo>
                <a:lnTo>
                  <a:pt x="53657" y="94983"/>
                </a:lnTo>
                <a:lnTo>
                  <a:pt x="90840" y="94983"/>
                </a:lnTo>
                <a:lnTo>
                  <a:pt x="102710" y="78719"/>
                </a:lnTo>
                <a:lnTo>
                  <a:pt x="107530" y="53746"/>
                </a:lnTo>
                <a:lnTo>
                  <a:pt x="103697" y="31868"/>
                </a:lnTo>
                <a:lnTo>
                  <a:pt x="92894" y="14890"/>
                </a:lnTo>
                <a:lnTo>
                  <a:pt x="91898" y="14236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517847" y="6374061"/>
            <a:ext cx="111760" cy="137795"/>
          </a:xfrm>
          <a:custGeom>
            <a:avLst/>
            <a:gdLst/>
            <a:ahLst/>
            <a:cxnLst/>
            <a:rect l="l" t="t" r="r" b="b"/>
            <a:pathLst>
              <a:path w="111759" h="137795">
                <a:moveTo>
                  <a:pt x="100012" y="0"/>
                </a:moveTo>
                <a:lnTo>
                  <a:pt x="26593" y="0"/>
                </a:lnTo>
                <a:lnTo>
                  <a:pt x="26593" y="27203"/>
                </a:lnTo>
                <a:lnTo>
                  <a:pt x="26205" y="38086"/>
                </a:lnTo>
                <a:lnTo>
                  <a:pt x="17716" y="76428"/>
                </a:lnTo>
                <a:lnTo>
                  <a:pt x="0" y="90462"/>
                </a:lnTo>
                <a:lnTo>
                  <a:pt x="901" y="137731"/>
                </a:lnTo>
                <a:lnTo>
                  <a:pt x="16586" y="137731"/>
                </a:lnTo>
                <a:lnTo>
                  <a:pt x="17500" y="104495"/>
                </a:lnTo>
                <a:lnTo>
                  <a:pt x="111030" y="104495"/>
                </a:lnTo>
                <a:lnTo>
                  <a:pt x="111366" y="90462"/>
                </a:lnTo>
                <a:lnTo>
                  <a:pt x="100012" y="90233"/>
                </a:lnTo>
                <a:lnTo>
                  <a:pt x="100012" y="90030"/>
                </a:lnTo>
                <a:lnTo>
                  <a:pt x="29768" y="90030"/>
                </a:lnTo>
                <a:lnTo>
                  <a:pt x="33185" y="84201"/>
                </a:lnTo>
                <a:lnTo>
                  <a:pt x="36360" y="77724"/>
                </a:lnTo>
                <a:lnTo>
                  <a:pt x="44323" y="31737"/>
                </a:lnTo>
                <a:lnTo>
                  <a:pt x="44323" y="14465"/>
                </a:lnTo>
                <a:lnTo>
                  <a:pt x="100012" y="14465"/>
                </a:lnTo>
                <a:lnTo>
                  <a:pt x="100012" y="0"/>
                </a:lnTo>
                <a:close/>
              </a:path>
              <a:path w="111759" h="137795">
                <a:moveTo>
                  <a:pt x="111030" y="104495"/>
                </a:moveTo>
                <a:lnTo>
                  <a:pt x="93649" y="104495"/>
                </a:lnTo>
                <a:lnTo>
                  <a:pt x="94551" y="137731"/>
                </a:lnTo>
                <a:lnTo>
                  <a:pt x="110236" y="137731"/>
                </a:lnTo>
                <a:lnTo>
                  <a:pt x="111030" y="104495"/>
                </a:lnTo>
                <a:close/>
              </a:path>
              <a:path w="111759" h="137795">
                <a:moveTo>
                  <a:pt x="100012" y="14465"/>
                </a:moveTo>
                <a:lnTo>
                  <a:pt x="80467" y="14465"/>
                </a:lnTo>
                <a:lnTo>
                  <a:pt x="80467" y="90030"/>
                </a:lnTo>
                <a:lnTo>
                  <a:pt x="100012" y="90030"/>
                </a:lnTo>
                <a:lnTo>
                  <a:pt x="100012" y="14465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641000" y="6372770"/>
            <a:ext cx="94615" cy="106045"/>
          </a:xfrm>
          <a:custGeom>
            <a:avLst/>
            <a:gdLst/>
            <a:ahLst/>
            <a:cxnLst/>
            <a:rect l="l" t="t" r="r" b="b"/>
            <a:pathLst>
              <a:path w="94615" h="106045">
                <a:moveTo>
                  <a:pt x="58877" y="0"/>
                </a:moveTo>
                <a:lnTo>
                  <a:pt x="16215" y="11061"/>
                </a:lnTo>
                <a:lnTo>
                  <a:pt x="7493" y="29794"/>
                </a:lnTo>
                <a:lnTo>
                  <a:pt x="10026" y="40369"/>
                </a:lnTo>
                <a:lnTo>
                  <a:pt x="16673" y="48171"/>
                </a:lnTo>
                <a:lnTo>
                  <a:pt x="26004" y="53257"/>
                </a:lnTo>
                <a:lnTo>
                  <a:pt x="36588" y="55689"/>
                </a:lnTo>
                <a:lnTo>
                  <a:pt x="36588" y="56349"/>
                </a:lnTo>
                <a:lnTo>
                  <a:pt x="10147" y="85792"/>
                </a:lnTo>
                <a:lnTo>
                  <a:pt x="6807" y="93903"/>
                </a:lnTo>
                <a:lnTo>
                  <a:pt x="4762" y="98437"/>
                </a:lnTo>
                <a:lnTo>
                  <a:pt x="2489" y="102323"/>
                </a:lnTo>
                <a:lnTo>
                  <a:pt x="0" y="105778"/>
                </a:lnTo>
                <a:lnTo>
                  <a:pt x="21361" y="105778"/>
                </a:lnTo>
                <a:lnTo>
                  <a:pt x="22961" y="103187"/>
                </a:lnTo>
                <a:lnTo>
                  <a:pt x="24536" y="100380"/>
                </a:lnTo>
                <a:lnTo>
                  <a:pt x="25908" y="97142"/>
                </a:lnTo>
                <a:lnTo>
                  <a:pt x="28994" y="89155"/>
                </a:lnTo>
                <a:lnTo>
                  <a:pt x="32188" y="81010"/>
                </a:lnTo>
                <a:lnTo>
                  <a:pt x="94335" y="61963"/>
                </a:lnTo>
                <a:lnTo>
                  <a:pt x="94335" y="49009"/>
                </a:lnTo>
                <a:lnTo>
                  <a:pt x="57505" y="49009"/>
                </a:lnTo>
                <a:lnTo>
                  <a:pt x="47940" y="48056"/>
                </a:lnTo>
                <a:lnTo>
                  <a:pt x="38414" y="44956"/>
                </a:lnTo>
                <a:lnTo>
                  <a:pt x="31102" y="39349"/>
                </a:lnTo>
                <a:lnTo>
                  <a:pt x="28181" y="30873"/>
                </a:lnTo>
                <a:lnTo>
                  <a:pt x="30916" y="21937"/>
                </a:lnTo>
                <a:lnTo>
                  <a:pt x="37955" y="16381"/>
                </a:lnTo>
                <a:lnTo>
                  <a:pt x="47549" y="13537"/>
                </a:lnTo>
                <a:lnTo>
                  <a:pt x="57950" y="12738"/>
                </a:lnTo>
                <a:lnTo>
                  <a:pt x="94335" y="12738"/>
                </a:lnTo>
                <a:lnTo>
                  <a:pt x="94335" y="2158"/>
                </a:lnTo>
                <a:lnTo>
                  <a:pt x="86619" y="1366"/>
                </a:lnTo>
                <a:lnTo>
                  <a:pt x="77968" y="674"/>
                </a:lnTo>
                <a:lnTo>
                  <a:pt x="68635" y="185"/>
                </a:lnTo>
                <a:lnTo>
                  <a:pt x="58877" y="0"/>
                </a:lnTo>
                <a:close/>
              </a:path>
              <a:path w="94615" h="106045">
                <a:moveTo>
                  <a:pt x="94335" y="61963"/>
                </a:moveTo>
                <a:lnTo>
                  <a:pt x="74549" y="61963"/>
                </a:lnTo>
                <a:lnTo>
                  <a:pt x="74549" y="105778"/>
                </a:lnTo>
                <a:lnTo>
                  <a:pt x="94335" y="105778"/>
                </a:lnTo>
                <a:lnTo>
                  <a:pt x="94335" y="61963"/>
                </a:lnTo>
                <a:close/>
              </a:path>
              <a:path w="94615" h="106045">
                <a:moveTo>
                  <a:pt x="94335" y="12738"/>
                </a:moveTo>
                <a:lnTo>
                  <a:pt x="64998" y="12738"/>
                </a:lnTo>
                <a:lnTo>
                  <a:pt x="69545" y="13169"/>
                </a:lnTo>
                <a:lnTo>
                  <a:pt x="74549" y="13817"/>
                </a:lnTo>
                <a:lnTo>
                  <a:pt x="74549" y="49009"/>
                </a:lnTo>
                <a:lnTo>
                  <a:pt x="94335" y="49009"/>
                </a:lnTo>
                <a:lnTo>
                  <a:pt x="94335" y="12738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797237" y="6389179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1978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6753028" y="638162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17" y="0"/>
                </a:lnTo>
              </a:path>
            </a:pathLst>
          </a:custGeom>
          <a:ln w="1511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6908237" y="6371695"/>
            <a:ext cx="163854" cy="109232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092289" y="6371698"/>
            <a:ext cx="431330" cy="10901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604021" y="6374066"/>
            <a:ext cx="93878" cy="1044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778537" y="6371695"/>
            <a:ext cx="190218" cy="10923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998716" y="6431216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989"/>
                </a:moveTo>
                <a:lnTo>
                  <a:pt x="19786" y="46989"/>
                </a:lnTo>
                <a:lnTo>
                  <a:pt x="19786" y="0"/>
                </a:lnTo>
                <a:lnTo>
                  <a:pt x="0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998716" y="642359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 h="0">
                <a:moveTo>
                  <a:pt x="0" y="0"/>
                </a:moveTo>
                <a:lnTo>
                  <a:pt x="91846" y="0"/>
                </a:lnTo>
              </a:path>
            </a:pathLst>
          </a:custGeom>
          <a:ln w="1524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998716" y="6374066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909"/>
                </a:moveTo>
                <a:lnTo>
                  <a:pt x="19786" y="41909"/>
                </a:lnTo>
                <a:lnTo>
                  <a:pt x="19786" y="0"/>
                </a:lnTo>
                <a:lnTo>
                  <a:pt x="0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070776" y="6431267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19786" y="0"/>
                </a:moveTo>
                <a:lnTo>
                  <a:pt x="0" y="0"/>
                </a:lnTo>
                <a:lnTo>
                  <a:pt x="0" y="47282"/>
                </a:lnTo>
                <a:lnTo>
                  <a:pt x="19786" y="47282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070776" y="6374066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86" y="0"/>
                </a:moveTo>
                <a:lnTo>
                  <a:pt x="0" y="0"/>
                </a:lnTo>
                <a:lnTo>
                  <a:pt x="0" y="42087"/>
                </a:lnTo>
                <a:lnTo>
                  <a:pt x="19786" y="42087"/>
                </a:lnTo>
                <a:lnTo>
                  <a:pt x="1978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114610" y="6371695"/>
            <a:ext cx="202044" cy="10923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348891" y="6374066"/>
            <a:ext cx="118884" cy="10556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488415" y="6328724"/>
            <a:ext cx="45720" cy="176530"/>
          </a:xfrm>
          <a:custGeom>
            <a:avLst/>
            <a:gdLst/>
            <a:ahLst/>
            <a:cxnLst/>
            <a:rect l="l" t="t" r="r" b="b"/>
            <a:pathLst>
              <a:path w="45720" h="176529">
                <a:moveTo>
                  <a:pt x="15455" y="0"/>
                </a:moveTo>
                <a:lnTo>
                  <a:pt x="0" y="0"/>
                </a:lnTo>
                <a:lnTo>
                  <a:pt x="11375" y="17284"/>
                </a:lnTo>
                <a:lnTo>
                  <a:pt x="20453" y="37355"/>
                </a:lnTo>
                <a:lnTo>
                  <a:pt x="26464" y="60662"/>
                </a:lnTo>
                <a:lnTo>
                  <a:pt x="28638" y="87655"/>
                </a:lnTo>
                <a:lnTo>
                  <a:pt x="26433" y="114834"/>
                </a:lnTo>
                <a:lnTo>
                  <a:pt x="20372" y="138353"/>
                </a:lnTo>
                <a:lnTo>
                  <a:pt x="11284" y="158596"/>
                </a:lnTo>
                <a:lnTo>
                  <a:pt x="0" y="175945"/>
                </a:lnTo>
                <a:lnTo>
                  <a:pt x="15455" y="175945"/>
                </a:lnTo>
                <a:lnTo>
                  <a:pt x="26243" y="160391"/>
                </a:lnTo>
                <a:lnTo>
                  <a:pt x="35799" y="140890"/>
                </a:lnTo>
                <a:lnTo>
                  <a:pt x="42628" y="116899"/>
                </a:lnTo>
                <a:lnTo>
                  <a:pt x="45237" y="87871"/>
                </a:lnTo>
                <a:lnTo>
                  <a:pt x="42628" y="58689"/>
                </a:lnTo>
                <a:lnTo>
                  <a:pt x="35799" y="34629"/>
                </a:lnTo>
                <a:lnTo>
                  <a:pt x="26243" y="15222"/>
                </a:lnTo>
                <a:lnTo>
                  <a:pt x="1545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560212" y="6453725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1590" y="0"/>
                </a:moveTo>
                <a:lnTo>
                  <a:pt x="5676" y="0"/>
                </a:lnTo>
                <a:lnTo>
                  <a:pt x="0" y="5613"/>
                </a:lnTo>
                <a:lnTo>
                  <a:pt x="0" y="21374"/>
                </a:lnTo>
                <a:lnTo>
                  <a:pt x="5461" y="27203"/>
                </a:lnTo>
                <a:lnTo>
                  <a:pt x="21831" y="27203"/>
                </a:lnTo>
                <a:lnTo>
                  <a:pt x="27051" y="21374"/>
                </a:lnTo>
                <a:lnTo>
                  <a:pt x="27051" y="5613"/>
                </a:lnTo>
                <a:lnTo>
                  <a:pt x="2159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5573221" y="6851203"/>
            <a:ext cx="119557" cy="14723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5725921" y="6889854"/>
            <a:ext cx="314083" cy="109232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6064723" y="6890063"/>
            <a:ext cx="192954" cy="10880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280607" y="6892224"/>
            <a:ext cx="202271" cy="104482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6507377" y="6889855"/>
            <a:ext cx="97066" cy="10901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6670300" y="6889855"/>
            <a:ext cx="363378" cy="14009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7057064" y="6892224"/>
            <a:ext cx="93878" cy="1044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7174760" y="6889853"/>
            <a:ext cx="87744" cy="1092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7283157" y="6931292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5" h="14604">
                <a:moveTo>
                  <a:pt x="56146" y="14033"/>
                </a:moveTo>
                <a:lnTo>
                  <a:pt x="0" y="14033"/>
                </a:lnTo>
                <a:lnTo>
                  <a:pt x="0" y="0"/>
                </a:lnTo>
                <a:lnTo>
                  <a:pt x="56146" y="0"/>
                </a:lnTo>
                <a:lnTo>
                  <a:pt x="56146" y="1403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7372121" y="6907464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899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7362234" y="689984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1524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7443165" y="6907337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4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7476980" y="6889853"/>
            <a:ext cx="87744" cy="1092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7594241" y="6889854"/>
            <a:ext cx="311575" cy="14959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7930533" y="6889855"/>
            <a:ext cx="97066" cy="109016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8051430" y="6889854"/>
            <a:ext cx="105016" cy="14959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8181175" y="6892226"/>
            <a:ext cx="118884" cy="105562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8319780" y="6969514"/>
            <a:ext cx="36195" cy="53975"/>
          </a:xfrm>
          <a:custGeom>
            <a:avLst/>
            <a:gdLst/>
            <a:ahLst/>
            <a:cxnLst/>
            <a:rect l="l" t="t" r="r" b="b"/>
            <a:pathLst>
              <a:path w="36195" h="53975">
                <a:moveTo>
                  <a:pt x="35915" y="0"/>
                </a:moveTo>
                <a:lnTo>
                  <a:pt x="13639" y="2158"/>
                </a:lnTo>
                <a:lnTo>
                  <a:pt x="11156" y="15071"/>
                </a:lnTo>
                <a:lnTo>
                  <a:pt x="7696" y="29297"/>
                </a:lnTo>
                <a:lnTo>
                  <a:pt x="3881" y="42553"/>
                </a:lnTo>
                <a:lnTo>
                  <a:pt x="0" y="53746"/>
                </a:lnTo>
                <a:lnTo>
                  <a:pt x="14325" y="52450"/>
                </a:lnTo>
                <a:lnTo>
                  <a:pt x="19661" y="42526"/>
                </a:lnTo>
                <a:lnTo>
                  <a:pt x="25632" y="29081"/>
                </a:lnTo>
                <a:lnTo>
                  <a:pt x="31234" y="14505"/>
                </a:lnTo>
                <a:lnTo>
                  <a:pt x="3591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600832" y="7166543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977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590945" y="715892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 h="0">
                <a:moveTo>
                  <a:pt x="0" y="0"/>
                </a:moveTo>
                <a:lnTo>
                  <a:pt x="90932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671875" y="7166416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4">
                <a:moveTo>
                  <a:pt x="0" y="0"/>
                </a:moveTo>
                <a:lnTo>
                  <a:pt x="0" y="89369"/>
                </a:lnTo>
              </a:path>
            </a:pathLst>
          </a:custGeom>
          <a:ln w="20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5713427" y="7148933"/>
            <a:ext cx="105410" cy="149860"/>
          </a:xfrm>
          <a:custGeom>
            <a:avLst/>
            <a:gdLst/>
            <a:ahLst/>
            <a:cxnLst/>
            <a:rect l="l" t="t" r="r" b="b"/>
            <a:pathLst>
              <a:path w="105410" h="149859">
                <a:moveTo>
                  <a:pt x="17957" y="2374"/>
                </a:moveTo>
                <a:lnTo>
                  <a:pt x="0" y="2374"/>
                </a:lnTo>
                <a:lnTo>
                  <a:pt x="390" y="11738"/>
                </a:lnTo>
                <a:lnTo>
                  <a:pt x="617" y="18126"/>
                </a:lnTo>
                <a:lnTo>
                  <a:pt x="818" y="26684"/>
                </a:lnTo>
                <a:lnTo>
                  <a:pt x="901" y="149593"/>
                </a:lnTo>
                <a:lnTo>
                  <a:pt x="20688" y="149593"/>
                </a:lnTo>
                <a:lnTo>
                  <a:pt x="20688" y="92824"/>
                </a:lnTo>
                <a:lnTo>
                  <a:pt x="42158" y="92824"/>
                </a:lnTo>
                <a:lnTo>
                  <a:pt x="41378" y="92700"/>
                </a:lnTo>
                <a:lnTo>
                  <a:pt x="20688" y="67132"/>
                </a:lnTo>
                <a:lnTo>
                  <a:pt x="20688" y="43814"/>
                </a:lnTo>
                <a:lnTo>
                  <a:pt x="35820" y="20281"/>
                </a:lnTo>
                <a:lnTo>
                  <a:pt x="18859" y="20281"/>
                </a:lnTo>
                <a:lnTo>
                  <a:pt x="17957" y="2374"/>
                </a:lnTo>
                <a:close/>
              </a:path>
              <a:path w="105410" h="149859">
                <a:moveTo>
                  <a:pt x="42158" y="92824"/>
                </a:moveTo>
                <a:lnTo>
                  <a:pt x="21132" y="92824"/>
                </a:lnTo>
                <a:lnTo>
                  <a:pt x="27166" y="99758"/>
                </a:lnTo>
                <a:lnTo>
                  <a:pt x="35091" y="104908"/>
                </a:lnTo>
                <a:lnTo>
                  <a:pt x="44505" y="108115"/>
                </a:lnTo>
                <a:lnTo>
                  <a:pt x="55003" y="109219"/>
                </a:lnTo>
                <a:lnTo>
                  <a:pt x="73748" y="105733"/>
                </a:lnTo>
                <a:lnTo>
                  <a:pt x="89725" y="95246"/>
                </a:lnTo>
                <a:lnTo>
                  <a:pt x="90311" y="94322"/>
                </a:lnTo>
                <a:lnTo>
                  <a:pt x="51600" y="94322"/>
                </a:lnTo>
                <a:lnTo>
                  <a:pt x="42158" y="92824"/>
                </a:lnTo>
                <a:close/>
              </a:path>
              <a:path w="105410" h="149859">
                <a:moveTo>
                  <a:pt x="91957" y="15112"/>
                </a:moveTo>
                <a:lnTo>
                  <a:pt x="52273" y="15112"/>
                </a:lnTo>
                <a:lnTo>
                  <a:pt x="66307" y="18238"/>
                </a:lnTo>
                <a:lnTo>
                  <a:pt x="76566" y="26684"/>
                </a:lnTo>
                <a:lnTo>
                  <a:pt x="82860" y="39057"/>
                </a:lnTo>
                <a:lnTo>
                  <a:pt x="85001" y="53962"/>
                </a:lnTo>
                <a:lnTo>
                  <a:pt x="82755" y="70378"/>
                </a:lnTo>
                <a:lnTo>
                  <a:pt x="76230" y="83129"/>
                </a:lnTo>
                <a:lnTo>
                  <a:pt x="65739" y="91386"/>
                </a:lnTo>
                <a:lnTo>
                  <a:pt x="51600" y="94322"/>
                </a:lnTo>
                <a:lnTo>
                  <a:pt x="90311" y="94322"/>
                </a:lnTo>
                <a:lnTo>
                  <a:pt x="100845" y="77716"/>
                </a:lnTo>
                <a:lnTo>
                  <a:pt x="105016" y="53098"/>
                </a:lnTo>
                <a:lnTo>
                  <a:pt x="101473" y="31412"/>
                </a:lnTo>
                <a:lnTo>
                  <a:pt x="91957" y="15112"/>
                </a:lnTo>
                <a:close/>
              </a:path>
              <a:path w="105410" h="149859">
                <a:moveTo>
                  <a:pt x="58420" y="0"/>
                </a:moveTo>
                <a:lnTo>
                  <a:pt x="45884" y="1377"/>
                </a:lnTo>
                <a:lnTo>
                  <a:pt x="35202" y="5364"/>
                </a:lnTo>
                <a:lnTo>
                  <a:pt x="26357" y="11738"/>
                </a:lnTo>
                <a:lnTo>
                  <a:pt x="19329" y="20281"/>
                </a:lnTo>
                <a:lnTo>
                  <a:pt x="35820" y="20281"/>
                </a:lnTo>
                <a:lnTo>
                  <a:pt x="42338" y="16784"/>
                </a:lnTo>
                <a:lnTo>
                  <a:pt x="52273" y="15112"/>
                </a:lnTo>
                <a:lnTo>
                  <a:pt x="91957" y="15112"/>
                </a:lnTo>
                <a:lnTo>
                  <a:pt x="91686" y="14647"/>
                </a:lnTo>
                <a:lnTo>
                  <a:pt x="76914" y="3833"/>
                </a:lnTo>
                <a:lnTo>
                  <a:pt x="5842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5835666" y="7148927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51600" y="0"/>
                </a:moveTo>
                <a:lnTo>
                  <a:pt x="30019" y="4371"/>
                </a:lnTo>
                <a:lnTo>
                  <a:pt x="13784" y="16354"/>
                </a:lnTo>
                <a:lnTo>
                  <a:pt x="3556" y="34247"/>
                </a:lnTo>
                <a:lnTo>
                  <a:pt x="0" y="56349"/>
                </a:lnTo>
                <a:lnTo>
                  <a:pt x="3692" y="77871"/>
                </a:lnTo>
                <a:lnTo>
                  <a:pt x="14355" y="94499"/>
                </a:lnTo>
                <a:lnTo>
                  <a:pt x="31369" y="105218"/>
                </a:lnTo>
                <a:lnTo>
                  <a:pt x="54114" y="109016"/>
                </a:lnTo>
                <a:lnTo>
                  <a:pt x="66223" y="108431"/>
                </a:lnTo>
                <a:lnTo>
                  <a:pt x="76328" y="106916"/>
                </a:lnTo>
                <a:lnTo>
                  <a:pt x="84473" y="104832"/>
                </a:lnTo>
                <a:lnTo>
                  <a:pt x="90703" y="102539"/>
                </a:lnTo>
                <a:lnTo>
                  <a:pt x="88642" y="94335"/>
                </a:lnTo>
                <a:lnTo>
                  <a:pt x="56832" y="94335"/>
                </a:lnTo>
                <a:lnTo>
                  <a:pt x="42562" y="92282"/>
                </a:lnTo>
                <a:lnTo>
                  <a:pt x="30637" y="85839"/>
                </a:lnTo>
                <a:lnTo>
                  <a:pt x="22376" y="74575"/>
                </a:lnTo>
                <a:lnTo>
                  <a:pt x="19100" y="58064"/>
                </a:lnTo>
                <a:lnTo>
                  <a:pt x="96393" y="58064"/>
                </a:lnTo>
                <a:lnTo>
                  <a:pt x="96608" y="56133"/>
                </a:lnTo>
                <a:lnTo>
                  <a:pt x="97066" y="53111"/>
                </a:lnTo>
                <a:lnTo>
                  <a:pt x="97066" y="49225"/>
                </a:lnTo>
                <a:lnTo>
                  <a:pt x="96449" y="44475"/>
                </a:lnTo>
                <a:lnTo>
                  <a:pt x="19316" y="44475"/>
                </a:lnTo>
                <a:lnTo>
                  <a:pt x="21943" y="34095"/>
                </a:lnTo>
                <a:lnTo>
                  <a:pt x="27678" y="24099"/>
                </a:lnTo>
                <a:lnTo>
                  <a:pt x="36906" y="16573"/>
                </a:lnTo>
                <a:lnTo>
                  <a:pt x="50012" y="13601"/>
                </a:lnTo>
                <a:lnTo>
                  <a:pt x="83537" y="13601"/>
                </a:lnTo>
                <a:lnTo>
                  <a:pt x="73861" y="4987"/>
                </a:lnTo>
                <a:lnTo>
                  <a:pt x="51600" y="0"/>
                </a:lnTo>
                <a:close/>
              </a:path>
              <a:path w="97154" h="109220">
                <a:moveTo>
                  <a:pt x="87287" y="88938"/>
                </a:moveTo>
                <a:lnTo>
                  <a:pt x="81380" y="91056"/>
                </a:lnTo>
                <a:lnTo>
                  <a:pt x="74617" y="92770"/>
                </a:lnTo>
                <a:lnTo>
                  <a:pt x="66575" y="93917"/>
                </a:lnTo>
                <a:lnTo>
                  <a:pt x="56832" y="94335"/>
                </a:lnTo>
                <a:lnTo>
                  <a:pt x="88642" y="94335"/>
                </a:lnTo>
                <a:lnTo>
                  <a:pt x="87287" y="88938"/>
                </a:lnTo>
                <a:close/>
              </a:path>
              <a:path w="97154" h="109220">
                <a:moveTo>
                  <a:pt x="83537" y="13601"/>
                </a:moveTo>
                <a:lnTo>
                  <a:pt x="50012" y="13601"/>
                </a:lnTo>
                <a:lnTo>
                  <a:pt x="63872" y="16725"/>
                </a:lnTo>
                <a:lnTo>
                  <a:pt x="72405" y="24504"/>
                </a:lnTo>
                <a:lnTo>
                  <a:pt x="76676" y="34550"/>
                </a:lnTo>
                <a:lnTo>
                  <a:pt x="77749" y="44475"/>
                </a:lnTo>
                <a:lnTo>
                  <a:pt x="96449" y="44475"/>
                </a:lnTo>
                <a:lnTo>
                  <a:pt x="95014" y="33422"/>
                </a:lnTo>
                <a:lnTo>
                  <a:pt x="87806" y="17402"/>
                </a:lnTo>
                <a:lnTo>
                  <a:pt x="83537" y="13601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5942234" y="7151303"/>
            <a:ext cx="149225" cy="104775"/>
          </a:xfrm>
          <a:custGeom>
            <a:avLst/>
            <a:gdLst/>
            <a:ahLst/>
            <a:cxnLst/>
            <a:rect l="l" t="t" r="r" b="b"/>
            <a:pathLst>
              <a:path w="149225" h="104775">
                <a:moveTo>
                  <a:pt x="24549" y="0"/>
                </a:moveTo>
                <a:lnTo>
                  <a:pt x="1587" y="0"/>
                </a:lnTo>
                <a:lnTo>
                  <a:pt x="45237" y="47497"/>
                </a:lnTo>
                <a:lnTo>
                  <a:pt x="34008" y="50202"/>
                </a:lnTo>
                <a:lnTo>
                  <a:pt x="24977" y="55745"/>
                </a:lnTo>
                <a:lnTo>
                  <a:pt x="17780" y="64123"/>
                </a:lnTo>
                <a:lnTo>
                  <a:pt x="12052" y="75336"/>
                </a:lnTo>
                <a:lnTo>
                  <a:pt x="6229" y="90536"/>
                </a:lnTo>
                <a:lnTo>
                  <a:pt x="3203" y="97866"/>
                </a:lnTo>
                <a:lnTo>
                  <a:pt x="0" y="104482"/>
                </a:lnTo>
                <a:lnTo>
                  <a:pt x="19329" y="104482"/>
                </a:lnTo>
                <a:lnTo>
                  <a:pt x="22080" y="99314"/>
                </a:lnTo>
                <a:lnTo>
                  <a:pt x="24652" y="93552"/>
                </a:lnTo>
                <a:lnTo>
                  <a:pt x="27219" y="87207"/>
                </a:lnTo>
                <a:lnTo>
                  <a:pt x="29781" y="80733"/>
                </a:lnTo>
                <a:lnTo>
                  <a:pt x="35422" y="70029"/>
                </a:lnTo>
                <a:lnTo>
                  <a:pt x="42341" y="63111"/>
                </a:lnTo>
                <a:lnTo>
                  <a:pt x="50880" y="59390"/>
                </a:lnTo>
                <a:lnTo>
                  <a:pt x="61379" y="58280"/>
                </a:lnTo>
                <a:lnTo>
                  <a:pt x="126311" y="58280"/>
                </a:lnTo>
                <a:lnTo>
                  <a:pt x="124117" y="55719"/>
                </a:lnTo>
                <a:lnTo>
                  <a:pt x="115111" y="50199"/>
                </a:lnTo>
                <a:lnTo>
                  <a:pt x="103885" y="47497"/>
                </a:lnTo>
                <a:lnTo>
                  <a:pt x="105673" y="45542"/>
                </a:lnTo>
                <a:lnTo>
                  <a:pt x="60921" y="45542"/>
                </a:lnTo>
                <a:lnTo>
                  <a:pt x="24549" y="0"/>
                </a:lnTo>
                <a:close/>
              </a:path>
              <a:path w="149225" h="104775">
                <a:moveTo>
                  <a:pt x="84099" y="58280"/>
                </a:moveTo>
                <a:lnTo>
                  <a:pt x="65023" y="58280"/>
                </a:lnTo>
                <a:lnTo>
                  <a:pt x="65023" y="104482"/>
                </a:lnTo>
                <a:lnTo>
                  <a:pt x="84099" y="104482"/>
                </a:lnTo>
                <a:lnTo>
                  <a:pt x="84099" y="58280"/>
                </a:lnTo>
                <a:close/>
              </a:path>
              <a:path w="149225" h="104775">
                <a:moveTo>
                  <a:pt x="126311" y="58280"/>
                </a:moveTo>
                <a:lnTo>
                  <a:pt x="87515" y="58280"/>
                </a:lnTo>
                <a:lnTo>
                  <a:pt x="97503" y="59358"/>
                </a:lnTo>
                <a:lnTo>
                  <a:pt x="106021" y="63007"/>
                </a:lnTo>
                <a:lnTo>
                  <a:pt x="113131" y="69853"/>
                </a:lnTo>
                <a:lnTo>
                  <a:pt x="118897" y="80517"/>
                </a:lnTo>
                <a:lnTo>
                  <a:pt x="121346" y="87359"/>
                </a:lnTo>
                <a:lnTo>
                  <a:pt x="123735" y="93579"/>
                </a:lnTo>
                <a:lnTo>
                  <a:pt x="126244" y="99372"/>
                </a:lnTo>
                <a:lnTo>
                  <a:pt x="128892" y="104482"/>
                </a:lnTo>
                <a:lnTo>
                  <a:pt x="148894" y="104482"/>
                </a:lnTo>
                <a:lnTo>
                  <a:pt x="145585" y="97742"/>
                </a:lnTo>
                <a:lnTo>
                  <a:pt x="142558" y="90395"/>
                </a:lnTo>
                <a:lnTo>
                  <a:pt x="136842" y="75133"/>
                </a:lnTo>
                <a:lnTo>
                  <a:pt x="131246" y="64037"/>
                </a:lnTo>
                <a:lnTo>
                  <a:pt x="126311" y="58280"/>
                </a:lnTo>
                <a:close/>
              </a:path>
              <a:path w="149225" h="104775">
                <a:moveTo>
                  <a:pt x="84099" y="0"/>
                </a:moveTo>
                <a:lnTo>
                  <a:pt x="65023" y="0"/>
                </a:lnTo>
                <a:lnTo>
                  <a:pt x="65023" y="45542"/>
                </a:lnTo>
                <a:lnTo>
                  <a:pt x="84099" y="45542"/>
                </a:lnTo>
                <a:lnTo>
                  <a:pt x="84099" y="0"/>
                </a:lnTo>
                <a:close/>
              </a:path>
              <a:path w="149225" h="104775">
                <a:moveTo>
                  <a:pt x="147307" y="0"/>
                </a:moveTo>
                <a:lnTo>
                  <a:pt x="124332" y="0"/>
                </a:lnTo>
                <a:lnTo>
                  <a:pt x="87972" y="45542"/>
                </a:lnTo>
                <a:lnTo>
                  <a:pt x="105673" y="45542"/>
                </a:lnTo>
                <a:lnTo>
                  <a:pt x="14730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6099950" y="7151297"/>
            <a:ext cx="111760" cy="137795"/>
          </a:xfrm>
          <a:custGeom>
            <a:avLst/>
            <a:gdLst/>
            <a:ahLst/>
            <a:cxnLst/>
            <a:rect l="l" t="t" r="r" b="b"/>
            <a:pathLst>
              <a:path w="111760" h="137795">
                <a:moveTo>
                  <a:pt x="100012" y="0"/>
                </a:moveTo>
                <a:lnTo>
                  <a:pt x="26593" y="0"/>
                </a:lnTo>
                <a:lnTo>
                  <a:pt x="26593" y="27216"/>
                </a:lnTo>
                <a:lnTo>
                  <a:pt x="26205" y="38091"/>
                </a:lnTo>
                <a:lnTo>
                  <a:pt x="17716" y="76428"/>
                </a:lnTo>
                <a:lnTo>
                  <a:pt x="0" y="90462"/>
                </a:lnTo>
                <a:lnTo>
                  <a:pt x="901" y="137744"/>
                </a:lnTo>
                <a:lnTo>
                  <a:pt x="16586" y="137744"/>
                </a:lnTo>
                <a:lnTo>
                  <a:pt x="17500" y="104495"/>
                </a:lnTo>
                <a:lnTo>
                  <a:pt x="111030" y="104495"/>
                </a:lnTo>
                <a:lnTo>
                  <a:pt x="111366" y="90462"/>
                </a:lnTo>
                <a:lnTo>
                  <a:pt x="100012" y="90233"/>
                </a:lnTo>
                <a:lnTo>
                  <a:pt x="100012" y="90030"/>
                </a:lnTo>
                <a:lnTo>
                  <a:pt x="29768" y="90030"/>
                </a:lnTo>
                <a:lnTo>
                  <a:pt x="33185" y="84200"/>
                </a:lnTo>
                <a:lnTo>
                  <a:pt x="36360" y="77723"/>
                </a:lnTo>
                <a:lnTo>
                  <a:pt x="44323" y="31737"/>
                </a:lnTo>
                <a:lnTo>
                  <a:pt x="44323" y="14465"/>
                </a:lnTo>
                <a:lnTo>
                  <a:pt x="100012" y="14465"/>
                </a:lnTo>
                <a:lnTo>
                  <a:pt x="100012" y="0"/>
                </a:lnTo>
                <a:close/>
              </a:path>
              <a:path w="111760" h="137795">
                <a:moveTo>
                  <a:pt x="111030" y="104495"/>
                </a:moveTo>
                <a:lnTo>
                  <a:pt x="93649" y="104495"/>
                </a:lnTo>
                <a:lnTo>
                  <a:pt x="94551" y="137744"/>
                </a:lnTo>
                <a:lnTo>
                  <a:pt x="110236" y="137744"/>
                </a:lnTo>
                <a:lnTo>
                  <a:pt x="111030" y="104495"/>
                </a:lnTo>
                <a:close/>
              </a:path>
              <a:path w="111760" h="137795">
                <a:moveTo>
                  <a:pt x="100012" y="14465"/>
                </a:moveTo>
                <a:lnTo>
                  <a:pt x="80467" y="14465"/>
                </a:lnTo>
                <a:lnTo>
                  <a:pt x="80467" y="90030"/>
                </a:lnTo>
                <a:lnTo>
                  <a:pt x="100012" y="90030"/>
                </a:lnTo>
                <a:lnTo>
                  <a:pt x="100012" y="14465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6226279" y="7148927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51600" y="0"/>
                </a:moveTo>
                <a:lnTo>
                  <a:pt x="30019" y="4371"/>
                </a:lnTo>
                <a:lnTo>
                  <a:pt x="13784" y="16354"/>
                </a:lnTo>
                <a:lnTo>
                  <a:pt x="3556" y="34247"/>
                </a:lnTo>
                <a:lnTo>
                  <a:pt x="0" y="56349"/>
                </a:lnTo>
                <a:lnTo>
                  <a:pt x="3692" y="77871"/>
                </a:lnTo>
                <a:lnTo>
                  <a:pt x="14355" y="94499"/>
                </a:lnTo>
                <a:lnTo>
                  <a:pt x="31369" y="105218"/>
                </a:lnTo>
                <a:lnTo>
                  <a:pt x="54114" y="109016"/>
                </a:lnTo>
                <a:lnTo>
                  <a:pt x="66223" y="108431"/>
                </a:lnTo>
                <a:lnTo>
                  <a:pt x="76328" y="106916"/>
                </a:lnTo>
                <a:lnTo>
                  <a:pt x="84473" y="104832"/>
                </a:lnTo>
                <a:lnTo>
                  <a:pt x="90703" y="102539"/>
                </a:lnTo>
                <a:lnTo>
                  <a:pt x="88642" y="94335"/>
                </a:lnTo>
                <a:lnTo>
                  <a:pt x="56845" y="94335"/>
                </a:lnTo>
                <a:lnTo>
                  <a:pt x="42568" y="92282"/>
                </a:lnTo>
                <a:lnTo>
                  <a:pt x="30638" y="85839"/>
                </a:lnTo>
                <a:lnTo>
                  <a:pt x="22376" y="74575"/>
                </a:lnTo>
                <a:lnTo>
                  <a:pt x="19100" y="58064"/>
                </a:lnTo>
                <a:lnTo>
                  <a:pt x="96393" y="58064"/>
                </a:lnTo>
                <a:lnTo>
                  <a:pt x="96608" y="56133"/>
                </a:lnTo>
                <a:lnTo>
                  <a:pt x="97066" y="53111"/>
                </a:lnTo>
                <a:lnTo>
                  <a:pt x="97066" y="49225"/>
                </a:lnTo>
                <a:lnTo>
                  <a:pt x="96449" y="44475"/>
                </a:lnTo>
                <a:lnTo>
                  <a:pt x="19316" y="44475"/>
                </a:lnTo>
                <a:lnTo>
                  <a:pt x="21943" y="34095"/>
                </a:lnTo>
                <a:lnTo>
                  <a:pt x="27678" y="24099"/>
                </a:lnTo>
                <a:lnTo>
                  <a:pt x="36906" y="16573"/>
                </a:lnTo>
                <a:lnTo>
                  <a:pt x="50012" y="13601"/>
                </a:lnTo>
                <a:lnTo>
                  <a:pt x="83537" y="13601"/>
                </a:lnTo>
                <a:lnTo>
                  <a:pt x="73861" y="4987"/>
                </a:lnTo>
                <a:lnTo>
                  <a:pt x="51600" y="0"/>
                </a:lnTo>
                <a:close/>
              </a:path>
              <a:path w="97154" h="109220">
                <a:moveTo>
                  <a:pt x="87287" y="88938"/>
                </a:moveTo>
                <a:lnTo>
                  <a:pt x="81380" y="91056"/>
                </a:lnTo>
                <a:lnTo>
                  <a:pt x="74618" y="92770"/>
                </a:lnTo>
                <a:lnTo>
                  <a:pt x="66580" y="93917"/>
                </a:lnTo>
                <a:lnTo>
                  <a:pt x="56845" y="94335"/>
                </a:lnTo>
                <a:lnTo>
                  <a:pt x="88642" y="94335"/>
                </a:lnTo>
                <a:lnTo>
                  <a:pt x="87287" y="88938"/>
                </a:lnTo>
                <a:close/>
              </a:path>
              <a:path w="97154" h="109220">
                <a:moveTo>
                  <a:pt x="83537" y="13601"/>
                </a:moveTo>
                <a:lnTo>
                  <a:pt x="50012" y="13601"/>
                </a:lnTo>
                <a:lnTo>
                  <a:pt x="63872" y="16725"/>
                </a:lnTo>
                <a:lnTo>
                  <a:pt x="72405" y="24504"/>
                </a:lnTo>
                <a:lnTo>
                  <a:pt x="76676" y="34550"/>
                </a:lnTo>
                <a:lnTo>
                  <a:pt x="77749" y="44475"/>
                </a:lnTo>
                <a:lnTo>
                  <a:pt x="96449" y="44475"/>
                </a:lnTo>
                <a:lnTo>
                  <a:pt x="95014" y="33422"/>
                </a:lnTo>
                <a:lnTo>
                  <a:pt x="87806" y="17402"/>
                </a:lnTo>
                <a:lnTo>
                  <a:pt x="83537" y="13601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6395803" y="7148927"/>
            <a:ext cx="303616" cy="109021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6723703" y="7148933"/>
            <a:ext cx="182965" cy="109219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7028200" y="7102512"/>
            <a:ext cx="3060391" cy="19601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0" y="0"/>
            <a:ext cx="2318385" cy="7560309"/>
          </a:xfrm>
          <a:custGeom>
            <a:avLst/>
            <a:gdLst/>
            <a:ahLst/>
            <a:cxnLst/>
            <a:rect l="l" t="t" r="r" b="b"/>
            <a:pathLst>
              <a:path w="2318385" h="7560309">
                <a:moveTo>
                  <a:pt x="2317915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2317915" y="0"/>
                </a:lnTo>
                <a:lnTo>
                  <a:pt x="2317915" y="7560056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2751389" y="1392418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40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2719899" y="1360668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 h="0">
                <a:moveTo>
                  <a:pt x="0" y="0"/>
                </a:moveTo>
                <a:lnTo>
                  <a:pt x="28533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2751389" y="1157468"/>
            <a:ext cx="0" cy="171450"/>
          </a:xfrm>
          <a:custGeom>
            <a:avLst/>
            <a:gdLst/>
            <a:ahLst/>
            <a:cxnLst/>
            <a:rect l="l" t="t" r="r" b="b"/>
            <a:pathLst>
              <a:path w="0"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2973740" y="1392481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454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2973740" y="1158077"/>
            <a:ext cx="0" cy="171450"/>
          </a:xfrm>
          <a:custGeom>
            <a:avLst/>
            <a:gdLst/>
            <a:ahLst/>
            <a:cxnLst/>
            <a:rect l="l" t="t" r="r" b="b"/>
            <a:pathLst>
              <a:path w="0" h="171450">
                <a:moveTo>
                  <a:pt x="0" y="0"/>
                </a:moveTo>
                <a:lnTo>
                  <a:pt x="0" y="170840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3054070" y="1158079"/>
            <a:ext cx="330835" cy="415290"/>
          </a:xfrm>
          <a:custGeom>
            <a:avLst/>
            <a:gdLst/>
            <a:ahLst/>
            <a:cxnLst/>
            <a:rect l="l" t="t" r="r" b="b"/>
            <a:pathLst>
              <a:path w="330835" h="415290">
                <a:moveTo>
                  <a:pt x="194068" y="0"/>
                </a:moveTo>
                <a:lnTo>
                  <a:pt x="136486" y="0"/>
                </a:lnTo>
                <a:lnTo>
                  <a:pt x="0" y="414858"/>
                </a:lnTo>
                <a:lnTo>
                  <a:pt x="67081" y="414858"/>
                </a:lnTo>
                <a:lnTo>
                  <a:pt x="100774" y="309117"/>
                </a:lnTo>
                <a:lnTo>
                  <a:pt x="295776" y="309117"/>
                </a:lnTo>
                <a:lnTo>
                  <a:pt x="274866" y="245567"/>
                </a:lnTo>
                <a:lnTo>
                  <a:pt x="121081" y="245567"/>
                </a:lnTo>
                <a:lnTo>
                  <a:pt x="132842" y="208635"/>
                </a:lnTo>
                <a:lnTo>
                  <a:pt x="140199" y="185298"/>
                </a:lnTo>
                <a:lnTo>
                  <a:pt x="148013" y="159388"/>
                </a:lnTo>
                <a:lnTo>
                  <a:pt x="156287" y="130900"/>
                </a:lnTo>
                <a:lnTo>
                  <a:pt x="165023" y="99834"/>
                </a:lnTo>
                <a:lnTo>
                  <a:pt x="226917" y="99834"/>
                </a:lnTo>
                <a:lnTo>
                  <a:pt x="194068" y="0"/>
                </a:lnTo>
                <a:close/>
              </a:path>
              <a:path w="330835" h="415290">
                <a:moveTo>
                  <a:pt x="295776" y="309117"/>
                </a:moveTo>
                <a:lnTo>
                  <a:pt x="230301" y="309117"/>
                </a:lnTo>
                <a:lnTo>
                  <a:pt x="263982" y="414858"/>
                </a:lnTo>
                <a:lnTo>
                  <a:pt x="330568" y="414858"/>
                </a:lnTo>
                <a:lnTo>
                  <a:pt x="295776" y="309117"/>
                </a:lnTo>
                <a:close/>
              </a:path>
              <a:path w="330835" h="415290">
                <a:moveTo>
                  <a:pt x="226917" y="99834"/>
                </a:moveTo>
                <a:lnTo>
                  <a:pt x="166052" y="99834"/>
                </a:lnTo>
                <a:lnTo>
                  <a:pt x="174928" y="131045"/>
                </a:lnTo>
                <a:lnTo>
                  <a:pt x="183252" y="159583"/>
                </a:lnTo>
                <a:lnTo>
                  <a:pt x="191019" y="185447"/>
                </a:lnTo>
                <a:lnTo>
                  <a:pt x="198221" y="208635"/>
                </a:lnTo>
                <a:lnTo>
                  <a:pt x="209981" y="245567"/>
                </a:lnTo>
                <a:lnTo>
                  <a:pt x="274866" y="245567"/>
                </a:lnTo>
                <a:lnTo>
                  <a:pt x="226917" y="99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3433480" y="1541183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 h="0">
                <a:moveTo>
                  <a:pt x="0" y="0"/>
                </a:moveTo>
                <a:lnTo>
                  <a:pt x="406920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3464970" y="1157643"/>
            <a:ext cx="0" cy="351790"/>
          </a:xfrm>
          <a:custGeom>
            <a:avLst/>
            <a:gdLst/>
            <a:ahLst/>
            <a:cxnLst/>
            <a:rect l="l" t="t" r="r" b="b"/>
            <a:pathLst>
              <a:path w="0" h="351790">
                <a:moveTo>
                  <a:pt x="0" y="0"/>
                </a:moveTo>
                <a:lnTo>
                  <a:pt x="0" y="351789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3636940" y="1158075"/>
            <a:ext cx="0" cy="351790"/>
          </a:xfrm>
          <a:custGeom>
            <a:avLst/>
            <a:gdLst/>
            <a:ahLst/>
            <a:cxnLst/>
            <a:rect l="l" t="t" r="r" b="b"/>
            <a:pathLst>
              <a:path w="0" h="351790">
                <a:moveTo>
                  <a:pt x="0" y="0"/>
                </a:moveTo>
                <a:lnTo>
                  <a:pt x="0" y="351294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3808911" y="1158075"/>
            <a:ext cx="0" cy="351790"/>
          </a:xfrm>
          <a:custGeom>
            <a:avLst/>
            <a:gdLst/>
            <a:ahLst/>
            <a:cxnLst/>
            <a:rect l="l" t="t" r="r" b="b"/>
            <a:pathLst>
              <a:path w="0" h="351790">
                <a:moveTo>
                  <a:pt x="0" y="0"/>
                </a:moveTo>
                <a:lnTo>
                  <a:pt x="0" y="351294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3922647" y="1158075"/>
            <a:ext cx="300990" cy="415290"/>
          </a:xfrm>
          <a:custGeom>
            <a:avLst/>
            <a:gdLst/>
            <a:ahLst/>
            <a:cxnLst/>
            <a:rect l="l" t="t" r="r" b="b"/>
            <a:pathLst>
              <a:path w="300989" h="415290">
                <a:moveTo>
                  <a:pt x="62966" y="0"/>
                </a:moveTo>
                <a:lnTo>
                  <a:pt x="0" y="0"/>
                </a:lnTo>
                <a:lnTo>
                  <a:pt x="0" y="414858"/>
                </a:lnTo>
                <a:lnTo>
                  <a:pt x="66065" y="414858"/>
                </a:lnTo>
                <a:lnTo>
                  <a:pt x="129082" y="305714"/>
                </a:lnTo>
                <a:lnTo>
                  <a:pt x="59880" y="305714"/>
                </a:lnTo>
                <a:lnTo>
                  <a:pt x="61230" y="272619"/>
                </a:lnTo>
                <a:lnTo>
                  <a:pt x="62195" y="242468"/>
                </a:lnTo>
                <a:lnTo>
                  <a:pt x="62773" y="215260"/>
                </a:lnTo>
                <a:lnTo>
                  <a:pt x="62868" y="203300"/>
                </a:lnTo>
                <a:lnTo>
                  <a:pt x="62966" y="0"/>
                </a:lnTo>
                <a:close/>
              </a:path>
              <a:path w="300989" h="415290">
                <a:moveTo>
                  <a:pt x="300748" y="108826"/>
                </a:moveTo>
                <a:lnTo>
                  <a:pt x="240855" y="108826"/>
                </a:lnTo>
                <a:lnTo>
                  <a:pt x="239505" y="145783"/>
                </a:lnTo>
                <a:lnTo>
                  <a:pt x="238540" y="177274"/>
                </a:lnTo>
                <a:lnTo>
                  <a:pt x="237962" y="203300"/>
                </a:lnTo>
                <a:lnTo>
                  <a:pt x="237850" y="215260"/>
                </a:lnTo>
                <a:lnTo>
                  <a:pt x="237769" y="414858"/>
                </a:lnTo>
                <a:lnTo>
                  <a:pt x="300748" y="414858"/>
                </a:lnTo>
                <a:lnTo>
                  <a:pt x="300748" y="108826"/>
                </a:lnTo>
                <a:close/>
              </a:path>
              <a:path w="300989" h="415290">
                <a:moveTo>
                  <a:pt x="300748" y="0"/>
                </a:moveTo>
                <a:lnTo>
                  <a:pt x="234683" y="0"/>
                </a:lnTo>
                <a:lnTo>
                  <a:pt x="121589" y="195961"/>
                </a:lnTo>
                <a:lnTo>
                  <a:pt x="101210" y="231653"/>
                </a:lnTo>
                <a:lnTo>
                  <a:pt x="84305" y="261843"/>
                </a:lnTo>
                <a:lnTo>
                  <a:pt x="70872" y="286531"/>
                </a:lnTo>
                <a:lnTo>
                  <a:pt x="60909" y="305714"/>
                </a:lnTo>
                <a:lnTo>
                  <a:pt x="129082" y="305714"/>
                </a:lnTo>
                <a:lnTo>
                  <a:pt x="198468" y="185400"/>
                </a:lnTo>
                <a:lnTo>
                  <a:pt x="215531" y="154955"/>
                </a:lnTo>
                <a:lnTo>
                  <a:pt x="229318" y="129431"/>
                </a:lnTo>
                <a:lnTo>
                  <a:pt x="239826" y="108826"/>
                </a:lnTo>
                <a:lnTo>
                  <a:pt x="300748" y="108826"/>
                </a:lnTo>
                <a:lnTo>
                  <a:pt x="300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4414131" y="1158080"/>
            <a:ext cx="353060" cy="415290"/>
          </a:xfrm>
          <a:custGeom>
            <a:avLst/>
            <a:gdLst/>
            <a:ahLst/>
            <a:cxnLst/>
            <a:rect l="l" t="t" r="r" b="b"/>
            <a:pathLst>
              <a:path w="353060" h="415290">
                <a:moveTo>
                  <a:pt x="87909" y="0"/>
                </a:moveTo>
                <a:lnTo>
                  <a:pt x="0" y="0"/>
                </a:lnTo>
                <a:lnTo>
                  <a:pt x="0" y="414858"/>
                </a:lnTo>
                <a:lnTo>
                  <a:pt x="62979" y="414858"/>
                </a:lnTo>
                <a:lnTo>
                  <a:pt x="62927" y="197497"/>
                </a:lnTo>
                <a:lnTo>
                  <a:pt x="62786" y="179036"/>
                </a:lnTo>
                <a:lnTo>
                  <a:pt x="62207" y="152777"/>
                </a:lnTo>
                <a:lnTo>
                  <a:pt x="61243" y="125552"/>
                </a:lnTo>
                <a:lnTo>
                  <a:pt x="59893" y="97358"/>
                </a:lnTo>
                <a:lnTo>
                  <a:pt x="117183" y="97358"/>
                </a:lnTo>
                <a:lnTo>
                  <a:pt x="87909" y="0"/>
                </a:lnTo>
                <a:close/>
              </a:path>
              <a:path w="353060" h="415290">
                <a:moveTo>
                  <a:pt x="117183" y="97358"/>
                </a:moveTo>
                <a:lnTo>
                  <a:pt x="62217" y="97358"/>
                </a:lnTo>
                <a:lnTo>
                  <a:pt x="64495" y="106461"/>
                </a:lnTo>
                <a:lnTo>
                  <a:pt x="75483" y="148010"/>
                </a:lnTo>
                <a:lnTo>
                  <a:pt x="156032" y="414858"/>
                </a:lnTo>
                <a:lnTo>
                  <a:pt x="196659" y="414858"/>
                </a:lnTo>
                <a:lnTo>
                  <a:pt x="230469" y="303542"/>
                </a:lnTo>
                <a:lnTo>
                  <a:pt x="175310" y="303542"/>
                </a:lnTo>
                <a:lnTo>
                  <a:pt x="168643" y="275634"/>
                </a:lnTo>
                <a:lnTo>
                  <a:pt x="161750" y="248658"/>
                </a:lnTo>
                <a:lnTo>
                  <a:pt x="154633" y="222612"/>
                </a:lnTo>
                <a:lnTo>
                  <a:pt x="147294" y="197497"/>
                </a:lnTo>
                <a:lnTo>
                  <a:pt x="117183" y="97358"/>
                </a:lnTo>
                <a:close/>
              </a:path>
              <a:path w="353060" h="415290">
                <a:moveTo>
                  <a:pt x="352678" y="97358"/>
                </a:moveTo>
                <a:lnTo>
                  <a:pt x="292785" y="97358"/>
                </a:lnTo>
                <a:lnTo>
                  <a:pt x="291435" y="126966"/>
                </a:lnTo>
                <a:lnTo>
                  <a:pt x="290471" y="154716"/>
                </a:lnTo>
                <a:lnTo>
                  <a:pt x="289892" y="180606"/>
                </a:lnTo>
                <a:lnTo>
                  <a:pt x="289756" y="197497"/>
                </a:lnTo>
                <a:lnTo>
                  <a:pt x="289699" y="414858"/>
                </a:lnTo>
                <a:lnTo>
                  <a:pt x="352678" y="414858"/>
                </a:lnTo>
                <a:lnTo>
                  <a:pt x="352678" y="97358"/>
                </a:lnTo>
                <a:close/>
              </a:path>
              <a:path w="353060" h="415290">
                <a:moveTo>
                  <a:pt x="352678" y="0"/>
                </a:moveTo>
                <a:lnTo>
                  <a:pt x="264261" y="0"/>
                </a:lnTo>
                <a:lnTo>
                  <a:pt x="204876" y="198437"/>
                </a:lnTo>
                <a:lnTo>
                  <a:pt x="196860" y="226052"/>
                </a:lnTo>
                <a:lnTo>
                  <a:pt x="189520" y="252776"/>
                </a:lnTo>
                <a:lnTo>
                  <a:pt x="182854" y="278606"/>
                </a:lnTo>
                <a:lnTo>
                  <a:pt x="176860" y="303542"/>
                </a:lnTo>
                <a:lnTo>
                  <a:pt x="230469" y="303542"/>
                </a:lnTo>
                <a:lnTo>
                  <a:pt x="267855" y="180454"/>
                </a:lnTo>
                <a:lnTo>
                  <a:pt x="280200" y="137045"/>
                </a:lnTo>
                <a:lnTo>
                  <a:pt x="290474" y="97358"/>
                </a:lnTo>
                <a:lnTo>
                  <a:pt x="352678" y="97358"/>
                </a:lnTo>
                <a:lnTo>
                  <a:pt x="352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849059" y="1541121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 h="0">
                <a:moveTo>
                  <a:pt x="0" y="0"/>
                </a:moveTo>
                <a:lnTo>
                  <a:pt x="232117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4880548" y="1392531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849059" y="136078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 h="0">
                <a:moveTo>
                  <a:pt x="0" y="0"/>
                </a:moveTo>
                <a:lnTo>
                  <a:pt x="200253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4880548" y="1221081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4849059" y="118933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 h="0">
                <a:moveTo>
                  <a:pt x="0" y="0"/>
                </a:moveTo>
                <a:lnTo>
                  <a:pt x="222872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5127437" y="1158073"/>
            <a:ext cx="347980" cy="552450"/>
          </a:xfrm>
          <a:custGeom>
            <a:avLst/>
            <a:gdLst/>
            <a:ahLst/>
            <a:cxnLst/>
            <a:rect l="l" t="t" r="r" b="b"/>
            <a:pathLst>
              <a:path w="347979" h="552450">
                <a:moveTo>
                  <a:pt x="347789" y="351294"/>
                </a:moveTo>
                <a:lnTo>
                  <a:pt x="0" y="351294"/>
                </a:lnTo>
                <a:lnTo>
                  <a:pt x="0" y="552221"/>
                </a:lnTo>
                <a:lnTo>
                  <a:pt x="62725" y="552221"/>
                </a:lnTo>
                <a:lnTo>
                  <a:pt x="62725" y="414858"/>
                </a:lnTo>
                <a:lnTo>
                  <a:pt x="347789" y="414858"/>
                </a:lnTo>
                <a:lnTo>
                  <a:pt x="347789" y="351294"/>
                </a:lnTo>
                <a:close/>
              </a:path>
              <a:path w="347979" h="552450">
                <a:moveTo>
                  <a:pt x="347789" y="414858"/>
                </a:moveTo>
                <a:lnTo>
                  <a:pt x="285076" y="414858"/>
                </a:lnTo>
                <a:lnTo>
                  <a:pt x="285076" y="552221"/>
                </a:lnTo>
                <a:lnTo>
                  <a:pt x="347789" y="552221"/>
                </a:lnTo>
                <a:lnTo>
                  <a:pt x="347789" y="414858"/>
                </a:lnTo>
                <a:close/>
              </a:path>
              <a:path w="347979" h="552450">
                <a:moveTo>
                  <a:pt x="306920" y="0"/>
                </a:moveTo>
                <a:lnTo>
                  <a:pt x="128790" y="0"/>
                </a:lnTo>
                <a:lnTo>
                  <a:pt x="125688" y="30456"/>
                </a:lnTo>
                <a:lnTo>
                  <a:pt x="122040" y="59494"/>
                </a:lnTo>
                <a:lnTo>
                  <a:pt x="113118" y="113322"/>
                </a:lnTo>
                <a:lnTo>
                  <a:pt x="102149" y="162242"/>
                </a:lnTo>
                <a:lnTo>
                  <a:pt x="89260" y="207180"/>
                </a:lnTo>
                <a:lnTo>
                  <a:pt x="74706" y="247780"/>
                </a:lnTo>
                <a:lnTo>
                  <a:pt x="58356" y="284949"/>
                </a:lnTo>
                <a:lnTo>
                  <a:pt x="40425" y="319208"/>
                </a:lnTo>
                <a:lnTo>
                  <a:pt x="21094" y="351294"/>
                </a:lnTo>
                <a:lnTo>
                  <a:pt x="93573" y="351294"/>
                </a:lnTo>
                <a:lnTo>
                  <a:pt x="93573" y="350062"/>
                </a:lnTo>
                <a:lnTo>
                  <a:pt x="101869" y="335118"/>
                </a:lnTo>
                <a:lnTo>
                  <a:pt x="109799" y="320059"/>
                </a:lnTo>
                <a:lnTo>
                  <a:pt x="131358" y="274029"/>
                </a:lnTo>
                <a:lnTo>
                  <a:pt x="149479" y="224637"/>
                </a:lnTo>
                <a:lnTo>
                  <a:pt x="164202" y="170286"/>
                </a:lnTo>
                <a:lnTo>
                  <a:pt x="172198" y="130566"/>
                </a:lnTo>
                <a:lnTo>
                  <a:pt x="178879" y="86926"/>
                </a:lnTo>
                <a:lnTo>
                  <a:pt x="181737" y="63563"/>
                </a:lnTo>
                <a:lnTo>
                  <a:pt x="306920" y="63563"/>
                </a:lnTo>
                <a:lnTo>
                  <a:pt x="306920" y="0"/>
                </a:lnTo>
                <a:close/>
              </a:path>
              <a:path w="347979" h="552450">
                <a:moveTo>
                  <a:pt x="306920" y="63563"/>
                </a:moveTo>
                <a:lnTo>
                  <a:pt x="243941" y="63563"/>
                </a:lnTo>
                <a:lnTo>
                  <a:pt x="243941" y="351294"/>
                </a:lnTo>
                <a:lnTo>
                  <a:pt x="306920" y="351294"/>
                </a:lnTo>
                <a:lnTo>
                  <a:pt x="306920" y="63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5547219" y="1158075"/>
            <a:ext cx="300990" cy="415290"/>
          </a:xfrm>
          <a:custGeom>
            <a:avLst/>
            <a:gdLst/>
            <a:ahLst/>
            <a:cxnLst/>
            <a:rect l="l" t="t" r="r" b="b"/>
            <a:pathLst>
              <a:path w="300989" h="415290">
                <a:moveTo>
                  <a:pt x="62966" y="0"/>
                </a:moveTo>
                <a:lnTo>
                  <a:pt x="0" y="0"/>
                </a:lnTo>
                <a:lnTo>
                  <a:pt x="0" y="414858"/>
                </a:lnTo>
                <a:lnTo>
                  <a:pt x="66065" y="414858"/>
                </a:lnTo>
                <a:lnTo>
                  <a:pt x="129082" y="305714"/>
                </a:lnTo>
                <a:lnTo>
                  <a:pt x="59880" y="305714"/>
                </a:lnTo>
                <a:lnTo>
                  <a:pt x="61230" y="272619"/>
                </a:lnTo>
                <a:lnTo>
                  <a:pt x="62195" y="242468"/>
                </a:lnTo>
                <a:lnTo>
                  <a:pt x="62773" y="215260"/>
                </a:lnTo>
                <a:lnTo>
                  <a:pt x="62868" y="203300"/>
                </a:lnTo>
                <a:lnTo>
                  <a:pt x="62966" y="0"/>
                </a:lnTo>
                <a:close/>
              </a:path>
              <a:path w="300989" h="415290">
                <a:moveTo>
                  <a:pt x="300748" y="108826"/>
                </a:moveTo>
                <a:lnTo>
                  <a:pt x="240855" y="108826"/>
                </a:lnTo>
                <a:lnTo>
                  <a:pt x="239505" y="145783"/>
                </a:lnTo>
                <a:lnTo>
                  <a:pt x="238540" y="177274"/>
                </a:lnTo>
                <a:lnTo>
                  <a:pt x="237962" y="203300"/>
                </a:lnTo>
                <a:lnTo>
                  <a:pt x="237850" y="215260"/>
                </a:lnTo>
                <a:lnTo>
                  <a:pt x="237769" y="414858"/>
                </a:lnTo>
                <a:lnTo>
                  <a:pt x="300748" y="414858"/>
                </a:lnTo>
                <a:lnTo>
                  <a:pt x="300748" y="108826"/>
                </a:lnTo>
                <a:close/>
              </a:path>
              <a:path w="300989" h="415290">
                <a:moveTo>
                  <a:pt x="300748" y="0"/>
                </a:moveTo>
                <a:lnTo>
                  <a:pt x="234683" y="0"/>
                </a:lnTo>
                <a:lnTo>
                  <a:pt x="121589" y="195961"/>
                </a:lnTo>
                <a:lnTo>
                  <a:pt x="101210" y="231653"/>
                </a:lnTo>
                <a:lnTo>
                  <a:pt x="84305" y="261843"/>
                </a:lnTo>
                <a:lnTo>
                  <a:pt x="70872" y="286531"/>
                </a:lnTo>
                <a:lnTo>
                  <a:pt x="60909" y="305714"/>
                </a:lnTo>
                <a:lnTo>
                  <a:pt x="129082" y="305714"/>
                </a:lnTo>
                <a:lnTo>
                  <a:pt x="198468" y="185400"/>
                </a:lnTo>
                <a:lnTo>
                  <a:pt x="215531" y="154955"/>
                </a:lnTo>
                <a:lnTo>
                  <a:pt x="229318" y="129431"/>
                </a:lnTo>
                <a:lnTo>
                  <a:pt x="239826" y="108826"/>
                </a:lnTo>
                <a:lnTo>
                  <a:pt x="300748" y="108826"/>
                </a:lnTo>
                <a:lnTo>
                  <a:pt x="300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5896810" y="1158079"/>
            <a:ext cx="330835" cy="415290"/>
          </a:xfrm>
          <a:custGeom>
            <a:avLst/>
            <a:gdLst/>
            <a:ahLst/>
            <a:cxnLst/>
            <a:rect l="l" t="t" r="r" b="b"/>
            <a:pathLst>
              <a:path w="330835" h="415290">
                <a:moveTo>
                  <a:pt x="194068" y="0"/>
                </a:moveTo>
                <a:lnTo>
                  <a:pt x="136486" y="0"/>
                </a:lnTo>
                <a:lnTo>
                  <a:pt x="0" y="414858"/>
                </a:lnTo>
                <a:lnTo>
                  <a:pt x="67081" y="414858"/>
                </a:lnTo>
                <a:lnTo>
                  <a:pt x="100774" y="309117"/>
                </a:lnTo>
                <a:lnTo>
                  <a:pt x="295776" y="309117"/>
                </a:lnTo>
                <a:lnTo>
                  <a:pt x="274866" y="245567"/>
                </a:lnTo>
                <a:lnTo>
                  <a:pt x="121081" y="245567"/>
                </a:lnTo>
                <a:lnTo>
                  <a:pt x="132842" y="208635"/>
                </a:lnTo>
                <a:lnTo>
                  <a:pt x="140199" y="185298"/>
                </a:lnTo>
                <a:lnTo>
                  <a:pt x="148013" y="159388"/>
                </a:lnTo>
                <a:lnTo>
                  <a:pt x="156287" y="130900"/>
                </a:lnTo>
                <a:lnTo>
                  <a:pt x="165023" y="99834"/>
                </a:lnTo>
                <a:lnTo>
                  <a:pt x="226917" y="99834"/>
                </a:lnTo>
                <a:lnTo>
                  <a:pt x="194068" y="0"/>
                </a:lnTo>
                <a:close/>
              </a:path>
              <a:path w="330835" h="415290">
                <a:moveTo>
                  <a:pt x="295776" y="309117"/>
                </a:moveTo>
                <a:lnTo>
                  <a:pt x="230301" y="309117"/>
                </a:lnTo>
                <a:lnTo>
                  <a:pt x="263982" y="414858"/>
                </a:lnTo>
                <a:lnTo>
                  <a:pt x="330568" y="414858"/>
                </a:lnTo>
                <a:lnTo>
                  <a:pt x="295776" y="309117"/>
                </a:lnTo>
                <a:close/>
              </a:path>
              <a:path w="330835" h="415290">
                <a:moveTo>
                  <a:pt x="226917" y="99834"/>
                </a:moveTo>
                <a:lnTo>
                  <a:pt x="166052" y="99834"/>
                </a:lnTo>
                <a:lnTo>
                  <a:pt x="174928" y="131045"/>
                </a:lnTo>
                <a:lnTo>
                  <a:pt x="183252" y="159583"/>
                </a:lnTo>
                <a:lnTo>
                  <a:pt x="191019" y="185447"/>
                </a:lnTo>
                <a:lnTo>
                  <a:pt x="198221" y="208635"/>
                </a:lnTo>
                <a:lnTo>
                  <a:pt x="209981" y="245567"/>
                </a:lnTo>
                <a:lnTo>
                  <a:pt x="274866" y="245567"/>
                </a:lnTo>
                <a:lnTo>
                  <a:pt x="226917" y="99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265926" y="136162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360" y="0"/>
                </a:lnTo>
              </a:path>
            </a:pathLst>
          </a:custGeom>
          <a:ln w="666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6451268" y="1158077"/>
            <a:ext cx="249554" cy="415290"/>
          </a:xfrm>
          <a:custGeom>
            <a:avLst/>
            <a:gdLst/>
            <a:ahLst/>
            <a:cxnLst/>
            <a:rect l="l" t="t" r="r" b="b"/>
            <a:pathLst>
              <a:path w="249554" h="415290">
                <a:moveTo>
                  <a:pt x="99225" y="0"/>
                </a:moveTo>
                <a:lnTo>
                  <a:pt x="0" y="0"/>
                </a:lnTo>
                <a:lnTo>
                  <a:pt x="0" y="414858"/>
                </a:lnTo>
                <a:lnTo>
                  <a:pt x="62979" y="414858"/>
                </a:lnTo>
                <a:lnTo>
                  <a:pt x="62979" y="252691"/>
                </a:lnTo>
                <a:lnTo>
                  <a:pt x="123034" y="252691"/>
                </a:lnTo>
                <a:lnTo>
                  <a:pt x="160655" y="245249"/>
                </a:lnTo>
                <a:lnTo>
                  <a:pt x="198536" y="227408"/>
                </a:lnTo>
                <a:lnTo>
                  <a:pt x="226396" y="200955"/>
                </a:lnTo>
                <a:lnTo>
                  <a:pt x="233080" y="190677"/>
                </a:lnTo>
                <a:lnTo>
                  <a:pt x="88087" y="190677"/>
                </a:lnTo>
                <a:lnTo>
                  <a:pt x="82296" y="190525"/>
                </a:lnTo>
                <a:lnTo>
                  <a:pt x="71170" y="189903"/>
                </a:lnTo>
                <a:lnTo>
                  <a:pt x="66564" y="189444"/>
                </a:lnTo>
                <a:lnTo>
                  <a:pt x="62979" y="188823"/>
                </a:lnTo>
                <a:lnTo>
                  <a:pt x="62979" y="63563"/>
                </a:lnTo>
                <a:lnTo>
                  <a:pt x="236595" y="63563"/>
                </a:lnTo>
                <a:lnTo>
                  <a:pt x="230327" y="52082"/>
                </a:lnTo>
                <a:lnTo>
                  <a:pt x="192677" y="18023"/>
                </a:lnTo>
                <a:lnTo>
                  <a:pt x="151866" y="4116"/>
                </a:lnTo>
                <a:lnTo>
                  <a:pt x="111300" y="164"/>
                </a:lnTo>
                <a:lnTo>
                  <a:pt x="99225" y="0"/>
                </a:lnTo>
                <a:close/>
              </a:path>
              <a:path w="249554" h="415290">
                <a:moveTo>
                  <a:pt x="123034" y="252691"/>
                </a:moveTo>
                <a:lnTo>
                  <a:pt x="62979" y="252691"/>
                </a:lnTo>
                <a:lnTo>
                  <a:pt x="67779" y="253314"/>
                </a:lnTo>
                <a:lnTo>
                  <a:pt x="72910" y="253733"/>
                </a:lnTo>
                <a:lnTo>
                  <a:pt x="83883" y="254152"/>
                </a:lnTo>
                <a:lnTo>
                  <a:pt x="89458" y="254241"/>
                </a:lnTo>
                <a:lnTo>
                  <a:pt x="95110" y="254241"/>
                </a:lnTo>
                <a:lnTo>
                  <a:pt x="113091" y="253681"/>
                </a:lnTo>
                <a:lnTo>
                  <a:pt x="123034" y="252691"/>
                </a:lnTo>
                <a:close/>
              </a:path>
              <a:path w="249554" h="415290">
                <a:moveTo>
                  <a:pt x="236595" y="63563"/>
                </a:moveTo>
                <a:lnTo>
                  <a:pt x="98450" y="63563"/>
                </a:lnTo>
                <a:lnTo>
                  <a:pt x="107716" y="63670"/>
                </a:lnTo>
                <a:lnTo>
                  <a:pt x="116222" y="63990"/>
                </a:lnTo>
                <a:lnTo>
                  <a:pt x="161169" y="74779"/>
                </a:lnTo>
                <a:lnTo>
                  <a:pt x="183879" y="114253"/>
                </a:lnTo>
                <a:lnTo>
                  <a:pt x="184315" y="123088"/>
                </a:lnTo>
                <a:lnTo>
                  <a:pt x="184024" y="130384"/>
                </a:lnTo>
                <a:lnTo>
                  <a:pt x="169414" y="167274"/>
                </a:lnTo>
                <a:lnTo>
                  <a:pt x="127628" y="187897"/>
                </a:lnTo>
                <a:lnTo>
                  <a:pt x="94081" y="190677"/>
                </a:lnTo>
                <a:lnTo>
                  <a:pt x="233080" y="190677"/>
                </a:lnTo>
                <a:lnTo>
                  <a:pt x="246767" y="153204"/>
                </a:lnTo>
                <a:lnTo>
                  <a:pt x="249339" y="124637"/>
                </a:lnTo>
                <a:lnTo>
                  <a:pt x="248150" y="103594"/>
                </a:lnTo>
                <a:lnTo>
                  <a:pt x="244586" y="84488"/>
                </a:lnTo>
                <a:lnTo>
                  <a:pt x="238644" y="67318"/>
                </a:lnTo>
                <a:lnTo>
                  <a:pt x="236595" y="63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6767441" y="1541121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 h="0">
                <a:moveTo>
                  <a:pt x="0" y="0"/>
                </a:moveTo>
                <a:lnTo>
                  <a:pt x="232117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6798930" y="1392531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6767441" y="1360781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 h="0">
                <a:moveTo>
                  <a:pt x="0" y="0"/>
                </a:moveTo>
                <a:lnTo>
                  <a:pt x="200253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6798930" y="1221081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629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6767441" y="118933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 h="0">
                <a:moveTo>
                  <a:pt x="0" y="0"/>
                </a:moveTo>
                <a:lnTo>
                  <a:pt x="222872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7050966" y="1150320"/>
            <a:ext cx="259079" cy="430530"/>
          </a:xfrm>
          <a:custGeom>
            <a:avLst/>
            <a:gdLst/>
            <a:ahLst/>
            <a:cxnLst/>
            <a:rect l="l" t="t" r="r" b="b"/>
            <a:pathLst>
              <a:path w="259079" h="430530">
                <a:moveTo>
                  <a:pt x="179171" y="0"/>
                </a:moveTo>
                <a:lnTo>
                  <a:pt x="138712" y="4498"/>
                </a:lnTo>
                <a:lnTo>
                  <a:pt x="102692" y="17360"/>
                </a:lnTo>
                <a:lnTo>
                  <a:pt x="58354" y="50100"/>
                </a:lnTo>
                <a:lnTo>
                  <a:pt x="26539" y="96662"/>
                </a:lnTo>
                <a:lnTo>
                  <a:pt x="11950" y="134569"/>
                </a:lnTo>
                <a:lnTo>
                  <a:pt x="2989" y="176890"/>
                </a:lnTo>
                <a:lnTo>
                  <a:pt x="0" y="222630"/>
                </a:lnTo>
                <a:lnTo>
                  <a:pt x="697" y="245235"/>
                </a:lnTo>
                <a:lnTo>
                  <a:pt x="6284" y="287478"/>
                </a:lnTo>
                <a:lnTo>
                  <a:pt x="17457" y="325585"/>
                </a:lnTo>
                <a:lnTo>
                  <a:pt x="44602" y="372846"/>
                </a:lnTo>
                <a:lnTo>
                  <a:pt x="84094" y="407036"/>
                </a:lnTo>
                <a:lnTo>
                  <a:pt x="135783" y="426604"/>
                </a:lnTo>
                <a:lnTo>
                  <a:pt x="176847" y="430364"/>
                </a:lnTo>
                <a:lnTo>
                  <a:pt x="187934" y="430141"/>
                </a:lnTo>
                <a:lnTo>
                  <a:pt x="230267" y="424850"/>
                </a:lnTo>
                <a:lnTo>
                  <a:pt x="258851" y="417029"/>
                </a:lnTo>
                <a:lnTo>
                  <a:pt x="258851" y="366179"/>
                </a:lnTo>
                <a:lnTo>
                  <a:pt x="180962" y="366179"/>
                </a:lnTo>
                <a:lnTo>
                  <a:pt x="167701" y="365588"/>
                </a:lnTo>
                <a:lnTo>
                  <a:pt x="121927" y="351432"/>
                </a:lnTo>
                <a:lnTo>
                  <a:pt x="88855" y="318793"/>
                </a:lnTo>
                <a:lnTo>
                  <a:pt x="72999" y="282308"/>
                </a:lnTo>
                <a:lnTo>
                  <a:pt x="65521" y="235714"/>
                </a:lnTo>
                <a:lnTo>
                  <a:pt x="65023" y="217970"/>
                </a:lnTo>
                <a:lnTo>
                  <a:pt x="65571" y="200041"/>
                </a:lnTo>
                <a:lnTo>
                  <a:pt x="73774" y="152399"/>
                </a:lnTo>
                <a:lnTo>
                  <a:pt x="90715" y="114520"/>
                </a:lnTo>
                <a:lnTo>
                  <a:pt x="124862" y="80117"/>
                </a:lnTo>
                <a:lnTo>
                  <a:pt x="170157" y="64826"/>
                </a:lnTo>
                <a:lnTo>
                  <a:pt x="182765" y="64185"/>
                </a:lnTo>
                <a:lnTo>
                  <a:pt x="255765" y="64185"/>
                </a:lnTo>
                <a:lnTo>
                  <a:pt x="255765" y="13652"/>
                </a:lnTo>
                <a:lnTo>
                  <a:pt x="210638" y="2009"/>
                </a:lnTo>
                <a:lnTo>
                  <a:pt x="189944" y="223"/>
                </a:lnTo>
                <a:lnTo>
                  <a:pt x="179171" y="0"/>
                </a:lnTo>
                <a:close/>
              </a:path>
              <a:path w="259079" h="430530">
                <a:moveTo>
                  <a:pt x="258851" y="351612"/>
                </a:moveTo>
                <a:lnTo>
                  <a:pt x="220802" y="362457"/>
                </a:lnTo>
                <a:lnTo>
                  <a:pt x="180962" y="366179"/>
                </a:lnTo>
                <a:lnTo>
                  <a:pt x="258851" y="366179"/>
                </a:lnTo>
                <a:lnTo>
                  <a:pt x="258851" y="351612"/>
                </a:lnTo>
                <a:close/>
              </a:path>
              <a:path w="259079" h="430530">
                <a:moveTo>
                  <a:pt x="255765" y="64185"/>
                </a:moveTo>
                <a:lnTo>
                  <a:pt x="182765" y="64185"/>
                </a:lnTo>
                <a:lnTo>
                  <a:pt x="191298" y="64380"/>
                </a:lnTo>
                <a:lnTo>
                  <a:pt x="199923" y="64963"/>
                </a:lnTo>
                <a:lnTo>
                  <a:pt x="245656" y="74556"/>
                </a:lnTo>
                <a:lnTo>
                  <a:pt x="255765" y="78143"/>
                </a:lnTo>
                <a:lnTo>
                  <a:pt x="255765" y="64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7338097" y="1158075"/>
            <a:ext cx="316230" cy="422909"/>
          </a:xfrm>
          <a:custGeom>
            <a:avLst/>
            <a:gdLst/>
            <a:ahLst/>
            <a:cxnLst/>
            <a:rect l="l" t="t" r="r" b="b"/>
            <a:pathLst>
              <a:path w="316229" h="422909">
                <a:moveTo>
                  <a:pt x="28524" y="353161"/>
                </a:moveTo>
                <a:lnTo>
                  <a:pt x="28524" y="417956"/>
                </a:lnTo>
                <a:lnTo>
                  <a:pt x="34531" y="419608"/>
                </a:lnTo>
                <a:lnTo>
                  <a:pt x="40957" y="420801"/>
                </a:lnTo>
                <a:lnTo>
                  <a:pt x="54660" y="422249"/>
                </a:lnTo>
                <a:lnTo>
                  <a:pt x="60921" y="422605"/>
                </a:lnTo>
                <a:lnTo>
                  <a:pt x="66573" y="422605"/>
                </a:lnTo>
                <a:lnTo>
                  <a:pt x="106032" y="417182"/>
                </a:lnTo>
                <a:lnTo>
                  <a:pt x="145672" y="392667"/>
                </a:lnTo>
                <a:lnTo>
                  <a:pt x="170700" y="358432"/>
                </a:lnTo>
                <a:lnTo>
                  <a:pt x="58775" y="358432"/>
                </a:lnTo>
                <a:lnTo>
                  <a:pt x="53289" y="358013"/>
                </a:lnTo>
                <a:lnTo>
                  <a:pt x="41287" y="356362"/>
                </a:lnTo>
                <a:lnTo>
                  <a:pt x="35039" y="355015"/>
                </a:lnTo>
                <a:lnTo>
                  <a:pt x="28524" y="353161"/>
                </a:lnTo>
                <a:close/>
              </a:path>
              <a:path w="316229" h="422909">
                <a:moveTo>
                  <a:pt x="69913" y="0"/>
                </a:moveTo>
                <a:lnTo>
                  <a:pt x="0" y="0"/>
                </a:lnTo>
                <a:lnTo>
                  <a:pt x="133921" y="289280"/>
                </a:lnTo>
                <a:lnTo>
                  <a:pt x="130071" y="299205"/>
                </a:lnTo>
                <a:lnTo>
                  <a:pt x="110877" y="335329"/>
                </a:lnTo>
                <a:lnTo>
                  <a:pt x="78739" y="357403"/>
                </a:lnTo>
                <a:lnTo>
                  <a:pt x="71627" y="358432"/>
                </a:lnTo>
                <a:lnTo>
                  <a:pt x="170700" y="358432"/>
                </a:lnTo>
                <a:lnTo>
                  <a:pt x="189953" y="317500"/>
                </a:lnTo>
                <a:lnTo>
                  <a:pt x="231651" y="212394"/>
                </a:lnTo>
                <a:lnTo>
                  <a:pt x="166560" y="212394"/>
                </a:lnTo>
                <a:lnTo>
                  <a:pt x="69913" y="0"/>
                </a:lnTo>
                <a:close/>
              </a:path>
              <a:path w="316229" h="422909">
                <a:moveTo>
                  <a:pt x="315912" y="0"/>
                </a:moveTo>
                <a:lnTo>
                  <a:pt x="247535" y="0"/>
                </a:lnTo>
                <a:lnTo>
                  <a:pt x="166560" y="212394"/>
                </a:lnTo>
                <a:lnTo>
                  <a:pt x="231651" y="212394"/>
                </a:lnTo>
                <a:lnTo>
                  <a:pt x="315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7700282" y="1158077"/>
            <a:ext cx="249554" cy="415290"/>
          </a:xfrm>
          <a:custGeom>
            <a:avLst/>
            <a:gdLst/>
            <a:ahLst/>
            <a:cxnLst/>
            <a:rect l="l" t="t" r="r" b="b"/>
            <a:pathLst>
              <a:path w="249554" h="415290">
                <a:moveTo>
                  <a:pt x="99225" y="0"/>
                </a:moveTo>
                <a:lnTo>
                  <a:pt x="0" y="0"/>
                </a:lnTo>
                <a:lnTo>
                  <a:pt x="0" y="414858"/>
                </a:lnTo>
                <a:lnTo>
                  <a:pt x="62979" y="414858"/>
                </a:lnTo>
                <a:lnTo>
                  <a:pt x="62979" y="252691"/>
                </a:lnTo>
                <a:lnTo>
                  <a:pt x="123034" y="252691"/>
                </a:lnTo>
                <a:lnTo>
                  <a:pt x="160654" y="245249"/>
                </a:lnTo>
                <a:lnTo>
                  <a:pt x="198536" y="227408"/>
                </a:lnTo>
                <a:lnTo>
                  <a:pt x="226396" y="200955"/>
                </a:lnTo>
                <a:lnTo>
                  <a:pt x="233080" y="190677"/>
                </a:lnTo>
                <a:lnTo>
                  <a:pt x="88087" y="190677"/>
                </a:lnTo>
                <a:lnTo>
                  <a:pt x="82295" y="190525"/>
                </a:lnTo>
                <a:lnTo>
                  <a:pt x="71170" y="189903"/>
                </a:lnTo>
                <a:lnTo>
                  <a:pt x="66564" y="189444"/>
                </a:lnTo>
                <a:lnTo>
                  <a:pt x="62979" y="188823"/>
                </a:lnTo>
                <a:lnTo>
                  <a:pt x="62979" y="63563"/>
                </a:lnTo>
                <a:lnTo>
                  <a:pt x="236595" y="63563"/>
                </a:lnTo>
                <a:lnTo>
                  <a:pt x="230327" y="52082"/>
                </a:lnTo>
                <a:lnTo>
                  <a:pt x="192677" y="18023"/>
                </a:lnTo>
                <a:lnTo>
                  <a:pt x="151866" y="4116"/>
                </a:lnTo>
                <a:lnTo>
                  <a:pt x="111300" y="164"/>
                </a:lnTo>
                <a:lnTo>
                  <a:pt x="99225" y="0"/>
                </a:lnTo>
                <a:close/>
              </a:path>
              <a:path w="249554" h="415290">
                <a:moveTo>
                  <a:pt x="123034" y="252691"/>
                </a:moveTo>
                <a:lnTo>
                  <a:pt x="62979" y="252691"/>
                </a:lnTo>
                <a:lnTo>
                  <a:pt x="67779" y="253314"/>
                </a:lnTo>
                <a:lnTo>
                  <a:pt x="72910" y="253733"/>
                </a:lnTo>
                <a:lnTo>
                  <a:pt x="83883" y="254152"/>
                </a:lnTo>
                <a:lnTo>
                  <a:pt x="89458" y="254241"/>
                </a:lnTo>
                <a:lnTo>
                  <a:pt x="95110" y="254241"/>
                </a:lnTo>
                <a:lnTo>
                  <a:pt x="113091" y="253681"/>
                </a:lnTo>
                <a:lnTo>
                  <a:pt x="123034" y="252691"/>
                </a:lnTo>
                <a:close/>
              </a:path>
              <a:path w="249554" h="415290">
                <a:moveTo>
                  <a:pt x="236595" y="63563"/>
                </a:moveTo>
                <a:lnTo>
                  <a:pt x="98450" y="63563"/>
                </a:lnTo>
                <a:lnTo>
                  <a:pt x="107716" y="63670"/>
                </a:lnTo>
                <a:lnTo>
                  <a:pt x="116222" y="63990"/>
                </a:lnTo>
                <a:lnTo>
                  <a:pt x="161169" y="74779"/>
                </a:lnTo>
                <a:lnTo>
                  <a:pt x="183879" y="114253"/>
                </a:lnTo>
                <a:lnTo>
                  <a:pt x="184315" y="123088"/>
                </a:lnTo>
                <a:lnTo>
                  <a:pt x="184024" y="130384"/>
                </a:lnTo>
                <a:lnTo>
                  <a:pt x="169414" y="167274"/>
                </a:lnTo>
                <a:lnTo>
                  <a:pt x="127628" y="187897"/>
                </a:lnTo>
                <a:lnTo>
                  <a:pt x="94081" y="190677"/>
                </a:lnTo>
                <a:lnTo>
                  <a:pt x="233080" y="190677"/>
                </a:lnTo>
                <a:lnTo>
                  <a:pt x="246767" y="153204"/>
                </a:lnTo>
                <a:lnTo>
                  <a:pt x="249339" y="124637"/>
                </a:lnTo>
                <a:lnTo>
                  <a:pt x="248150" y="103594"/>
                </a:lnTo>
                <a:lnTo>
                  <a:pt x="244586" y="84488"/>
                </a:lnTo>
                <a:lnTo>
                  <a:pt x="238644" y="67318"/>
                </a:lnTo>
                <a:lnTo>
                  <a:pt x="236595" y="63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001035" y="1150320"/>
            <a:ext cx="259079" cy="430530"/>
          </a:xfrm>
          <a:custGeom>
            <a:avLst/>
            <a:gdLst/>
            <a:ahLst/>
            <a:cxnLst/>
            <a:rect l="l" t="t" r="r" b="b"/>
            <a:pathLst>
              <a:path w="259079" h="430530">
                <a:moveTo>
                  <a:pt x="179171" y="0"/>
                </a:moveTo>
                <a:lnTo>
                  <a:pt x="138712" y="4498"/>
                </a:lnTo>
                <a:lnTo>
                  <a:pt x="102692" y="17360"/>
                </a:lnTo>
                <a:lnTo>
                  <a:pt x="58354" y="50100"/>
                </a:lnTo>
                <a:lnTo>
                  <a:pt x="26539" y="96662"/>
                </a:lnTo>
                <a:lnTo>
                  <a:pt x="11950" y="134569"/>
                </a:lnTo>
                <a:lnTo>
                  <a:pt x="2989" y="176890"/>
                </a:lnTo>
                <a:lnTo>
                  <a:pt x="0" y="222630"/>
                </a:lnTo>
                <a:lnTo>
                  <a:pt x="697" y="245235"/>
                </a:lnTo>
                <a:lnTo>
                  <a:pt x="6284" y="287478"/>
                </a:lnTo>
                <a:lnTo>
                  <a:pt x="17457" y="325585"/>
                </a:lnTo>
                <a:lnTo>
                  <a:pt x="44602" y="372846"/>
                </a:lnTo>
                <a:lnTo>
                  <a:pt x="84094" y="407036"/>
                </a:lnTo>
                <a:lnTo>
                  <a:pt x="135783" y="426604"/>
                </a:lnTo>
                <a:lnTo>
                  <a:pt x="176847" y="430364"/>
                </a:lnTo>
                <a:lnTo>
                  <a:pt x="187934" y="430141"/>
                </a:lnTo>
                <a:lnTo>
                  <a:pt x="230267" y="424850"/>
                </a:lnTo>
                <a:lnTo>
                  <a:pt x="258851" y="417029"/>
                </a:lnTo>
                <a:lnTo>
                  <a:pt x="258851" y="366179"/>
                </a:lnTo>
                <a:lnTo>
                  <a:pt x="180962" y="366179"/>
                </a:lnTo>
                <a:lnTo>
                  <a:pt x="167701" y="365588"/>
                </a:lnTo>
                <a:lnTo>
                  <a:pt x="121927" y="351432"/>
                </a:lnTo>
                <a:lnTo>
                  <a:pt x="88855" y="318793"/>
                </a:lnTo>
                <a:lnTo>
                  <a:pt x="72999" y="282308"/>
                </a:lnTo>
                <a:lnTo>
                  <a:pt x="65521" y="235714"/>
                </a:lnTo>
                <a:lnTo>
                  <a:pt x="65023" y="217970"/>
                </a:lnTo>
                <a:lnTo>
                  <a:pt x="65571" y="200041"/>
                </a:lnTo>
                <a:lnTo>
                  <a:pt x="73774" y="152399"/>
                </a:lnTo>
                <a:lnTo>
                  <a:pt x="90715" y="114520"/>
                </a:lnTo>
                <a:lnTo>
                  <a:pt x="124862" y="80117"/>
                </a:lnTo>
                <a:lnTo>
                  <a:pt x="170157" y="64826"/>
                </a:lnTo>
                <a:lnTo>
                  <a:pt x="182765" y="64185"/>
                </a:lnTo>
                <a:lnTo>
                  <a:pt x="255765" y="64185"/>
                </a:lnTo>
                <a:lnTo>
                  <a:pt x="255765" y="13652"/>
                </a:lnTo>
                <a:lnTo>
                  <a:pt x="210638" y="2009"/>
                </a:lnTo>
                <a:lnTo>
                  <a:pt x="189944" y="223"/>
                </a:lnTo>
                <a:lnTo>
                  <a:pt x="179171" y="0"/>
                </a:lnTo>
                <a:close/>
              </a:path>
              <a:path w="259079" h="430530">
                <a:moveTo>
                  <a:pt x="258851" y="351612"/>
                </a:moveTo>
                <a:lnTo>
                  <a:pt x="220802" y="362457"/>
                </a:lnTo>
                <a:lnTo>
                  <a:pt x="180962" y="366179"/>
                </a:lnTo>
                <a:lnTo>
                  <a:pt x="258851" y="366179"/>
                </a:lnTo>
                <a:lnTo>
                  <a:pt x="258851" y="351612"/>
                </a:lnTo>
                <a:close/>
              </a:path>
              <a:path w="259079" h="430530">
                <a:moveTo>
                  <a:pt x="255765" y="64185"/>
                </a:moveTo>
                <a:lnTo>
                  <a:pt x="182765" y="64185"/>
                </a:lnTo>
                <a:lnTo>
                  <a:pt x="191298" y="64380"/>
                </a:lnTo>
                <a:lnTo>
                  <a:pt x="199923" y="64963"/>
                </a:lnTo>
                <a:lnTo>
                  <a:pt x="245656" y="74556"/>
                </a:lnTo>
                <a:lnTo>
                  <a:pt x="255765" y="78143"/>
                </a:lnTo>
                <a:lnTo>
                  <a:pt x="255765" y="64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324151" y="1158075"/>
            <a:ext cx="358140" cy="415290"/>
          </a:xfrm>
          <a:custGeom>
            <a:avLst/>
            <a:gdLst/>
            <a:ahLst/>
            <a:cxnLst/>
            <a:rect l="l" t="t" r="r" b="b"/>
            <a:pathLst>
              <a:path w="358140" h="415290">
                <a:moveTo>
                  <a:pt x="358076" y="0"/>
                </a:moveTo>
                <a:lnTo>
                  <a:pt x="295097" y="0"/>
                </a:lnTo>
                <a:lnTo>
                  <a:pt x="295097" y="414858"/>
                </a:lnTo>
                <a:lnTo>
                  <a:pt x="358076" y="414858"/>
                </a:lnTo>
                <a:lnTo>
                  <a:pt x="358076" y="0"/>
                </a:lnTo>
                <a:close/>
              </a:path>
              <a:path w="358140" h="415290">
                <a:moveTo>
                  <a:pt x="62979" y="0"/>
                </a:moveTo>
                <a:lnTo>
                  <a:pt x="0" y="0"/>
                </a:lnTo>
                <a:lnTo>
                  <a:pt x="0" y="414858"/>
                </a:lnTo>
                <a:lnTo>
                  <a:pt x="89966" y="414858"/>
                </a:lnTo>
                <a:lnTo>
                  <a:pt x="103278" y="414693"/>
                </a:lnTo>
                <a:lnTo>
                  <a:pt x="147824" y="410743"/>
                </a:lnTo>
                <a:lnTo>
                  <a:pt x="184483" y="400304"/>
                </a:lnTo>
                <a:lnTo>
                  <a:pt x="219563" y="378505"/>
                </a:lnTo>
                <a:lnTo>
                  <a:pt x="242294" y="351294"/>
                </a:lnTo>
                <a:lnTo>
                  <a:pt x="62979" y="351294"/>
                </a:lnTo>
                <a:lnTo>
                  <a:pt x="62979" y="225412"/>
                </a:lnTo>
                <a:lnTo>
                  <a:pt x="71814" y="224328"/>
                </a:lnTo>
                <a:lnTo>
                  <a:pt x="81099" y="223554"/>
                </a:lnTo>
                <a:lnTo>
                  <a:pt x="90836" y="223090"/>
                </a:lnTo>
                <a:lnTo>
                  <a:pt x="101028" y="222935"/>
                </a:lnTo>
                <a:lnTo>
                  <a:pt x="247228" y="222935"/>
                </a:lnTo>
                <a:lnTo>
                  <a:pt x="242927" y="215346"/>
                </a:lnTo>
                <a:lnTo>
                  <a:pt x="216691" y="187468"/>
                </a:lnTo>
                <a:lnTo>
                  <a:pt x="177989" y="168508"/>
                </a:lnTo>
                <a:lnTo>
                  <a:pt x="141533" y="160921"/>
                </a:lnTo>
                <a:lnTo>
                  <a:pt x="62979" y="160921"/>
                </a:lnTo>
                <a:lnTo>
                  <a:pt x="62979" y="0"/>
                </a:lnTo>
                <a:close/>
              </a:path>
              <a:path w="358140" h="415290">
                <a:moveTo>
                  <a:pt x="247228" y="222935"/>
                </a:moveTo>
                <a:lnTo>
                  <a:pt x="109410" y="222935"/>
                </a:lnTo>
                <a:lnTo>
                  <a:pt x="117551" y="223240"/>
                </a:lnTo>
                <a:lnTo>
                  <a:pt x="133324" y="224485"/>
                </a:lnTo>
                <a:lnTo>
                  <a:pt x="177322" y="241748"/>
                </a:lnTo>
                <a:lnTo>
                  <a:pt x="195351" y="285559"/>
                </a:lnTo>
                <a:lnTo>
                  <a:pt x="194701" y="296065"/>
                </a:lnTo>
                <a:lnTo>
                  <a:pt x="172767" y="333782"/>
                </a:lnTo>
                <a:lnTo>
                  <a:pt x="137295" y="348314"/>
                </a:lnTo>
                <a:lnTo>
                  <a:pt x="95110" y="351294"/>
                </a:lnTo>
                <a:lnTo>
                  <a:pt x="242294" y="351294"/>
                </a:lnTo>
                <a:lnTo>
                  <a:pt x="257355" y="312799"/>
                </a:lnTo>
                <a:lnTo>
                  <a:pt x="260388" y="282778"/>
                </a:lnTo>
                <a:lnTo>
                  <a:pt x="260033" y="271829"/>
                </a:lnTo>
                <a:lnTo>
                  <a:pt x="251538" y="232325"/>
                </a:lnTo>
                <a:lnTo>
                  <a:pt x="247579" y="223554"/>
                </a:lnTo>
                <a:lnTo>
                  <a:pt x="247228" y="222935"/>
                </a:lnTo>
                <a:close/>
              </a:path>
              <a:path w="358140" h="415290">
                <a:moveTo>
                  <a:pt x="102298" y="158750"/>
                </a:moveTo>
                <a:lnTo>
                  <a:pt x="92032" y="158885"/>
                </a:lnTo>
                <a:lnTo>
                  <a:pt x="82057" y="159292"/>
                </a:lnTo>
                <a:lnTo>
                  <a:pt x="72373" y="159971"/>
                </a:lnTo>
                <a:lnTo>
                  <a:pt x="62979" y="160921"/>
                </a:lnTo>
                <a:lnTo>
                  <a:pt x="141533" y="160921"/>
                </a:lnTo>
                <a:lnTo>
                  <a:pt x="102298" y="158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765768" y="1490142"/>
            <a:ext cx="69215" cy="83185"/>
          </a:xfrm>
          <a:custGeom>
            <a:avLst/>
            <a:gdLst/>
            <a:ahLst/>
            <a:cxnLst/>
            <a:rect l="l" t="t" r="r" b="b"/>
            <a:pathLst>
              <a:path w="69215" h="83184">
                <a:moveTo>
                  <a:pt x="69138" y="0"/>
                </a:moveTo>
                <a:lnTo>
                  <a:pt x="0" y="0"/>
                </a:lnTo>
                <a:lnTo>
                  <a:pt x="0" y="82791"/>
                </a:lnTo>
                <a:lnTo>
                  <a:pt x="69138" y="82791"/>
                </a:lnTo>
                <a:lnTo>
                  <a:pt x="69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765768" y="1293876"/>
            <a:ext cx="69215" cy="83185"/>
          </a:xfrm>
          <a:custGeom>
            <a:avLst/>
            <a:gdLst/>
            <a:ahLst/>
            <a:cxnLst/>
            <a:rect l="l" t="t" r="r" b="b"/>
            <a:pathLst>
              <a:path w="69215" h="83184">
                <a:moveTo>
                  <a:pt x="69138" y="0"/>
                </a:moveTo>
                <a:lnTo>
                  <a:pt x="0" y="0"/>
                </a:lnTo>
                <a:lnTo>
                  <a:pt x="0" y="82791"/>
                </a:lnTo>
                <a:lnTo>
                  <a:pt x="69138" y="82791"/>
                </a:lnTo>
                <a:lnTo>
                  <a:pt x="69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2678747" y="2230196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 h="0">
                <a:moveTo>
                  <a:pt x="0" y="0"/>
                </a:moveTo>
                <a:lnTo>
                  <a:pt x="883970" y="0"/>
                </a:lnTo>
              </a:path>
            </a:pathLst>
          </a:custGeom>
          <a:ln w="73685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609360" y="3060146"/>
            <a:ext cx="4041454" cy="2694302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5011992" y="2429386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28109" y="69229"/>
                </a:moveTo>
                <a:lnTo>
                  <a:pt x="17526" y="71287"/>
                </a:lnTo>
                <a:lnTo>
                  <a:pt x="8229" y="77454"/>
                </a:lnTo>
                <a:lnTo>
                  <a:pt x="2057" y="86749"/>
                </a:lnTo>
                <a:lnTo>
                  <a:pt x="0" y="97324"/>
                </a:lnTo>
                <a:lnTo>
                  <a:pt x="2057" y="107902"/>
                </a:lnTo>
                <a:lnTo>
                  <a:pt x="8229" y="117205"/>
                </a:lnTo>
                <a:lnTo>
                  <a:pt x="103225" y="212201"/>
                </a:lnTo>
                <a:lnTo>
                  <a:pt x="110375" y="215147"/>
                </a:lnTo>
                <a:lnTo>
                  <a:pt x="118998" y="215134"/>
                </a:lnTo>
                <a:lnTo>
                  <a:pt x="127647" y="214576"/>
                </a:lnTo>
                <a:lnTo>
                  <a:pt x="135089" y="210626"/>
                </a:lnTo>
                <a:lnTo>
                  <a:pt x="186174" y="144599"/>
                </a:lnTo>
                <a:lnTo>
                  <a:pt x="115112" y="144599"/>
                </a:lnTo>
                <a:lnTo>
                  <a:pt x="47980" y="77454"/>
                </a:lnTo>
                <a:lnTo>
                  <a:pt x="38666" y="71283"/>
                </a:lnTo>
                <a:lnTo>
                  <a:pt x="28109" y="69229"/>
                </a:lnTo>
                <a:close/>
              </a:path>
              <a:path w="269239" h="215264">
                <a:moveTo>
                  <a:pt x="237380" y="0"/>
                </a:moveTo>
                <a:lnTo>
                  <a:pt x="227148" y="3380"/>
                </a:lnTo>
                <a:lnTo>
                  <a:pt x="218706" y="10677"/>
                </a:lnTo>
                <a:lnTo>
                  <a:pt x="115112" y="144599"/>
                </a:lnTo>
                <a:lnTo>
                  <a:pt x="186174" y="144599"/>
                </a:lnTo>
                <a:lnTo>
                  <a:pt x="263169" y="45081"/>
                </a:lnTo>
                <a:lnTo>
                  <a:pt x="268118" y="35075"/>
                </a:lnTo>
                <a:lnTo>
                  <a:pt x="268822" y="24322"/>
                </a:lnTo>
                <a:lnTo>
                  <a:pt x="265442" y="14090"/>
                </a:lnTo>
                <a:lnTo>
                  <a:pt x="258140" y="5648"/>
                </a:lnTo>
                <a:lnTo>
                  <a:pt x="248133" y="701"/>
                </a:lnTo>
                <a:lnTo>
                  <a:pt x="237380" y="0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5011992" y="2429386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117817" y="215147"/>
                </a:moveTo>
                <a:lnTo>
                  <a:pt x="110375" y="215147"/>
                </a:lnTo>
                <a:lnTo>
                  <a:pt x="103225" y="212201"/>
                </a:lnTo>
                <a:lnTo>
                  <a:pt x="97942" y="206917"/>
                </a:lnTo>
                <a:lnTo>
                  <a:pt x="8229" y="117205"/>
                </a:lnTo>
                <a:lnTo>
                  <a:pt x="2057" y="107902"/>
                </a:lnTo>
                <a:lnTo>
                  <a:pt x="0" y="97324"/>
                </a:lnTo>
                <a:lnTo>
                  <a:pt x="2057" y="86749"/>
                </a:lnTo>
                <a:lnTo>
                  <a:pt x="8229" y="77454"/>
                </a:lnTo>
                <a:lnTo>
                  <a:pt x="17532" y="71283"/>
                </a:lnTo>
                <a:lnTo>
                  <a:pt x="28109" y="69229"/>
                </a:lnTo>
                <a:lnTo>
                  <a:pt x="38685" y="71287"/>
                </a:lnTo>
                <a:lnTo>
                  <a:pt x="47980" y="77454"/>
                </a:lnTo>
                <a:lnTo>
                  <a:pt x="115112" y="144599"/>
                </a:lnTo>
                <a:lnTo>
                  <a:pt x="218706" y="10677"/>
                </a:lnTo>
                <a:lnTo>
                  <a:pt x="227148" y="3380"/>
                </a:lnTo>
                <a:lnTo>
                  <a:pt x="237380" y="0"/>
                </a:lnTo>
                <a:lnTo>
                  <a:pt x="248133" y="701"/>
                </a:lnTo>
                <a:lnTo>
                  <a:pt x="258140" y="5648"/>
                </a:lnTo>
                <a:lnTo>
                  <a:pt x="265442" y="14090"/>
                </a:lnTo>
                <a:lnTo>
                  <a:pt x="268822" y="24322"/>
                </a:lnTo>
                <a:lnTo>
                  <a:pt x="268118" y="35075"/>
                </a:lnTo>
                <a:lnTo>
                  <a:pt x="140042" y="204238"/>
                </a:lnTo>
                <a:lnTo>
                  <a:pt x="118402" y="215147"/>
                </a:lnTo>
                <a:lnTo>
                  <a:pt x="117817" y="215147"/>
                </a:lnTo>
                <a:close/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5011992" y="2952683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28109" y="69229"/>
                </a:moveTo>
                <a:lnTo>
                  <a:pt x="17526" y="71287"/>
                </a:lnTo>
                <a:lnTo>
                  <a:pt x="8229" y="77454"/>
                </a:lnTo>
                <a:lnTo>
                  <a:pt x="2057" y="86751"/>
                </a:lnTo>
                <a:lnTo>
                  <a:pt x="0" y="97329"/>
                </a:lnTo>
                <a:lnTo>
                  <a:pt x="2057" y="107907"/>
                </a:lnTo>
                <a:lnTo>
                  <a:pt x="8229" y="117205"/>
                </a:lnTo>
                <a:lnTo>
                  <a:pt x="103225" y="212201"/>
                </a:lnTo>
                <a:lnTo>
                  <a:pt x="110375" y="215147"/>
                </a:lnTo>
                <a:lnTo>
                  <a:pt x="118998" y="215134"/>
                </a:lnTo>
                <a:lnTo>
                  <a:pt x="127647" y="214576"/>
                </a:lnTo>
                <a:lnTo>
                  <a:pt x="135089" y="210626"/>
                </a:lnTo>
                <a:lnTo>
                  <a:pt x="186174" y="144599"/>
                </a:lnTo>
                <a:lnTo>
                  <a:pt x="115112" y="144599"/>
                </a:lnTo>
                <a:lnTo>
                  <a:pt x="47980" y="77454"/>
                </a:lnTo>
                <a:lnTo>
                  <a:pt x="38666" y="71283"/>
                </a:lnTo>
                <a:lnTo>
                  <a:pt x="28109" y="69229"/>
                </a:lnTo>
                <a:close/>
              </a:path>
              <a:path w="269239" h="215264">
                <a:moveTo>
                  <a:pt x="237380" y="0"/>
                </a:moveTo>
                <a:lnTo>
                  <a:pt x="227148" y="3380"/>
                </a:lnTo>
                <a:lnTo>
                  <a:pt x="218706" y="10677"/>
                </a:lnTo>
                <a:lnTo>
                  <a:pt x="115112" y="144599"/>
                </a:lnTo>
                <a:lnTo>
                  <a:pt x="186174" y="144599"/>
                </a:lnTo>
                <a:lnTo>
                  <a:pt x="263169" y="45081"/>
                </a:lnTo>
                <a:lnTo>
                  <a:pt x="268118" y="35075"/>
                </a:lnTo>
                <a:lnTo>
                  <a:pt x="268822" y="24322"/>
                </a:lnTo>
                <a:lnTo>
                  <a:pt x="265442" y="14090"/>
                </a:lnTo>
                <a:lnTo>
                  <a:pt x="258140" y="5648"/>
                </a:lnTo>
                <a:lnTo>
                  <a:pt x="248133" y="701"/>
                </a:lnTo>
                <a:lnTo>
                  <a:pt x="237380" y="0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5011992" y="2952683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117817" y="215147"/>
                </a:moveTo>
                <a:lnTo>
                  <a:pt x="110375" y="215147"/>
                </a:lnTo>
                <a:lnTo>
                  <a:pt x="103225" y="212201"/>
                </a:lnTo>
                <a:lnTo>
                  <a:pt x="97942" y="206917"/>
                </a:lnTo>
                <a:lnTo>
                  <a:pt x="8229" y="117205"/>
                </a:lnTo>
                <a:lnTo>
                  <a:pt x="2057" y="107907"/>
                </a:lnTo>
                <a:lnTo>
                  <a:pt x="0" y="97329"/>
                </a:lnTo>
                <a:lnTo>
                  <a:pt x="2057" y="86751"/>
                </a:lnTo>
                <a:lnTo>
                  <a:pt x="8229" y="77454"/>
                </a:lnTo>
                <a:lnTo>
                  <a:pt x="17532" y="71283"/>
                </a:lnTo>
                <a:lnTo>
                  <a:pt x="28109" y="69229"/>
                </a:lnTo>
                <a:lnTo>
                  <a:pt x="38685" y="71287"/>
                </a:lnTo>
                <a:lnTo>
                  <a:pt x="47980" y="77454"/>
                </a:lnTo>
                <a:lnTo>
                  <a:pt x="115112" y="144599"/>
                </a:lnTo>
                <a:lnTo>
                  <a:pt x="218706" y="10677"/>
                </a:lnTo>
                <a:lnTo>
                  <a:pt x="227148" y="3380"/>
                </a:lnTo>
                <a:lnTo>
                  <a:pt x="237380" y="0"/>
                </a:lnTo>
                <a:lnTo>
                  <a:pt x="248133" y="701"/>
                </a:lnTo>
                <a:lnTo>
                  <a:pt x="258140" y="5648"/>
                </a:lnTo>
                <a:lnTo>
                  <a:pt x="265442" y="14090"/>
                </a:lnTo>
                <a:lnTo>
                  <a:pt x="268822" y="24322"/>
                </a:lnTo>
                <a:lnTo>
                  <a:pt x="268118" y="35075"/>
                </a:lnTo>
                <a:lnTo>
                  <a:pt x="140042" y="204238"/>
                </a:lnTo>
                <a:lnTo>
                  <a:pt x="118402" y="215147"/>
                </a:lnTo>
                <a:lnTo>
                  <a:pt x="117817" y="215147"/>
                </a:lnTo>
                <a:close/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5011992" y="3713915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28109" y="69229"/>
                </a:moveTo>
                <a:lnTo>
                  <a:pt x="17526" y="71287"/>
                </a:lnTo>
                <a:lnTo>
                  <a:pt x="8229" y="77454"/>
                </a:lnTo>
                <a:lnTo>
                  <a:pt x="2057" y="86749"/>
                </a:lnTo>
                <a:lnTo>
                  <a:pt x="0" y="97324"/>
                </a:lnTo>
                <a:lnTo>
                  <a:pt x="2057" y="107902"/>
                </a:lnTo>
                <a:lnTo>
                  <a:pt x="8229" y="117205"/>
                </a:lnTo>
                <a:lnTo>
                  <a:pt x="103225" y="212201"/>
                </a:lnTo>
                <a:lnTo>
                  <a:pt x="110375" y="215147"/>
                </a:lnTo>
                <a:lnTo>
                  <a:pt x="118998" y="215134"/>
                </a:lnTo>
                <a:lnTo>
                  <a:pt x="127647" y="214576"/>
                </a:lnTo>
                <a:lnTo>
                  <a:pt x="135089" y="210626"/>
                </a:lnTo>
                <a:lnTo>
                  <a:pt x="186174" y="144599"/>
                </a:lnTo>
                <a:lnTo>
                  <a:pt x="115112" y="144599"/>
                </a:lnTo>
                <a:lnTo>
                  <a:pt x="47980" y="77454"/>
                </a:lnTo>
                <a:lnTo>
                  <a:pt x="38666" y="71283"/>
                </a:lnTo>
                <a:lnTo>
                  <a:pt x="28109" y="69229"/>
                </a:lnTo>
                <a:close/>
              </a:path>
              <a:path w="269239" h="215264">
                <a:moveTo>
                  <a:pt x="237380" y="0"/>
                </a:moveTo>
                <a:lnTo>
                  <a:pt x="227148" y="3380"/>
                </a:lnTo>
                <a:lnTo>
                  <a:pt x="218706" y="10677"/>
                </a:lnTo>
                <a:lnTo>
                  <a:pt x="115112" y="144599"/>
                </a:lnTo>
                <a:lnTo>
                  <a:pt x="186174" y="144599"/>
                </a:lnTo>
                <a:lnTo>
                  <a:pt x="263169" y="45081"/>
                </a:lnTo>
                <a:lnTo>
                  <a:pt x="268118" y="35075"/>
                </a:lnTo>
                <a:lnTo>
                  <a:pt x="268822" y="24322"/>
                </a:lnTo>
                <a:lnTo>
                  <a:pt x="265442" y="14090"/>
                </a:lnTo>
                <a:lnTo>
                  <a:pt x="258140" y="5648"/>
                </a:lnTo>
                <a:lnTo>
                  <a:pt x="248133" y="701"/>
                </a:lnTo>
                <a:lnTo>
                  <a:pt x="237380" y="0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5011992" y="3713915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117817" y="215147"/>
                </a:moveTo>
                <a:lnTo>
                  <a:pt x="110375" y="215147"/>
                </a:lnTo>
                <a:lnTo>
                  <a:pt x="103225" y="212201"/>
                </a:lnTo>
                <a:lnTo>
                  <a:pt x="97942" y="206917"/>
                </a:lnTo>
                <a:lnTo>
                  <a:pt x="8229" y="117205"/>
                </a:lnTo>
                <a:lnTo>
                  <a:pt x="2057" y="107902"/>
                </a:lnTo>
                <a:lnTo>
                  <a:pt x="0" y="97324"/>
                </a:lnTo>
                <a:lnTo>
                  <a:pt x="2057" y="86749"/>
                </a:lnTo>
                <a:lnTo>
                  <a:pt x="8229" y="77454"/>
                </a:lnTo>
                <a:lnTo>
                  <a:pt x="17532" y="71283"/>
                </a:lnTo>
                <a:lnTo>
                  <a:pt x="28109" y="69229"/>
                </a:lnTo>
                <a:lnTo>
                  <a:pt x="38685" y="71287"/>
                </a:lnTo>
                <a:lnTo>
                  <a:pt x="47980" y="77454"/>
                </a:lnTo>
                <a:lnTo>
                  <a:pt x="115112" y="144599"/>
                </a:lnTo>
                <a:lnTo>
                  <a:pt x="218706" y="10677"/>
                </a:lnTo>
                <a:lnTo>
                  <a:pt x="227148" y="3380"/>
                </a:lnTo>
                <a:lnTo>
                  <a:pt x="237380" y="0"/>
                </a:lnTo>
                <a:lnTo>
                  <a:pt x="248133" y="701"/>
                </a:lnTo>
                <a:lnTo>
                  <a:pt x="258140" y="5648"/>
                </a:lnTo>
                <a:lnTo>
                  <a:pt x="265442" y="14090"/>
                </a:lnTo>
                <a:lnTo>
                  <a:pt x="268822" y="24322"/>
                </a:lnTo>
                <a:lnTo>
                  <a:pt x="268118" y="35075"/>
                </a:lnTo>
                <a:lnTo>
                  <a:pt x="140042" y="204238"/>
                </a:lnTo>
                <a:lnTo>
                  <a:pt x="118402" y="215147"/>
                </a:lnTo>
                <a:lnTo>
                  <a:pt x="117817" y="215147"/>
                </a:lnTo>
                <a:close/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5011992" y="4225989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28109" y="69229"/>
                </a:moveTo>
                <a:lnTo>
                  <a:pt x="17526" y="71287"/>
                </a:lnTo>
                <a:lnTo>
                  <a:pt x="8229" y="77454"/>
                </a:lnTo>
                <a:lnTo>
                  <a:pt x="2057" y="86749"/>
                </a:lnTo>
                <a:lnTo>
                  <a:pt x="0" y="97324"/>
                </a:lnTo>
                <a:lnTo>
                  <a:pt x="2057" y="107902"/>
                </a:lnTo>
                <a:lnTo>
                  <a:pt x="8229" y="117205"/>
                </a:lnTo>
                <a:lnTo>
                  <a:pt x="103225" y="212201"/>
                </a:lnTo>
                <a:lnTo>
                  <a:pt x="110375" y="215147"/>
                </a:lnTo>
                <a:lnTo>
                  <a:pt x="118998" y="215134"/>
                </a:lnTo>
                <a:lnTo>
                  <a:pt x="127647" y="214576"/>
                </a:lnTo>
                <a:lnTo>
                  <a:pt x="135089" y="210626"/>
                </a:lnTo>
                <a:lnTo>
                  <a:pt x="186174" y="144599"/>
                </a:lnTo>
                <a:lnTo>
                  <a:pt x="115112" y="144599"/>
                </a:lnTo>
                <a:lnTo>
                  <a:pt x="47980" y="77454"/>
                </a:lnTo>
                <a:lnTo>
                  <a:pt x="38666" y="71283"/>
                </a:lnTo>
                <a:lnTo>
                  <a:pt x="28109" y="69229"/>
                </a:lnTo>
                <a:close/>
              </a:path>
              <a:path w="269239" h="215264">
                <a:moveTo>
                  <a:pt x="237380" y="0"/>
                </a:moveTo>
                <a:lnTo>
                  <a:pt x="227148" y="3380"/>
                </a:lnTo>
                <a:lnTo>
                  <a:pt x="218706" y="10677"/>
                </a:lnTo>
                <a:lnTo>
                  <a:pt x="115112" y="144599"/>
                </a:lnTo>
                <a:lnTo>
                  <a:pt x="186174" y="144599"/>
                </a:lnTo>
                <a:lnTo>
                  <a:pt x="263169" y="45081"/>
                </a:lnTo>
                <a:lnTo>
                  <a:pt x="268118" y="35075"/>
                </a:lnTo>
                <a:lnTo>
                  <a:pt x="268822" y="24322"/>
                </a:lnTo>
                <a:lnTo>
                  <a:pt x="265442" y="14090"/>
                </a:lnTo>
                <a:lnTo>
                  <a:pt x="258140" y="5648"/>
                </a:lnTo>
                <a:lnTo>
                  <a:pt x="248133" y="701"/>
                </a:lnTo>
                <a:lnTo>
                  <a:pt x="237380" y="0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5011992" y="4225989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4">
                <a:moveTo>
                  <a:pt x="117817" y="215147"/>
                </a:moveTo>
                <a:lnTo>
                  <a:pt x="110375" y="215147"/>
                </a:lnTo>
                <a:lnTo>
                  <a:pt x="103225" y="212201"/>
                </a:lnTo>
                <a:lnTo>
                  <a:pt x="97942" y="206917"/>
                </a:lnTo>
                <a:lnTo>
                  <a:pt x="8229" y="117205"/>
                </a:lnTo>
                <a:lnTo>
                  <a:pt x="2057" y="107902"/>
                </a:lnTo>
                <a:lnTo>
                  <a:pt x="0" y="97324"/>
                </a:lnTo>
                <a:lnTo>
                  <a:pt x="2057" y="86749"/>
                </a:lnTo>
                <a:lnTo>
                  <a:pt x="8229" y="77454"/>
                </a:lnTo>
                <a:lnTo>
                  <a:pt x="17532" y="71283"/>
                </a:lnTo>
                <a:lnTo>
                  <a:pt x="28109" y="69229"/>
                </a:lnTo>
                <a:lnTo>
                  <a:pt x="38685" y="71287"/>
                </a:lnTo>
                <a:lnTo>
                  <a:pt x="47980" y="77454"/>
                </a:lnTo>
                <a:lnTo>
                  <a:pt x="115112" y="144599"/>
                </a:lnTo>
                <a:lnTo>
                  <a:pt x="218706" y="10677"/>
                </a:lnTo>
                <a:lnTo>
                  <a:pt x="227148" y="3380"/>
                </a:lnTo>
                <a:lnTo>
                  <a:pt x="237380" y="0"/>
                </a:lnTo>
                <a:lnTo>
                  <a:pt x="248133" y="701"/>
                </a:lnTo>
                <a:lnTo>
                  <a:pt x="258140" y="5648"/>
                </a:lnTo>
                <a:lnTo>
                  <a:pt x="265442" y="14090"/>
                </a:lnTo>
                <a:lnTo>
                  <a:pt x="268822" y="24322"/>
                </a:lnTo>
                <a:lnTo>
                  <a:pt x="268118" y="35075"/>
                </a:lnTo>
                <a:lnTo>
                  <a:pt x="140042" y="204238"/>
                </a:lnTo>
                <a:lnTo>
                  <a:pt x="118402" y="215147"/>
                </a:lnTo>
                <a:lnTo>
                  <a:pt x="117817" y="215147"/>
                </a:lnTo>
                <a:close/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5011992" y="6827523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5">
                <a:moveTo>
                  <a:pt x="28109" y="69229"/>
                </a:moveTo>
                <a:lnTo>
                  <a:pt x="17526" y="71287"/>
                </a:lnTo>
                <a:lnTo>
                  <a:pt x="8229" y="77454"/>
                </a:lnTo>
                <a:lnTo>
                  <a:pt x="2057" y="86749"/>
                </a:lnTo>
                <a:lnTo>
                  <a:pt x="0" y="97324"/>
                </a:lnTo>
                <a:lnTo>
                  <a:pt x="2057" y="107902"/>
                </a:lnTo>
                <a:lnTo>
                  <a:pt x="8229" y="117205"/>
                </a:lnTo>
                <a:lnTo>
                  <a:pt x="103225" y="212201"/>
                </a:lnTo>
                <a:lnTo>
                  <a:pt x="110375" y="215147"/>
                </a:lnTo>
                <a:lnTo>
                  <a:pt x="118998" y="215134"/>
                </a:lnTo>
                <a:lnTo>
                  <a:pt x="127647" y="214576"/>
                </a:lnTo>
                <a:lnTo>
                  <a:pt x="135089" y="210626"/>
                </a:lnTo>
                <a:lnTo>
                  <a:pt x="186170" y="144599"/>
                </a:lnTo>
                <a:lnTo>
                  <a:pt x="115112" y="144599"/>
                </a:lnTo>
                <a:lnTo>
                  <a:pt x="47980" y="77454"/>
                </a:lnTo>
                <a:lnTo>
                  <a:pt x="38666" y="71283"/>
                </a:lnTo>
                <a:lnTo>
                  <a:pt x="28109" y="69229"/>
                </a:lnTo>
                <a:close/>
              </a:path>
              <a:path w="269239" h="215265">
                <a:moveTo>
                  <a:pt x="237380" y="0"/>
                </a:moveTo>
                <a:lnTo>
                  <a:pt x="227148" y="3380"/>
                </a:lnTo>
                <a:lnTo>
                  <a:pt x="218706" y="10677"/>
                </a:lnTo>
                <a:lnTo>
                  <a:pt x="115112" y="144599"/>
                </a:lnTo>
                <a:lnTo>
                  <a:pt x="186170" y="144599"/>
                </a:lnTo>
                <a:lnTo>
                  <a:pt x="263169" y="45069"/>
                </a:lnTo>
                <a:lnTo>
                  <a:pt x="268118" y="35069"/>
                </a:lnTo>
                <a:lnTo>
                  <a:pt x="268822" y="24320"/>
                </a:lnTo>
                <a:lnTo>
                  <a:pt x="265442" y="14090"/>
                </a:lnTo>
                <a:lnTo>
                  <a:pt x="258140" y="5648"/>
                </a:lnTo>
                <a:lnTo>
                  <a:pt x="248133" y="701"/>
                </a:lnTo>
                <a:lnTo>
                  <a:pt x="237380" y="0"/>
                </a:lnTo>
                <a:close/>
              </a:path>
            </a:pathLst>
          </a:custGeom>
          <a:solidFill>
            <a:srgbClr val="FBFC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5011992" y="6827523"/>
            <a:ext cx="269240" cy="215265"/>
          </a:xfrm>
          <a:custGeom>
            <a:avLst/>
            <a:gdLst/>
            <a:ahLst/>
            <a:cxnLst/>
            <a:rect l="l" t="t" r="r" b="b"/>
            <a:pathLst>
              <a:path w="269239" h="215265">
                <a:moveTo>
                  <a:pt x="117817" y="215147"/>
                </a:moveTo>
                <a:lnTo>
                  <a:pt x="110375" y="215147"/>
                </a:lnTo>
                <a:lnTo>
                  <a:pt x="103225" y="212201"/>
                </a:lnTo>
                <a:lnTo>
                  <a:pt x="97942" y="206917"/>
                </a:lnTo>
                <a:lnTo>
                  <a:pt x="8229" y="117205"/>
                </a:lnTo>
                <a:lnTo>
                  <a:pt x="2057" y="107902"/>
                </a:lnTo>
                <a:lnTo>
                  <a:pt x="0" y="97324"/>
                </a:lnTo>
                <a:lnTo>
                  <a:pt x="2057" y="86749"/>
                </a:lnTo>
                <a:lnTo>
                  <a:pt x="8229" y="77454"/>
                </a:lnTo>
                <a:lnTo>
                  <a:pt x="17532" y="71283"/>
                </a:lnTo>
                <a:lnTo>
                  <a:pt x="28109" y="69229"/>
                </a:lnTo>
                <a:lnTo>
                  <a:pt x="38685" y="71287"/>
                </a:lnTo>
                <a:lnTo>
                  <a:pt x="47980" y="77454"/>
                </a:lnTo>
                <a:lnTo>
                  <a:pt x="115112" y="144599"/>
                </a:lnTo>
                <a:lnTo>
                  <a:pt x="218706" y="10677"/>
                </a:lnTo>
                <a:lnTo>
                  <a:pt x="227148" y="3380"/>
                </a:lnTo>
                <a:lnTo>
                  <a:pt x="237380" y="0"/>
                </a:lnTo>
                <a:lnTo>
                  <a:pt x="248133" y="701"/>
                </a:lnTo>
                <a:lnTo>
                  <a:pt x="258140" y="5648"/>
                </a:lnTo>
                <a:lnTo>
                  <a:pt x="265442" y="14090"/>
                </a:lnTo>
                <a:lnTo>
                  <a:pt x="268822" y="24320"/>
                </a:lnTo>
                <a:lnTo>
                  <a:pt x="268118" y="35069"/>
                </a:lnTo>
                <a:lnTo>
                  <a:pt x="140042" y="204238"/>
                </a:lnTo>
                <a:lnTo>
                  <a:pt x="118402" y="215147"/>
                </a:lnTo>
                <a:lnTo>
                  <a:pt x="117817" y="215147"/>
                </a:lnTo>
                <a:close/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642583" y="6597063"/>
            <a:ext cx="321310" cy="512445"/>
          </a:xfrm>
          <a:custGeom>
            <a:avLst/>
            <a:gdLst/>
            <a:ahLst/>
            <a:cxnLst/>
            <a:rect l="l" t="t" r="r" b="b"/>
            <a:pathLst>
              <a:path w="321309" h="512445">
                <a:moveTo>
                  <a:pt x="18986" y="426923"/>
                </a:moveTo>
                <a:lnTo>
                  <a:pt x="0" y="478764"/>
                </a:lnTo>
                <a:lnTo>
                  <a:pt x="54676" y="501540"/>
                </a:lnTo>
                <a:lnTo>
                  <a:pt x="91990" y="509316"/>
                </a:lnTo>
                <a:lnTo>
                  <a:pt x="133680" y="512305"/>
                </a:lnTo>
                <a:lnTo>
                  <a:pt x="190416" y="506799"/>
                </a:lnTo>
                <a:lnTo>
                  <a:pt x="237132" y="491384"/>
                </a:lnTo>
                <a:lnTo>
                  <a:pt x="273696" y="467710"/>
                </a:lnTo>
                <a:lnTo>
                  <a:pt x="281969" y="458177"/>
                </a:lnTo>
                <a:lnTo>
                  <a:pt x="132892" y="458177"/>
                </a:lnTo>
                <a:lnTo>
                  <a:pt x="97521" y="455008"/>
                </a:lnTo>
                <a:lnTo>
                  <a:pt x="65262" y="447122"/>
                </a:lnTo>
                <a:lnTo>
                  <a:pt x="38341" y="436950"/>
                </a:lnTo>
                <a:lnTo>
                  <a:pt x="18986" y="426923"/>
                </a:lnTo>
                <a:close/>
              </a:path>
              <a:path w="321309" h="512445">
                <a:moveTo>
                  <a:pt x="280640" y="54127"/>
                </a:moveTo>
                <a:lnTo>
                  <a:pt x="140804" y="54127"/>
                </a:lnTo>
                <a:lnTo>
                  <a:pt x="181924" y="60227"/>
                </a:lnTo>
                <a:lnTo>
                  <a:pt x="209916" y="76620"/>
                </a:lnTo>
                <a:lnTo>
                  <a:pt x="225895" y="100445"/>
                </a:lnTo>
                <a:lnTo>
                  <a:pt x="230974" y="128841"/>
                </a:lnTo>
                <a:lnTo>
                  <a:pt x="220172" y="166708"/>
                </a:lnTo>
                <a:lnTo>
                  <a:pt x="192611" y="192782"/>
                </a:lnTo>
                <a:lnTo>
                  <a:pt x="155558" y="207851"/>
                </a:lnTo>
                <a:lnTo>
                  <a:pt x="116281" y="212699"/>
                </a:lnTo>
                <a:lnTo>
                  <a:pt x="77520" y="212699"/>
                </a:lnTo>
                <a:lnTo>
                  <a:pt x="77520" y="263016"/>
                </a:lnTo>
                <a:lnTo>
                  <a:pt x="116281" y="263016"/>
                </a:lnTo>
                <a:lnTo>
                  <a:pt x="165297" y="268746"/>
                </a:lnTo>
                <a:lnTo>
                  <a:pt x="207640" y="286554"/>
                </a:lnTo>
                <a:lnTo>
                  <a:pt x="237526" y="317372"/>
                </a:lnTo>
                <a:lnTo>
                  <a:pt x="249173" y="362127"/>
                </a:lnTo>
                <a:lnTo>
                  <a:pt x="243908" y="394500"/>
                </a:lnTo>
                <a:lnTo>
                  <a:pt x="224851" y="425588"/>
                </a:lnTo>
                <a:lnTo>
                  <a:pt x="188886" y="448958"/>
                </a:lnTo>
                <a:lnTo>
                  <a:pt x="132892" y="458177"/>
                </a:lnTo>
                <a:lnTo>
                  <a:pt x="281969" y="458177"/>
                </a:lnTo>
                <a:lnTo>
                  <a:pt x="299975" y="437429"/>
                </a:lnTo>
                <a:lnTo>
                  <a:pt x="315840" y="402193"/>
                </a:lnTo>
                <a:lnTo>
                  <a:pt x="321157" y="363651"/>
                </a:lnTo>
                <a:lnTo>
                  <a:pt x="312134" y="316204"/>
                </a:lnTo>
                <a:lnTo>
                  <a:pt x="287537" y="278552"/>
                </a:lnTo>
                <a:lnTo>
                  <a:pt x="251077" y="251619"/>
                </a:lnTo>
                <a:lnTo>
                  <a:pt x="206463" y="236334"/>
                </a:lnTo>
                <a:lnTo>
                  <a:pt x="206463" y="234810"/>
                </a:lnTo>
                <a:lnTo>
                  <a:pt x="247987" y="214439"/>
                </a:lnTo>
                <a:lnTo>
                  <a:pt x="277650" y="187350"/>
                </a:lnTo>
                <a:lnTo>
                  <a:pt x="295450" y="154832"/>
                </a:lnTo>
                <a:lnTo>
                  <a:pt x="301383" y="118173"/>
                </a:lnTo>
                <a:lnTo>
                  <a:pt x="295801" y="82757"/>
                </a:lnTo>
                <a:lnTo>
                  <a:pt x="280640" y="54127"/>
                </a:lnTo>
                <a:close/>
              </a:path>
              <a:path w="321309" h="512445">
                <a:moveTo>
                  <a:pt x="154241" y="0"/>
                </a:moveTo>
                <a:lnTo>
                  <a:pt x="113658" y="3276"/>
                </a:lnTo>
                <a:lnTo>
                  <a:pt x="76334" y="11914"/>
                </a:lnTo>
                <a:lnTo>
                  <a:pt x="44347" y="24126"/>
                </a:lnTo>
                <a:lnTo>
                  <a:pt x="19773" y="38125"/>
                </a:lnTo>
                <a:lnTo>
                  <a:pt x="37972" y="86918"/>
                </a:lnTo>
                <a:lnTo>
                  <a:pt x="57596" y="75360"/>
                </a:lnTo>
                <a:lnTo>
                  <a:pt x="82269" y="64803"/>
                </a:lnTo>
                <a:lnTo>
                  <a:pt x="110501" y="57106"/>
                </a:lnTo>
                <a:lnTo>
                  <a:pt x="140804" y="54127"/>
                </a:lnTo>
                <a:lnTo>
                  <a:pt x="280640" y="54127"/>
                </a:lnTo>
                <a:lnTo>
                  <a:pt x="278751" y="50559"/>
                </a:lnTo>
                <a:lnTo>
                  <a:pt x="249778" y="24252"/>
                </a:lnTo>
                <a:lnTo>
                  <a:pt x="208427" y="6508"/>
                </a:lnTo>
                <a:lnTo>
                  <a:pt x="154241" y="0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26" y="0"/>
            <a:ext cx="10679430" cy="7560309"/>
          </a:xfrm>
          <a:custGeom>
            <a:avLst/>
            <a:gdLst/>
            <a:ahLst/>
            <a:cxnLst/>
            <a:rect l="l" t="t" r="r" b="b"/>
            <a:pathLst>
              <a:path w="10679430" h="7560309">
                <a:moveTo>
                  <a:pt x="0" y="7560056"/>
                </a:moveTo>
                <a:lnTo>
                  <a:pt x="10679176" y="7560056"/>
                </a:lnTo>
                <a:lnTo>
                  <a:pt x="10679176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7915" y="3485303"/>
            <a:ext cx="8456185" cy="760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13197" y="461772"/>
            <a:ext cx="172694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18321" y="522559"/>
            <a:ext cx="133565" cy="167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04747" y="526744"/>
            <a:ext cx="140106" cy="159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38259" y="522554"/>
            <a:ext cx="133578" cy="167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68137" y="549845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5953"/>
                </a:lnTo>
              </a:path>
            </a:pathLst>
          </a:custGeom>
          <a:ln w="27305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7563" y="53829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5" h="0">
                <a:moveTo>
                  <a:pt x="0" y="0"/>
                </a:moveTo>
                <a:lnTo>
                  <a:pt x="141160" y="0"/>
                </a:lnTo>
              </a:path>
            </a:pathLst>
          </a:custGeom>
          <a:ln w="2310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64266" y="522553"/>
            <a:ext cx="158953" cy="16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38641" y="522555"/>
            <a:ext cx="148386" cy="241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20518" y="522559"/>
            <a:ext cx="133565" cy="167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99104" y="443865"/>
            <a:ext cx="153920" cy="246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86529" y="522553"/>
            <a:ext cx="158953" cy="167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1609" y="549845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5953"/>
                </a:lnTo>
              </a:path>
            </a:pathLst>
          </a:custGeom>
          <a:ln w="2730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71035" y="53829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160" y="0"/>
                </a:lnTo>
              </a:path>
            </a:pathLst>
          </a:custGeom>
          <a:ln w="2310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7745" y="522559"/>
            <a:ext cx="133565" cy="167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14585" y="522559"/>
            <a:ext cx="302138" cy="1674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17168" y="457590"/>
            <a:ext cx="77470" cy="283210"/>
          </a:xfrm>
          <a:custGeom>
            <a:avLst/>
            <a:gdLst/>
            <a:ahLst/>
            <a:cxnLst/>
            <a:rect l="l" t="t" r="r" b="b"/>
            <a:pathLst>
              <a:path w="77470" h="283209">
                <a:moveTo>
                  <a:pt x="62382" y="0"/>
                </a:moveTo>
                <a:lnTo>
                  <a:pt x="33096" y="33350"/>
                </a:lnTo>
                <a:lnTo>
                  <a:pt x="14727" y="67744"/>
                </a:lnTo>
                <a:lnTo>
                  <a:pt x="3314" y="105740"/>
                </a:lnTo>
                <a:lnTo>
                  <a:pt x="0" y="141312"/>
                </a:lnTo>
                <a:lnTo>
                  <a:pt x="207" y="150561"/>
                </a:lnTo>
                <a:lnTo>
                  <a:pt x="7134" y="192946"/>
                </a:lnTo>
                <a:lnTo>
                  <a:pt x="24066" y="234149"/>
                </a:lnTo>
                <a:lnTo>
                  <a:pt x="46583" y="267296"/>
                </a:lnTo>
                <a:lnTo>
                  <a:pt x="62382" y="282625"/>
                </a:lnTo>
                <a:lnTo>
                  <a:pt x="77368" y="269227"/>
                </a:lnTo>
                <a:lnTo>
                  <a:pt x="72644" y="264108"/>
                </a:lnTo>
                <a:lnTo>
                  <a:pt x="67998" y="258619"/>
                </a:lnTo>
                <a:lnTo>
                  <a:pt x="46834" y="225590"/>
                </a:lnTo>
                <a:lnTo>
                  <a:pt x="32600" y="182841"/>
                </a:lnTo>
                <a:lnTo>
                  <a:pt x="28549" y="141312"/>
                </a:lnTo>
                <a:lnTo>
                  <a:pt x="28802" y="130301"/>
                </a:lnTo>
                <a:lnTo>
                  <a:pt x="34786" y="90445"/>
                </a:lnTo>
                <a:lnTo>
                  <a:pt x="50596" y="49661"/>
                </a:lnTo>
                <a:lnTo>
                  <a:pt x="72644" y="18517"/>
                </a:lnTo>
                <a:lnTo>
                  <a:pt x="77368" y="13398"/>
                </a:lnTo>
                <a:lnTo>
                  <a:pt x="6238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32409" y="614680"/>
            <a:ext cx="27940" cy="71120"/>
          </a:xfrm>
          <a:custGeom>
            <a:avLst/>
            <a:gdLst/>
            <a:ahLst/>
            <a:cxnLst/>
            <a:rect l="l" t="t" r="r" b="b"/>
            <a:pathLst>
              <a:path w="27939" h="71120">
                <a:moveTo>
                  <a:pt x="0" y="71120"/>
                </a:moveTo>
                <a:lnTo>
                  <a:pt x="27330" y="71120"/>
                </a:lnTo>
                <a:lnTo>
                  <a:pt x="2733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32409" y="603250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9039" y="0"/>
                </a:lnTo>
              </a:path>
            </a:pathLst>
          </a:custGeom>
          <a:ln w="2285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32409" y="527050"/>
            <a:ext cx="27940" cy="64769"/>
          </a:xfrm>
          <a:custGeom>
            <a:avLst/>
            <a:gdLst/>
            <a:ahLst/>
            <a:cxnLst/>
            <a:rect l="l" t="t" r="r" b="b"/>
            <a:pathLst>
              <a:path w="27939" h="64770">
                <a:moveTo>
                  <a:pt x="0" y="64769"/>
                </a:moveTo>
                <a:lnTo>
                  <a:pt x="27330" y="64769"/>
                </a:lnTo>
                <a:lnTo>
                  <a:pt x="2733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44144" y="614642"/>
            <a:ext cx="27305" cy="71755"/>
          </a:xfrm>
          <a:custGeom>
            <a:avLst/>
            <a:gdLst/>
            <a:ahLst/>
            <a:cxnLst/>
            <a:rect l="l" t="t" r="r" b="b"/>
            <a:pathLst>
              <a:path w="27304" h="71754">
                <a:moveTo>
                  <a:pt x="27305" y="0"/>
                </a:moveTo>
                <a:lnTo>
                  <a:pt x="0" y="0"/>
                </a:lnTo>
                <a:lnTo>
                  <a:pt x="0" y="71158"/>
                </a:lnTo>
                <a:lnTo>
                  <a:pt x="27305" y="71158"/>
                </a:lnTo>
                <a:lnTo>
                  <a:pt x="2730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44144" y="526745"/>
            <a:ext cx="27305" cy="66040"/>
          </a:xfrm>
          <a:custGeom>
            <a:avLst/>
            <a:gdLst/>
            <a:ahLst/>
            <a:cxnLst/>
            <a:rect l="l" t="t" r="r" b="b"/>
            <a:pathLst>
              <a:path w="27304" h="66040">
                <a:moveTo>
                  <a:pt x="27305" y="0"/>
                </a:moveTo>
                <a:lnTo>
                  <a:pt x="0" y="0"/>
                </a:lnTo>
                <a:lnTo>
                  <a:pt x="0" y="65633"/>
                </a:lnTo>
                <a:lnTo>
                  <a:pt x="27305" y="65633"/>
                </a:lnTo>
                <a:lnTo>
                  <a:pt x="2730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14629" y="522559"/>
            <a:ext cx="133565" cy="167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86990" y="550347"/>
            <a:ext cx="0" cy="135890"/>
          </a:xfrm>
          <a:custGeom>
            <a:avLst/>
            <a:gdLst/>
            <a:ahLst/>
            <a:cxnLst/>
            <a:rect l="l" t="t" r="r" b="b"/>
            <a:pathLst>
              <a:path w="0" h="135890">
                <a:moveTo>
                  <a:pt x="0" y="0"/>
                </a:moveTo>
                <a:lnTo>
                  <a:pt x="0" y="135890"/>
                </a:lnTo>
              </a:path>
            </a:pathLst>
          </a:custGeom>
          <a:ln w="2731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73331" y="53828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521" y="0"/>
                </a:lnTo>
              </a:path>
            </a:pathLst>
          </a:custGeom>
          <a:ln w="2412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95194" y="550347"/>
            <a:ext cx="0" cy="135890"/>
          </a:xfrm>
          <a:custGeom>
            <a:avLst/>
            <a:gdLst/>
            <a:ahLst/>
            <a:cxnLst/>
            <a:rect l="l" t="t" r="r" b="b"/>
            <a:pathLst>
              <a:path w="0" h="135890">
                <a:moveTo>
                  <a:pt x="0" y="0"/>
                </a:moveTo>
                <a:lnTo>
                  <a:pt x="0" y="135458"/>
                </a:lnTo>
              </a:path>
            </a:pathLst>
          </a:custGeom>
          <a:ln w="2731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61699" y="522555"/>
            <a:ext cx="148386" cy="241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53256" y="526745"/>
            <a:ext cx="144691" cy="1590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50804" y="526745"/>
            <a:ext cx="176758" cy="1590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70298" y="522559"/>
            <a:ext cx="142756" cy="167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59468" y="522555"/>
            <a:ext cx="148386" cy="241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41426" y="522559"/>
            <a:ext cx="142756" cy="167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93170" y="522554"/>
            <a:ext cx="126530" cy="167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51509" y="522559"/>
            <a:ext cx="142756" cy="167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40685" y="526745"/>
            <a:ext cx="176758" cy="1590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69778" y="526745"/>
            <a:ext cx="144691" cy="1590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67324" y="614680"/>
            <a:ext cx="27940" cy="71120"/>
          </a:xfrm>
          <a:custGeom>
            <a:avLst/>
            <a:gdLst/>
            <a:ahLst/>
            <a:cxnLst/>
            <a:rect l="l" t="t" r="r" b="b"/>
            <a:pathLst>
              <a:path w="27940" h="71120">
                <a:moveTo>
                  <a:pt x="0" y="71120"/>
                </a:moveTo>
                <a:lnTo>
                  <a:pt x="27330" y="71120"/>
                </a:lnTo>
                <a:lnTo>
                  <a:pt x="2733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567324" y="603250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 h="0">
                <a:moveTo>
                  <a:pt x="0" y="0"/>
                </a:moveTo>
                <a:lnTo>
                  <a:pt x="139039" y="0"/>
                </a:lnTo>
              </a:path>
            </a:pathLst>
          </a:custGeom>
          <a:ln w="2285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567324" y="527050"/>
            <a:ext cx="27940" cy="64769"/>
          </a:xfrm>
          <a:custGeom>
            <a:avLst/>
            <a:gdLst/>
            <a:ahLst/>
            <a:cxnLst/>
            <a:rect l="l" t="t" r="r" b="b"/>
            <a:pathLst>
              <a:path w="27940" h="64770">
                <a:moveTo>
                  <a:pt x="0" y="64769"/>
                </a:moveTo>
                <a:lnTo>
                  <a:pt x="27330" y="64769"/>
                </a:lnTo>
                <a:lnTo>
                  <a:pt x="2733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679059" y="614642"/>
            <a:ext cx="27305" cy="71755"/>
          </a:xfrm>
          <a:custGeom>
            <a:avLst/>
            <a:gdLst/>
            <a:ahLst/>
            <a:cxnLst/>
            <a:rect l="l" t="t" r="r" b="b"/>
            <a:pathLst>
              <a:path w="27304" h="71754">
                <a:moveTo>
                  <a:pt x="27305" y="0"/>
                </a:moveTo>
                <a:lnTo>
                  <a:pt x="0" y="0"/>
                </a:lnTo>
                <a:lnTo>
                  <a:pt x="0" y="71158"/>
                </a:lnTo>
                <a:lnTo>
                  <a:pt x="27305" y="71158"/>
                </a:lnTo>
                <a:lnTo>
                  <a:pt x="2730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79059" y="526745"/>
            <a:ext cx="27305" cy="66040"/>
          </a:xfrm>
          <a:custGeom>
            <a:avLst/>
            <a:gdLst/>
            <a:ahLst/>
            <a:cxnLst/>
            <a:rect l="l" t="t" r="r" b="b"/>
            <a:pathLst>
              <a:path w="27304" h="66040">
                <a:moveTo>
                  <a:pt x="27305" y="0"/>
                </a:moveTo>
                <a:lnTo>
                  <a:pt x="0" y="0"/>
                </a:lnTo>
                <a:lnTo>
                  <a:pt x="0" y="65633"/>
                </a:lnTo>
                <a:lnTo>
                  <a:pt x="27305" y="65633"/>
                </a:lnTo>
                <a:lnTo>
                  <a:pt x="2730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49544" y="522559"/>
            <a:ext cx="133565" cy="1674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935968" y="522555"/>
            <a:ext cx="148386" cy="2410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117844" y="522559"/>
            <a:ext cx="133565" cy="1674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438567" y="526740"/>
            <a:ext cx="157899" cy="2238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41441" y="934044"/>
            <a:ext cx="133565" cy="1674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41546" y="961832"/>
            <a:ext cx="0" cy="135890"/>
          </a:xfrm>
          <a:custGeom>
            <a:avLst/>
            <a:gdLst/>
            <a:ahLst/>
            <a:cxnLst/>
            <a:rect l="l" t="t" r="r" b="b"/>
            <a:pathLst>
              <a:path w="0" h="135890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2731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27887" y="94976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521" y="0"/>
                </a:lnTo>
              </a:path>
            </a:pathLst>
          </a:custGeom>
          <a:ln w="2412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49750" y="961832"/>
            <a:ext cx="0" cy="135890"/>
          </a:xfrm>
          <a:custGeom>
            <a:avLst/>
            <a:gdLst/>
            <a:ahLst/>
            <a:cxnLst/>
            <a:rect l="l" t="t" r="r" b="b"/>
            <a:pathLst>
              <a:path w="0" h="135890">
                <a:moveTo>
                  <a:pt x="0" y="0"/>
                </a:moveTo>
                <a:lnTo>
                  <a:pt x="0" y="135458"/>
                </a:lnTo>
              </a:path>
            </a:pathLst>
          </a:custGeom>
          <a:ln w="2731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16256" y="934040"/>
            <a:ext cx="148386" cy="2410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798214" y="934044"/>
            <a:ext cx="318880" cy="1674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61165" y="938230"/>
            <a:ext cx="136207" cy="15905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327343" y="1060785"/>
            <a:ext cx="63500" cy="102235"/>
          </a:xfrm>
          <a:custGeom>
            <a:avLst/>
            <a:gdLst/>
            <a:ahLst/>
            <a:cxnLst/>
            <a:rect l="l" t="t" r="r" b="b"/>
            <a:pathLst>
              <a:path w="63500" h="102234">
                <a:moveTo>
                  <a:pt x="62915" y="0"/>
                </a:moveTo>
                <a:lnTo>
                  <a:pt x="29425" y="0"/>
                </a:lnTo>
                <a:lnTo>
                  <a:pt x="0" y="101803"/>
                </a:lnTo>
                <a:lnTo>
                  <a:pt x="33477" y="101803"/>
                </a:lnTo>
                <a:lnTo>
                  <a:pt x="6291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21199" y="873257"/>
            <a:ext cx="172694" cy="2240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36004" y="938230"/>
            <a:ext cx="144691" cy="1590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23949" y="934044"/>
            <a:ext cx="142756" cy="1674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13123" y="938229"/>
            <a:ext cx="133934" cy="15905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76487" y="869075"/>
            <a:ext cx="77470" cy="283210"/>
          </a:xfrm>
          <a:custGeom>
            <a:avLst/>
            <a:gdLst/>
            <a:ahLst/>
            <a:cxnLst/>
            <a:rect l="l" t="t" r="r" b="b"/>
            <a:pathLst>
              <a:path w="77470" h="283209">
                <a:moveTo>
                  <a:pt x="14985" y="0"/>
                </a:moveTo>
                <a:lnTo>
                  <a:pt x="0" y="13398"/>
                </a:lnTo>
                <a:lnTo>
                  <a:pt x="4722" y="18517"/>
                </a:lnTo>
                <a:lnTo>
                  <a:pt x="9364" y="24006"/>
                </a:lnTo>
                <a:lnTo>
                  <a:pt x="30521" y="57035"/>
                </a:lnTo>
                <a:lnTo>
                  <a:pt x="44767" y="99783"/>
                </a:lnTo>
                <a:lnTo>
                  <a:pt x="48818" y="141312"/>
                </a:lnTo>
                <a:lnTo>
                  <a:pt x="48566" y="152323"/>
                </a:lnTo>
                <a:lnTo>
                  <a:pt x="42574" y="192186"/>
                </a:lnTo>
                <a:lnTo>
                  <a:pt x="26760" y="232964"/>
                </a:lnTo>
                <a:lnTo>
                  <a:pt x="4722" y="264109"/>
                </a:lnTo>
                <a:lnTo>
                  <a:pt x="0" y="269227"/>
                </a:lnTo>
                <a:lnTo>
                  <a:pt x="14985" y="282625"/>
                </a:lnTo>
                <a:lnTo>
                  <a:pt x="44272" y="249275"/>
                </a:lnTo>
                <a:lnTo>
                  <a:pt x="62629" y="214881"/>
                </a:lnTo>
                <a:lnTo>
                  <a:pt x="74040" y="176809"/>
                </a:lnTo>
                <a:lnTo>
                  <a:pt x="77368" y="141312"/>
                </a:lnTo>
                <a:lnTo>
                  <a:pt x="77159" y="131995"/>
                </a:lnTo>
                <a:lnTo>
                  <a:pt x="70221" y="89660"/>
                </a:lnTo>
                <a:lnTo>
                  <a:pt x="53289" y="48475"/>
                </a:lnTo>
                <a:lnTo>
                  <a:pt x="30784" y="15328"/>
                </a:lnTo>
                <a:lnTo>
                  <a:pt x="18275" y="2679"/>
                </a:lnTo>
                <a:lnTo>
                  <a:pt x="1498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402844" y="1064641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19">
                <a:moveTo>
                  <a:pt x="0" y="0"/>
                </a:moveTo>
                <a:lnTo>
                  <a:pt x="33477" y="0"/>
                </a:lnTo>
                <a:lnTo>
                  <a:pt x="33477" y="32651"/>
                </a:lnTo>
                <a:lnTo>
                  <a:pt x="0" y="32651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04536" y="1494307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5" h="0">
                <a:moveTo>
                  <a:pt x="0" y="0"/>
                </a:moveTo>
                <a:lnTo>
                  <a:pt x="882916" y="0"/>
                </a:lnTo>
              </a:path>
            </a:pathLst>
          </a:custGeom>
          <a:ln w="73685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539410" y="1914134"/>
            <a:ext cx="168427" cy="23232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71539" y="2045365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53905" y="202758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 h="0">
                <a:moveTo>
                  <a:pt x="0" y="0"/>
                </a:moveTo>
                <a:lnTo>
                  <a:pt x="159778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771539" y="1914555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896050" y="2045404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896050" y="1914136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951112" y="1895039"/>
            <a:ext cx="199390" cy="269875"/>
          </a:xfrm>
          <a:custGeom>
            <a:avLst/>
            <a:gdLst/>
            <a:ahLst/>
            <a:cxnLst/>
            <a:rect l="l" t="t" r="r" b="b"/>
            <a:pathLst>
              <a:path w="199389" h="269875">
                <a:moveTo>
                  <a:pt x="116738" y="0"/>
                </a:moveTo>
                <a:lnTo>
                  <a:pt x="82042" y="0"/>
                </a:lnTo>
                <a:lnTo>
                  <a:pt x="82042" y="31076"/>
                </a:lnTo>
                <a:lnTo>
                  <a:pt x="72398" y="32760"/>
                </a:lnTo>
                <a:lnTo>
                  <a:pt x="32766" y="52284"/>
                </a:lnTo>
                <a:lnTo>
                  <a:pt x="8404" y="87512"/>
                </a:lnTo>
                <a:lnTo>
                  <a:pt x="0" y="134912"/>
                </a:lnTo>
                <a:lnTo>
                  <a:pt x="323" y="145222"/>
                </a:lnTo>
                <a:lnTo>
                  <a:pt x="11657" y="190601"/>
                </a:lnTo>
                <a:lnTo>
                  <a:pt x="39067" y="222810"/>
                </a:lnTo>
                <a:lnTo>
                  <a:pt x="82042" y="238569"/>
                </a:lnTo>
                <a:lnTo>
                  <a:pt x="82042" y="269303"/>
                </a:lnTo>
                <a:lnTo>
                  <a:pt x="116738" y="269303"/>
                </a:lnTo>
                <a:lnTo>
                  <a:pt x="116738" y="238569"/>
                </a:lnTo>
                <a:lnTo>
                  <a:pt x="126578" y="236961"/>
                </a:lnTo>
                <a:lnTo>
                  <a:pt x="166450" y="217558"/>
                </a:lnTo>
                <a:lnTo>
                  <a:pt x="177913" y="205397"/>
                </a:lnTo>
                <a:lnTo>
                  <a:pt x="82042" y="205397"/>
                </a:lnTo>
                <a:lnTo>
                  <a:pt x="75133" y="204127"/>
                </a:lnTo>
                <a:lnTo>
                  <a:pt x="44627" y="178295"/>
                </a:lnTo>
                <a:lnTo>
                  <a:pt x="35839" y="134734"/>
                </a:lnTo>
                <a:lnTo>
                  <a:pt x="36051" y="126983"/>
                </a:lnTo>
                <a:lnTo>
                  <a:pt x="52679" y="79667"/>
                </a:lnTo>
                <a:lnTo>
                  <a:pt x="82042" y="64236"/>
                </a:lnTo>
                <a:lnTo>
                  <a:pt x="177257" y="64236"/>
                </a:lnTo>
                <a:lnTo>
                  <a:pt x="172130" y="58167"/>
                </a:lnTo>
                <a:lnTo>
                  <a:pt x="135462" y="35202"/>
                </a:lnTo>
                <a:lnTo>
                  <a:pt x="116738" y="31076"/>
                </a:lnTo>
                <a:lnTo>
                  <a:pt x="116738" y="0"/>
                </a:lnTo>
                <a:close/>
              </a:path>
              <a:path w="199389" h="269875">
                <a:moveTo>
                  <a:pt x="116738" y="64236"/>
                </a:moveTo>
                <a:lnTo>
                  <a:pt x="82042" y="64236"/>
                </a:lnTo>
                <a:lnTo>
                  <a:pt x="82042" y="205397"/>
                </a:lnTo>
                <a:lnTo>
                  <a:pt x="116738" y="205397"/>
                </a:lnTo>
                <a:lnTo>
                  <a:pt x="116738" y="64236"/>
                </a:lnTo>
                <a:close/>
              </a:path>
              <a:path w="199389" h="269875">
                <a:moveTo>
                  <a:pt x="177257" y="64236"/>
                </a:moveTo>
                <a:lnTo>
                  <a:pt x="116738" y="64236"/>
                </a:lnTo>
                <a:lnTo>
                  <a:pt x="123647" y="65519"/>
                </a:lnTo>
                <a:lnTo>
                  <a:pt x="129921" y="67919"/>
                </a:lnTo>
                <a:lnTo>
                  <a:pt x="157314" y="98361"/>
                </a:lnTo>
                <a:lnTo>
                  <a:pt x="162936" y="134912"/>
                </a:lnTo>
                <a:lnTo>
                  <a:pt x="162729" y="142497"/>
                </a:lnTo>
                <a:lnTo>
                  <a:pt x="146100" y="189979"/>
                </a:lnTo>
                <a:lnTo>
                  <a:pt x="116738" y="205397"/>
                </a:lnTo>
                <a:lnTo>
                  <a:pt x="177913" y="205397"/>
                </a:lnTo>
                <a:lnTo>
                  <a:pt x="195876" y="164667"/>
                </a:lnTo>
                <a:lnTo>
                  <a:pt x="198774" y="134734"/>
                </a:lnTo>
                <a:lnTo>
                  <a:pt x="198444" y="124677"/>
                </a:lnTo>
                <a:lnTo>
                  <a:pt x="186745" y="79367"/>
                </a:lnTo>
                <a:lnTo>
                  <a:pt x="177622" y="64668"/>
                </a:lnTo>
                <a:lnTo>
                  <a:pt x="177257" y="64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178695" y="1909797"/>
            <a:ext cx="187706" cy="2409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403838" y="1914136"/>
            <a:ext cx="139623" cy="2323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80887" y="1914131"/>
            <a:ext cx="197497" cy="2323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805736" y="1914139"/>
            <a:ext cx="185115" cy="23232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154956" y="2146455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69">
                <a:moveTo>
                  <a:pt x="0" y="77470"/>
                </a:moveTo>
                <a:lnTo>
                  <a:pt x="35267" y="77470"/>
                </a:lnTo>
                <a:lnTo>
                  <a:pt x="35267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18203" y="2128675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 h="0">
                <a:moveTo>
                  <a:pt x="0" y="0"/>
                </a:moveTo>
                <a:lnTo>
                  <a:pt x="172021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035843" y="1914045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149705" y="1914134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230519" y="1914134"/>
            <a:ext cx="168427" cy="23232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434213" y="1914139"/>
            <a:ext cx="156184" cy="23232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688581" y="1909797"/>
            <a:ext cx="187705" cy="2409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992088" y="1949694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974454" y="1931914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 h="0">
                <a:moveTo>
                  <a:pt x="0" y="0"/>
                </a:moveTo>
                <a:lnTo>
                  <a:pt x="152869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109697" y="1950253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4">
                <a:moveTo>
                  <a:pt x="0" y="0"/>
                </a:moveTo>
                <a:lnTo>
                  <a:pt x="0" y="196202"/>
                </a:lnTo>
              </a:path>
            </a:pathLst>
          </a:custGeom>
          <a:ln w="3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173391" y="1914136"/>
            <a:ext cx="139623" cy="23232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350460" y="212864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50460" y="204482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39">
                <a:moveTo>
                  <a:pt x="0" y="66039"/>
                </a:moveTo>
                <a:lnTo>
                  <a:pt x="35267" y="66039"/>
                </a:lnTo>
                <a:lnTo>
                  <a:pt x="35267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350460" y="202704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350460" y="194957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0" y="59689"/>
                </a:moveTo>
                <a:lnTo>
                  <a:pt x="35267" y="59689"/>
                </a:lnTo>
                <a:lnTo>
                  <a:pt x="35267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350460" y="193179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506349" y="1914131"/>
            <a:ext cx="194945" cy="309245"/>
          </a:xfrm>
          <a:custGeom>
            <a:avLst/>
            <a:gdLst/>
            <a:ahLst/>
            <a:cxnLst/>
            <a:rect l="l" t="t" r="r" b="b"/>
            <a:pathLst>
              <a:path w="194945" h="309244">
                <a:moveTo>
                  <a:pt x="194754" y="196735"/>
                </a:moveTo>
                <a:lnTo>
                  <a:pt x="0" y="196735"/>
                </a:lnTo>
                <a:lnTo>
                  <a:pt x="0" y="309245"/>
                </a:lnTo>
                <a:lnTo>
                  <a:pt x="35128" y="309245"/>
                </a:lnTo>
                <a:lnTo>
                  <a:pt x="35128" y="232321"/>
                </a:lnTo>
                <a:lnTo>
                  <a:pt x="194754" y="232321"/>
                </a:lnTo>
                <a:lnTo>
                  <a:pt x="194754" y="196735"/>
                </a:lnTo>
                <a:close/>
              </a:path>
              <a:path w="194945" h="309244">
                <a:moveTo>
                  <a:pt x="194754" y="232321"/>
                </a:moveTo>
                <a:lnTo>
                  <a:pt x="159638" y="232321"/>
                </a:lnTo>
                <a:lnTo>
                  <a:pt x="159638" y="309245"/>
                </a:lnTo>
                <a:lnTo>
                  <a:pt x="194754" y="309245"/>
                </a:lnTo>
                <a:lnTo>
                  <a:pt x="194754" y="232321"/>
                </a:lnTo>
                <a:close/>
              </a:path>
              <a:path w="194945" h="309244">
                <a:moveTo>
                  <a:pt x="171881" y="0"/>
                </a:moveTo>
                <a:lnTo>
                  <a:pt x="72110" y="0"/>
                </a:lnTo>
                <a:lnTo>
                  <a:pt x="70376" y="17054"/>
                </a:lnTo>
                <a:lnTo>
                  <a:pt x="68337" y="33316"/>
                </a:lnTo>
                <a:lnTo>
                  <a:pt x="60401" y="77454"/>
                </a:lnTo>
                <a:lnTo>
                  <a:pt x="49981" y="116028"/>
                </a:lnTo>
                <a:lnTo>
                  <a:pt x="32677" y="159575"/>
                </a:lnTo>
                <a:lnTo>
                  <a:pt x="11798" y="196735"/>
                </a:lnTo>
                <a:lnTo>
                  <a:pt x="52387" y="196735"/>
                </a:lnTo>
                <a:lnTo>
                  <a:pt x="52387" y="196037"/>
                </a:lnTo>
                <a:lnTo>
                  <a:pt x="57036" y="187669"/>
                </a:lnTo>
                <a:lnTo>
                  <a:pt x="61477" y="179236"/>
                </a:lnTo>
                <a:lnTo>
                  <a:pt x="77160" y="144487"/>
                </a:lnTo>
                <a:lnTo>
                  <a:pt x="89409" y="105881"/>
                </a:lnTo>
                <a:lnTo>
                  <a:pt x="98391" y="61191"/>
                </a:lnTo>
                <a:lnTo>
                  <a:pt x="101765" y="35598"/>
                </a:lnTo>
                <a:lnTo>
                  <a:pt x="171881" y="35598"/>
                </a:lnTo>
                <a:lnTo>
                  <a:pt x="171881" y="0"/>
                </a:lnTo>
                <a:close/>
              </a:path>
              <a:path w="194945" h="309244">
                <a:moveTo>
                  <a:pt x="171881" y="35598"/>
                </a:moveTo>
                <a:lnTo>
                  <a:pt x="136601" y="35598"/>
                </a:lnTo>
                <a:lnTo>
                  <a:pt x="136601" y="196735"/>
                </a:lnTo>
                <a:lnTo>
                  <a:pt x="171881" y="196735"/>
                </a:lnTo>
                <a:lnTo>
                  <a:pt x="171881" y="35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732778" y="1909794"/>
            <a:ext cx="145415" cy="241300"/>
          </a:xfrm>
          <a:custGeom>
            <a:avLst/>
            <a:gdLst/>
            <a:ahLst/>
            <a:cxnLst/>
            <a:rect l="l" t="t" r="r" b="b"/>
            <a:pathLst>
              <a:path w="145414" h="241300">
                <a:moveTo>
                  <a:pt x="108483" y="0"/>
                </a:moveTo>
                <a:lnTo>
                  <a:pt x="100330" y="0"/>
                </a:lnTo>
                <a:lnTo>
                  <a:pt x="88695" y="673"/>
                </a:lnTo>
                <a:lnTo>
                  <a:pt x="48440" y="14945"/>
                </a:lnTo>
                <a:lnTo>
                  <a:pt x="20049" y="44656"/>
                </a:lnTo>
                <a:lnTo>
                  <a:pt x="3766" y="86972"/>
                </a:lnTo>
                <a:lnTo>
                  <a:pt x="0" y="124663"/>
                </a:lnTo>
                <a:lnTo>
                  <a:pt x="390" y="137327"/>
                </a:lnTo>
                <a:lnTo>
                  <a:pt x="9785" y="182327"/>
                </a:lnTo>
                <a:lnTo>
                  <a:pt x="31584" y="216040"/>
                </a:lnTo>
                <a:lnTo>
                  <a:pt x="65653" y="236258"/>
                </a:lnTo>
                <a:lnTo>
                  <a:pt x="99034" y="240995"/>
                </a:lnTo>
                <a:lnTo>
                  <a:pt x="107378" y="240995"/>
                </a:lnTo>
                <a:lnTo>
                  <a:pt x="115443" y="240334"/>
                </a:lnTo>
                <a:lnTo>
                  <a:pt x="131000" y="237667"/>
                </a:lnTo>
                <a:lnTo>
                  <a:pt x="138239" y="235851"/>
                </a:lnTo>
                <a:lnTo>
                  <a:pt x="144957" y="233540"/>
                </a:lnTo>
                <a:lnTo>
                  <a:pt x="144957" y="205054"/>
                </a:lnTo>
                <a:lnTo>
                  <a:pt x="101346" y="205054"/>
                </a:lnTo>
                <a:lnTo>
                  <a:pt x="93911" y="204724"/>
                </a:lnTo>
                <a:lnTo>
                  <a:pt x="58098" y="188939"/>
                </a:lnTo>
                <a:lnTo>
                  <a:pt x="38931" y="150014"/>
                </a:lnTo>
                <a:lnTo>
                  <a:pt x="36423" y="122059"/>
                </a:lnTo>
                <a:lnTo>
                  <a:pt x="36730" y="112020"/>
                </a:lnTo>
                <a:lnTo>
                  <a:pt x="47163" y="70562"/>
                </a:lnTo>
                <a:lnTo>
                  <a:pt x="75793" y="41668"/>
                </a:lnTo>
                <a:lnTo>
                  <a:pt x="102349" y="35940"/>
                </a:lnTo>
                <a:lnTo>
                  <a:pt x="143230" y="35940"/>
                </a:lnTo>
                <a:lnTo>
                  <a:pt x="143230" y="7632"/>
                </a:lnTo>
                <a:lnTo>
                  <a:pt x="137375" y="5206"/>
                </a:lnTo>
                <a:lnTo>
                  <a:pt x="130797" y="3327"/>
                </a:lnTo>
                <a:lnTo>
                  <a:pt x="116217" y="673"/>
                </a:lnTo>
                <a:lnTo>
                  <a:pt x="108483" y="0"/>
                </a:lnTo>
                <a:close/>
              </a:path>
              <a:path w="145414" h="241300">
                <a:moveTo>
                  <a:pt x="144957" y="196900"/>
                </a:moveTo>
                <a:lnTo>
                  <a:pt x="138341" y="199567"/>
                </a:lnTo>
                <a:lnTo>
                  <a:pt x="131229" y="201587"/>
                </a:lnTo>
                <a:lnTo>
                  <a:pt x="116065" y="204368"/>
                </a:lnTo>
                <a:lnTo>
                  <a:pt x="108635" y="205054"/>
                </a:lnTo>
                <a:lnTo>
                  <a:pt x="144957" y="205054"/>
                </a:lnTo>
                <a:lnTo>
                  <a:pt x="144957" y="196900"/>
                </a:lnTo>
                <a:close/>
              </a:path>
              <a:path w="145414" h="241300">
                <a:moveTo>
                  <a:pt x="143230" y="35940"/>
                </a:moveTo>
                <a:lnTo>
                  <a:pt x="108686" y="35940"/>
                </a:lnTo>
                <a:lnTo>
                  <a:pt x="115163" y="36525"/>
                </a:lnTo>
                <a:lnTo>
                  <a:pt x="128409" y="38836"/>
                </a:lnTo>
                <a:lnTo>
                  <a:pt x="135547" y="40868"/>
                </a:lnTo>
                <a:lnTo>
                  <a:pt x="143230" y="43751"/>
                </a:lnTo>
                <a:lnTo>
                  <a:pt x="143230" y="35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974828" y="1949732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895002" y="193193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9" y="0"/>
                </a:lnTo>
              </a:path>
            </a:pathLst>
          </a:custGeom>
          <a:ln w="355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073228" y="1909797"/>
            <a:ext cx="187960" cy="241300"/>
          </a:xfrm>
          <a:custGeom>
            <a:avLst/>
            <a:gdLst/>
            <a:ahLst/>
            <a:cxnLst/>
            <a:rect l="l" t="t" r="r" b="b"/>
            <a:pathLst>
              <a:path w="187960" h="241300">
                <a:moveTo>
                  <a:pt x="93852" y="0"/>
                </a:moveTo>
                <a:lnTo>
                  <a:pt x="54051" y="8851"/>
                </a:lnTo>
                <a:lnTo>
                  <a:pt x="24549" y="33680"/>
                </a:lnTo>
                <a:lnTo>
                  <a:pt x="6261" y="71793"/>
                </a:lnTo>
                <a:lnTo>
                  <a:pt x="0" y="120497"/>
                </a:lnTo>
                <a:lnTo>
                  <a:pt x="390" y="133506"/>
                </a:lnTo>
                <a:lnTo>
                  <a:pt x="9747" y="179886"/>
                </a:lnTo>
                <a:lnTo>
                  <a:pt x="30894" y="214858"/>
                </a:lnTo>
                <a:lnTo>
                  <a:pt x="63097" y="236017"/>
                </a:lnTo>
                <a:lnTo>
                  <a:pt x="93852" y="240995"/>
                </a:lnTo>
                <a:lnTo>
                  <a:pt x="104699" y="240442"/>
                </a:lnTo>
                <a:lnTo>
                  <a:pt x="142052" y="227270"/>
                </a:lnTo>
                <a:lnTo>
                  <a:pt x="164693" y="205054"/>
                </a:lnTo>
                <a:lnTo>
                  <a:pt x="85496" y="205054"/>
                </a:lnTo>
                <a:lnTo>
                  <a:pt x="77825" y="203301"/>
                </a:lnTo>
                <a:lnTo>
                  <a:pt x="45870" y="172111"/>
                </a:lnTo>
                <a:lnTo>
                  <a:pt x="36680" y="130758"/>
                </a:lnTo>
                <a:lnTo>
                  <a:pt x="36410" y="120497"/>
                </a:lnTo>
                <a:lnTo>
                  <a:pt x="36680" y="110236"/>
                </a:lnTo>
                <a:lnTo>
                  <a:pt x="45870" y="68862"/>
                </a:lnTo>
                <a:lnTo>
                  <a:pt x="77825" y="37680"/>
                </a:lnTo>
                <a:lnTo>
                  <a:pt x="85496" y="35940"/>
                </a:lnTo>
                <a:lnTo>
                  <a:pt x="164692" y="35940"/>
                </a:lnTo>
                <a:lnTo>
                  <a:pt x="163169" y="33680"/>
                </a:lnTo>
                <a:lnTo>
                  <a:pt x="133642" y="8851"/>
                </a:lnTo>
                <a:lnTo>
                  <a:pt x="104699" y="552"/>
                </a:lnTo>
                <a:lnTo>
                  <a:pt x="93852" y="0"/>
                </a:lnTo>
                <a:close/>
              </a:path>
              <a:path w="187960" h="241300">
                <a:moveTo>
                  <a:pt x="164692" y="35940"/>
                </a:moveTo>
                <a:lnTo>
                  <a:pt x="102196" y="35940"/>
                </a:lnTo>
                <a:lnTo>
                  <a:pt x="109867" y="37680"/>
                </a:lnTo>
                <a:lnTo>
                  <a:pt x="123888" y="44615"/>
                </a:lnTo>
                <a:lnTo>
                  <a:pt x="146964" y="83426"/>
                </a:lnTo>
                <a:lnTo>
                  <a:pt x="151282" y="120497"/>
                </a:lnTo>
                <a:lnTo>
                  <a:pt x="151013" y="130758"/>
                </a:lnTo>
                <a:lnTo>
                  <a:pt x="141824" y="172111"/>
                </a:lnTo>
                <a:lnTo>
                  <a:pt x="109867" y="203301"/>
                </a:lnTo>
                <a:lnTo>
                  <a:pt x="102196" y="205054"/>
                </a:lnTo>
                <a:lnTo>
                  <a:pt x="164693" y="205054"/>
                </a:lnTo>
                <a:lnTo>
                  <a:pt x="181444" y="169202"/>
                </a:lnTo>
                <a:lnTo>
                  <a:pt x="187705" y="120497"/>
                </a:lnTo>
                <a:lnTo>
                  <a:pt x="187313" y="107488"/>
                </a:lnTo>
                <a:lnTo>
                  <a:pt x="177951" y="61110"/>
                </a:lnTo>
                <a:lnTo>
                  <a:pt x="168812" y="42055"/>
                </a:lnTo>
                <a:lnTo>
                  <a:pt x="164692" y="35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287558" y="1914139"/>
            <a:ext cx="156184" cy="23232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702862" y="2146544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69">
                <a:moveTo>
                  <a:pt x="0" y="77469"/>
                </a:moveTo>
                <a:lnTo>
                  <a:pt x="35255" y="77469"/>
                </a:lnTo>
                <a:lnTo>
                  <a:pt x="35255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489807" y="2128764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 h="0">
                <a:moveTo>
                  <a:pt x="0" y="0"/>
                </a:moveTo>
                <a:lnTo>
                  <a:pt x="24831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507447" y="1914134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602449" y="1914134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697312" y="1914134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778428" y="212864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778428" y="204482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39">
                <a:moveTo>
                  <a:pt x="0" y="66039"/>
                </a:moveTo>
                <a:lnTo>
                  <a:pt x="35267" y="66039"/>
                </a:lnTo>
                <a:lnTo>
                  <a:pt x="35267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778428" y="202704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778428" y="194957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0" y="59689"/>
                </a:moveTo>
                <a:lnTo>
                  <a:pt x="35267" y="59689"/>
                </a:lnTo>
                <a:lnTo>
                  <a:pt x="35267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778428" y="193179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945828" y="1914131"/>
            <a:ext cx="197497" cy="23232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241510" y="1909794"/>
            <a:ext cx="144957" cy="2409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422457" y="212864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422457" y="204482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39">
                <a:moveTo>
                  <a:pt x="0" y="66039"/>
                </a:moveTo>
                <a:lnTo>
                  <a:pt x="35267" y="66039"/>
                </a:lnTo>
                <a:lnTo>
                  <a:pt x="35267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422457" y="202704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422457" y="194957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0" y="59689"/>
                </a:moveTo>
                <a:lnTo>
                  <a:pt x="35267" y="59689"/>
                </a:lnTo>
                <a:lnTo>
                  <a:pt x="35267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422457" y="193179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589858" y="1914131"/>
            <a:ext cx="197497" cy="2323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833425" y="1914134"/>
            <a:ext cx="168427" cy="23232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65554" y="2045365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047920" y="202758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78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065554" y="1914555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90065" y="2045404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90065" y="1914136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235047" y="1914139"/>
            <a:ext cx="185115" cy="23232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447512" y="1914136"/>
            <a:ext cx="139623" cy="2323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624579" y="212864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624579" y="204482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59" h="66039">
                <a:moveTo>
                  <a:pt x="0" y="66039"/>
                </a:moveTo>
                <a:lnTo>
                  <a:pt x="35267" y="66039"/>
                </a:lnTo>
                <a:lnTo>
                  <a:pt x="35267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624579" y="202704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1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624579" y="194957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59" h="59689">
                <a:moveTo>
                  <a:pt x="0" y="59689"/>
                </a:moveTo>
                <a:lnTo>
                  <a:pt x="35267" y="59689"/>
                </a:lnTo>
                <a:lnTo>
                  <a:pt x="35267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624579" y="193179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29702" y="2027599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3954" y="0"/>
                </a:lnTo>
              </a:path>
            </a:pathLst>
          </a:custGeom>
          <a:ln w="321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038718" y="1914139"/>
            <a:ext cx="185115" cy="23232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268817" y="2045365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251183" y="202758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78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268817" y="1914555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393328" y="2045404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93328" y="1914136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448390" y="1909797"/>
            <a:ext cx="187706" cy="2409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691167" y="2045365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673533" y="202758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78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691167" y="1914555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815678" y="2045404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815678" y="1914136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870732" y="1909794"/>
            <a:ext cx="144957" cy="2409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052394" y="2100097"/>
            <a:ext cx="38735" cy="46355"/>
          </a:xfrm>
          <a:custGeom>
            <a:avLst/>
            <a:gdLst/>
            <a:ahLst/>
            <a:cxnLst/>
            <a:rect l="l" t="t" r="r" b="b"/>
            <a:pathLst>
              <a:path w="38734" h="46355">
                <a:moveTo>
                  <a:pt x="0" y="0"/>
                </a:moveTo>
                <a:lnTo>
                  <a:pt x="38722" y="0"/>
                </a:lnTo>
                <a:lnTo>
                  <a:pt x="38722" y="46354"/>
                </a:lnTo>
                <a:lnTo>
                  <a:pt x="0" y="463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45202" y="2616998"/>
            <a:ext cx="260418" cy="18593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35548" y="2666516"/>
            <a:ext cx="250845" cy="19645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13400" y="2666521"/>
            <a:ext cx="120891" cy="1964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61581" y="2666516"/>
            <a:ext cx="103098" cy="136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098422" y="2669921"/>
            <a:ext cx="147904" cy="13083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292974" y="2772931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69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292986" y="2689428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69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424506" y="2669922"/>
            <a:ext cx="111988" cy="13301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570247" y="2666520"/>
            <a:ext cx="93040" cy="13642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697055" y="2666521"/>
            <a:ext cx="120891" cy="19644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853138" y="2666521"/>
            <a:ext cx="120891" cy="19644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012784" y="2772931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69">
                <a:moveTo>
                  <a:pt x="0" y="0"/>
                </a:moveTo>
                <a:lnTo>
                  <a:pt x="27279" y="0"/>
                </a:lnTo>
                <a:lnTo>
                  <a:pt x="27279" y="26606"/>
                </a:lnTo>
                <a:lnTo>
                  <a:pt x="0" y="26606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085452" y="2669922"/>
            <a:ext cx="111988" cy="13301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231198" y="2666519"/>
            <a:ext cx="108839" cy="1364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364440" y="2769791"/>
            <a:ext cx="51435" cy="83185"/>
          </a:xfrm>
          <a:custGeom>
            <a:avLst/>
            <a:gdLst/>
            <a:ahLst/>
            <a:cxnLst/>
            <a:rect l="l" t="t" r="r" b="b"/>
            <a:pathLst>
              <a:path w="51435" h="83185">
                <a:moveTo>
                  <a:pt x="51257" y="0"/>
                </a:moveTo>
                <a:lnTo>
                  <a:pt x="23977" y="0"/>
                </a:lnTo>
                <a:lnTo>
                  <a:pt x="0" y="82943"/>
                </a:lnTo>
                <a:lnTo>
                  <a:pt x="27279" y="82943"/>
                </a:lnTo>
                <a:lnTo>
                  <a:pt x="5125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502296" y="2602399"/>
            <a:ext cx="189237" cy="21173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730732" y="2616992"/>
            <a:ext cx="206347" cy="23574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052017" y="2689163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040891" y="267963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140174" y="2689163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186501" y="2666519"/>
            <a:ext cx="108838" cy="13642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338418" y="2666521"/>
            <a:ext cx="120891" cy="19644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537637" y="2688754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480137" y="26793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623863" y="2741111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623863" y="273222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623863" y="2669991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714897" y="274155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14897" y="2669927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772431" y="2666512"/>
            <a:ext cx="116288" cy="13642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926561" y="2666521"/>
            <a:ext cx="120891" cy="19644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074744" y="2666516"/>
            <a:ext cx="103098" cy="13642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211591" y="2669929"/>
            <a:ext cx="114147" cy="1296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351585" y="2669927"/>
            <a:ext cx="117881" cy="1296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504740" y="2666512"/>
            <a:ext cx="116288" cy="13642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709843" y="2666516"/>
            <a:ext cx="103098" cy="136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838778" y="2666519"/>
            <a:ext cx="108838" cy="13642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990698" y="2601990"/>
            <a:ext cx="117881" cy="19753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194801" y="2688754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137302" y="26793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281040" y="2669921"/>
            <a:ext cx="147904" cy="1308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453343" y="2769791"/>
            <a:ext cx="51435" cy="83185"/>
          </a:xfrm>
          <a:custGeom>
            <a:avLst/>
            <a:gdLst/>
            <a:ahLst/>
            <a:cxnLst/>
            <a:rect l="l" t="t" r="r" b="b"/>
            <a:pathLst>
              <a:path w="51435" h="83185">
                <a:moveTo>
                  <a:pt x="51257" y="0"/>
                </a:moveTo>
                <a:lnTo>
                  <a:pt x="23977" y="0"/>
                </a:lnTo>
                <a:lnTo>
                  <a:pt x="0" y="82943"/>
                </a:lnTo>
                <a:lnTo>
                  <a:pt x="27279" y="82943"/>
                </a:lnTo>
                <a:lnTo>
                  <a:pt x="5125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608409" y="2669923"/>
            <a:ext cx="231599" cy="17599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865822" y="2666512"/>
            <a:ext cx="116288" cy="13642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089945" y="2689163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078820" y="267963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178103" y="2689163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232319" y="2666521"/>
            <a:ext cx="120891" cy="19644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380594" y="2666512"/>
            <a:ext cx="116288" cy="13642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520353" y="2669923"/>
            <a:ext cx="146024" cy="17599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694962" y="2666516"/>
            <a:ext cx="103098" cy="13642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874947" y="2688754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817447" y="26793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953279" y="2666519"/>
            <a:ext cx="108839" cy="13642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105190" y="2669925"/>
            <a:ext cx="255736" cy="13219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396198" y="2666512"/>
            <a:ext cx="116288" cy="13642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550322" y="2741111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550322" y="273222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550322" y="2669991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641356" y="274155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641356" y="2669927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698795" y="2666519"/>
            <a:ext cx="108839" cy="13642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016401" y="2799531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0" y="46990"/>
                </a:moveTo>
                <a:lnTo>
                  <a:pt x="22263" y="46990"/>
                </a:lnTo>
                <a:lnTo>
                  <a:pt x="22263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909581" y="2790006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 h="0">
                <a:moveTo>
                  <a:pt x="0" y="0"/>
                </a:moveTo>
                <a:lnTo>
                  <a:pt x="129082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920706" y="2669991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005275" y="266992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642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064461" y="2666512"/>
            <a:ext cx="259804" cy="13642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359537" y="2666512"/>
            <a:ext cx="116288" cy="13642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513662" y="2669925"/>
            <a:ext cx="109131" cy="1296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650080" y="2666519"/>
            <a:ext cx="108839" cy="13642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791929" y="2669923"/>
            <a:ext cx="110997" cy="1296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996985" y="2666519"/>
            <a:ext cx="108839" cy="13642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9131659" y="2669923"/>
            <a:ext cx="278415" cy="19304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9445129" y="2669927"/>
            <a:ext cx="117881" cy="12960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9649227" y="2688754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9591728" y="26793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9727569" y="2666515"/>
            <a:ext cx="129514" cy="13642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9892263" y="2666521"/>
            <a:ext cx="120891" cy="19644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0048343" y="2669927"/>
            <a:ext cx="117881" cy="12960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0202126" y="2669923"/>
            <a:ext cx="110997" cy="12960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0359783" y="2772931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0" y="0"/>
                </a:moveTo>
                <a:lnTo>
                  <a:pt x="27279" y="0"/>
                </a:lnTo>
                <a:lnTo>
                  <a:pt x="27279" y="26606"/>
                </a:lnTo>
                <a:lnTo>
                  <a:pt x="0" y="26606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368739" y="2952275"/>
            <a:ext cx="194284" cy="24297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592453" y="2999345"/>
            <a:ext cx="120472" cy="138874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750252" y="3080201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89" h="54610">
                <a:moveTo>
                  <a:pt x="0" y="54610"/>
                </a:moveTo>
                <a:lnTo>
                  <a:pt x="34035" y="54610"/>
                </a:lnTo>
                <a:lnTo>
                  <a:pt x="34035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750252" y="3066231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 h="0">
                <a:moveTo>
                  <a:pt x="0" y="0"/>
                </a:moveTo>
                <a:lnTo>
                  <a:pt x="124218" y="0"/>
                </a:lnTo>
              </a:path>
            </a:pathLst>
          </a:custGeom>
          <a:ln w="279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750252" y="3002731"/>
            <a:ext cx="34290" cy="49530"/>
          </a:xfrm>
          <a:custGeom>
            <a:avLst/>
            <a:gdLst/>
            <a:ahLst/>
            <a:cxnLst/>
            <a:rect l="l" t="t" r="r" b="b"/>
            <a:pathLst>
              <a:path w="34289" h="49530">
                <a:moveTo>
                  <a:pt x="0" y="49529"/>
                </a:moveTo>
                <a:lnTo>
                  <a:pt x="34035" y="49529"/>
                </a:lnTo>
                <a:lnTo>
                  <a:pt x="34035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840434" y="308023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89" h="54610">
                <a:moveTo>
                  <a:pt x="34036" y="0"/>
                </a:moveTo>
                <a:lnTo>
                  <a:pt x="0" y="0"/>
                </a:lnTo>
                <a:lnTo>
                  <a:pt x="0" y="54571"/>
                </a:lnTo>
                <a:lnTo>
                  <a:pt x="34036" y="54571"/>
                </a:lnTo>
                <a:lnTo>
                  <a:pt x="3403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840434" y="3002616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34036" y="0"/>
                </a:moveTo>
                <a:lnTo>
                  <a:pt x="0" y="0"/>
                </a:lnTo>
                <a:lnTo>
                  <a:pt x="0" y="50203"/>
                </a:lnTo>
                <a:lnTo>
                  <a:pt x="34036" y="50203"/>
                </a:lnTo>
                <a:lnTo>
                  <a:pt x="3403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4911793" y="3080201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89" h="54610">
                <a:moveTo>
                  <a:pt x="0" y="54610"/>
                </a:moveTo>
                <a:lnTo>
                  <a:pt x="34035" y="54610"/>
                </a:lnTo>
                <a:lnTo>
                  <a:pt x="34035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4911793" y="3066231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 h="0">
                <a:moveTo>
                  <a:pt x="0" y="0"/>
                </a:moveTo>
                <a:lnTo>
                  <a:pt x="124218" y="0"/>
                </a:lnTo>
              </a:path>
            </a:pathLst>
          </a:custGeom>
          <a:ln w="279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4911793" y="3002731"/>
            <a:ext cx="34290" cy="49530"/>
          </a:xfrm>
          <a:custGeom>
            <a:avLst/>
            <a:gdLst/>
            <a:ahLst/>
            <a:cxnLst/>
            <a:rect l="l" t="t" r="r" b="b"/>
            <a:pathLst>
              <a:path w="34289" h="49530">
                <a:moveTo>
                  <a:pt x="0" y="49529"/>
                </a:moveTo>
                <a:lnTo>
                  <a:pt x="34035" y="49529"/>
                </a:lnTo>
                <a:lnTo>
                  <a:pt x="34035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001976" y="3080239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89" h="54610">
                <a:moveTo>
                  <a:pt x="34036" y="0"/>
                </a:moveTo>
                <a:lnTo>
                  <a:pt x="0" y="0"/>
                </a:lnTo>
                <a:lnTo>
                  <a:pt x="0" y="54571"/>
                </a:lnTo>
                <a:lnTo>
                  <a:pt x="34036" y="54571"/>
                </a:lnTo>
                <a:lnTo>
                  <a:pt x="3403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5001976" y="3002616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89" h="50800">
                <a:moveTo>
                  <a:pt x="34036" y="0"/>
                </a:moveTo>
                <a:lnTo>
                  <a:pt x="0" y="0"/>
                </a:lnTo>
                <a:lnTo>
                  <a:pt x="0" y="50203"/>
                </a:lnTo>
                <a:lnTo>
                  <a:pt x="34036" y="50203"/>
                </a:lnTo>
                <a:lnTo>
                  <a:pt x="3403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5073332" y="3002610"/>
            <a:ext cx="164706" cy="13561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5268177" y="2999344"/>
            <a:ext cx="126364" cy="13887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5503735" y="3030308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3403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5486717" y="3016337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488" y="0"/>
                </a:lnTo>
              </a:path>
            </a:pathLst>
          </a:custGeom>
          <a:ln w="279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5591187" y="3030308"/>
            <a:ext cx="0" cy="104775"/>
          </a:xfrm>
          <a:custGeom>
            <a:avLst/>
            <a:gdLst/>
            <a:ahLst/>
            <a:cxnLst/>
            <a:rect l="l" t="t" r="r" b="b"/>
            <a:pathLst>
              <a:path w="0" h="104775">
                <a:moveTo>
                  <a:pt x="0" y="0"/>
                </a:moveTo>
                <a:lnTo>
                  <a:pt x="0" y="104508"/>
                </a:lnTo>
              </a:path>
            </a:pathLst>
          </a:custGeom>
          <a:ln w="3403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5638354" y="2999336"/>
            <a:ext cx="139865" cy="13888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853171" y="2937265"/>
            <a:ext cx="198279" cy="211594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088786" y="2952271"/>
            <a:ext cx="147053" cy="18253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6272441" y="3098381"/>
            <a:ext cx="38735" cy="36830"/>
          </a:xfrm>
          <a:custGeom>
            <a:avLst/>
            <a:gdLst/>
            <a:ahLst/>
            <a:cxnLst/>
            <a:rect l="l" t="t" r="r" b="b"/>
            <a:pathLst>
              <a:path w="38735" h="36830">
                <a:moveTo>
                  <a:pt x="38633" y="0"/>
                </a:moveTo>
                <a:lnTo>
                  <a:pt x="0" y="0"/>
                </a:lnTo>
                <a:lnTo>
                  <a:pt x="0" y="36423"/>
                </a:lnTo>
                <a:lnTo>
                  <a:pt x="38633" y="36423"/>
                </a:lnTo>
                <a:lnTo>
                  <a:pt x="38633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272441" y="3012021"/>
            <a:ext cx="38735" cy="36830"/>
          </a:xfrm>
          <a:custGeom>
            <a:avLst/>
            <a:gdLst/>
            <a:ahLst/>
            <a:cxnLst/>
            <a:rect l="l" t="t" r="r" b="b"/>
            <a:pathLst>
              <a:path w="38735" h="36830">
                <a:moveTo>
                  <a:pt x="38633" y="0"/>
                </a:moveTo>
                <a:lnTo>
                  <a:pt x="0" y="0"/>
                </a:lnTo>
                <a:lnTo>
                  <a:pt x="0" y="36423"/>
                </a:lnTo>
                <a:lnTo>
                  <a:pt x="38633" y="36423"/>
                </a:lnTo>
                <a:lnTo>
                  <a:pt x="38633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0" y="5169078"/>
            <a:ext cx="6062929" cy="239097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062929" y="5169078"/>
            <a:ext cx="4629150" cy="2391410"/>
          </a:xfrm>
          <a:custGeom>
            <a:avLst/>
            <a:gdLst/>
            <a:ahLst/>
            <a:cxnLst/>
            <a:rect l="l" t="t" r="r" b="b"/>
            <a:pathLst>
              <a:path w="4629150" h="2391409">
                <a:moveTo>
                  <a:pt x="4629073" y="2390978"/>
                </a:moveTo>
                <a:lnTo>
                  <a:pt x="0" y="2390978"/>
                </a:lnTo>
                <a:lnTo>
                  <a:pt x="0" y="0"/>
                </a:lnTo>
                <a:lnTo>
                  <a:pt x="4629073" y="0"/>
                </a:lnTo>
                <a:lnTo>
                  <a:pt x="4629073" y="2390978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624599" y="6605457"/>
            <a:ext cx="376555" cy="495934"/>
          </a:xfrm>
          <a:custGeom>
            <a:avLst/>
            <a:gdLst/>
            <a:ahLst/>
            <a:cxnLst/>
            <a:rect l="l" t="t" r="r" b="b"/>
            <a:pathLst>
              <a:path w="376555" h="495934">
                <a:moveTo>
                  <a:pt x="304558" y="360591"/>
                </a:moveTo>
                <a:lnTo>
                  <a:pt x="238899" y="360591"/>
                </a:lnTo>
                <a:lnTo>
                  <a:pt x="238899" y="495528"/>
                </a:lnTo>
                <a:lnTo>
                  <a:pt x="304558" y="495528"/>
                </a:lnTo>
                <a:lnTo>
                  <a:pt x="304558" y="360591"/>
                </a:lnTo>
                <a:close/>
              </a:path>
              <a:path w="376555" h="495934">
                <a:moveTo>
                  <a:pt x="304558" y="0"/>
                </a:moveTo>
                <a:lnTo>
                  <a:pt x="229400" y="0"/>
                </a:lnTo>
                <a:lnTo>
                  <a:pt x="0" y="316382"/>
                </a:lnTo>
                <a:lnTo>
                  <a:pt x="0" y="360591"/>
                </a:lnTo>
                <a:lnTo>
                  <a:pt x="376542" y="360591"/>
                </a:lnTo>
                <a:lnTo>
                  <a:pt x="376542" y="307987"/>
                </a:lnTo>
                <a:lnTo>
                  <a:pt x="70396" y="307987"/>
                </a:lnTo>
                <a:lnTo>
                  <a:pt x="70396" y="306463"/>
                </a:lnTo>
                <a:lnTo>
                  <a:pt x="196189" y="137985"/>
                </a:lnTo>
                <a:lnTo>
                  <a:pt x="216949" y="103676"/>
                </a:lnTo>
                <a:lnTo>
                  <a:pt x="238899" y="64795"/>
                </a:lnTo>
                <a:lnTo>
                  <a:pt x="304558" y="64795"/>
                </a:lnTo>
                <a:lnTo>
                  <a:pt x="304558" y="0"/>
                </a:lnTo>
                <a:close/>
              </a:path>
              <a:path w="376555" h="495934">
                <a:moveTo>
                  <a:pt x="304558" y="64795"/>
                </a:moveTo>
                <a:lnTo>
                  <a:pt x="241274" y="64795"/>
                </a:lnTo>
                <a:lnTo>
                  <a:pt x="240233" y="84235"/>
                </a:lnTo>
                <a:lnTo>
                  <a:pt x="239491" y="103676"/>
                </a:lnTo>
                <a:lnTo>
                  <a:pt x="239047" y="123116"/>
                </a:lnTo>
                <a:lnTo>
                  <a:pt x="238934" y="137985"/>
                </a:lnTo>
                <a:lnTo>
                  <a:pt x="238899" y="307987"/>
                </a:lnTo>
                <a:lnTo>
                  <a:pt x="304558" y="307987"/>
                </a:lnTo>
                <a:lnTo>
                  <a:pt x="304558" y="64795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2688133" y="4553160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2872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2673770" y="453982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 h="0">
                <a:moveTo>
                  <a:pt x="0" y="0"/>
                </a:moveTo>
                <a:lnTo>
                  <a:pt x="178333" y="0"/>
                </a:lnTo>
              </a:path>
            </a:pathLst>
          </a:custGeom>
          <a:ln w="2666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2837740" y="4552613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904"/>
                </a:lnTo>
              </a:path>
            </a:pathLst>
          </a:custGeom>
          <a:ln w="2872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909012" y="4587269"/>
            <a:ext cx="148386" cy="24109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3100569" y="4591459"/>
            <a:ext cx="144691" cy="15905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3288428" y="4587266"/>
            <a:ext cx="126530" cy="16743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3435224" y="4591453"/>
            <a:ext cx="317738" cy="23691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3778506" y="4587266"/>
            <a:ext cx="126530" cy="16743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3928831" y="4587266"/>
            <a:ext cx="1238665" cy="16743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273234" y="4587266"/>
            <a:ext cx="158953" cy="16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475357" y="4587266"/>
            <a:ext cx="486026" cy="167436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004563" y="4587266"/>
            <a:ext cx="158953" cy="167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273111" y="4591454"/>
            <a:ext cx="137109" cy="22820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434540" y="4587266"/>
            <a:ext cx="153670" cy="16743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695713" y="4587266"/>
            <a:ext cx="1233742" cy="16743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7965579" y="4717859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20">
                <a:moveTo>
                  <a:pt x="0" y="0"/>
                </a:moveTo>
                <a:lnTo>
                  <a:pt x="33477" y="0"/>
                </a:lnTo>
                <a:lnTo>
                  <a:pt x="33477" y="32651"/>
                </a:lnTo>
                <a:lnTo>
                  <a:pt x="0" y="32651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55895" cy="7560309"/>
          </a:xfrm>
          <a:custGeom>
            <a:avLst/>
            <a:gdLst/>
            <a:ahLst/>
            <a:cxnLst/>
            <a:rect l="l" t="t" r="r" b="b"/>
            <a:pathLst>
              <a:path w="5255895" h="7560309">
                <a:moveTo>
                  <a:pt x="0" y="7560056"/>
                </a:moveTo>
                <a:lnTo>
                  <a:pt x="5255310" y="7560056"/>
                </a:lnTo>
                <a:lnTo>
                  <a:pt x="5255310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9992" y="336926"/>
            <a:ext cx="168427" cy="232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115" y="468157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4481" y="45037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 h="0">
                <a:moveTo>
                  <a:pt x="0" y="0"/>
                </a:moveTo>
                <a:lnTo>
                  <a:pt x="159791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2115" y="337347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6638" y="468196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6638" y="336928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1693" y="317830"/>
            <a:ext cx="199390" cy="269875"/>
          </a:xfrm>
          <a:custGeom>
            <a:avLst/>
            <a:gdLst/>
            <a:ahLst/>
            <a:cxnLst/>
            <a:rect l="l" t="t" r="r" b="b"/>
            <a:pathLst>
              <a:path w="199390" h="269875">
                <a:moveTo>
                  <a:pt x="116738" y="0"/>
                </a:moveTo>
                <a:lnTo>
                  <a:pt x="82054" y="0"/>
                </a:lnTo>
                <a:lnTo>
                  <a:pt x="82054" y="31076"/>
                </a:lnTo>
                <a:lnTo>
                  <a:pt x="72403" y="32760"/>
                </a:lnTo>
                <a:lnTo>
                  <a:pt x="32766" y="52284"/>
                </a:lnTo>
                <a:lnTo>
                  <a:pt x="8404" y="87512"/>
                </a:lnTo>
                <a:lnTo>
                  <a:pt x="0" y="134912"/>
                </a:lnTo>
                <a:lnTo>
                  <a:pt x="323" y="145217"/>
                </a:lnTo>
                <a:lnTo>
                  <a:pt x="11658" y="190601"/>
                </a:lnTo>
                <a:lnTo>
                  <a:pt x="39073" y="222810"/>
                </a:lnTo>
                <a:lnTo>
                  <a:pt x="82054" y="238569"/>
                </a:lnTo>
                <a:lnTo>
                  <a:pt x="82054" y="269303"/>
                </a:lnTo>
                <a:lnTo>
                  <a:pt x="116738" y="269303"/>
                </a:lnTo>
                <a:lnTo>
                  <a:pt x="116738" y="238569"/>
                </a:lnTo>
                <a:lnTo>
                  <a:pt x="126580" y="236961"/>
                </a:lnTo>
                <a:lnTo>
                  <a:pt x="166463" y="217558"/>
                </a:lnTo>
                <a:lnTo>
                  <a:pt x="177926" y="205397"/>
                </a:lnTo>
                <a:lnTo>
                  <a:pt x="82054" y="205397"/>
                </a:lnTo>
                <a:lnTo>
                  <a:pt x="75145" y="204127"/>
                </a:lnTo>
                <a:lnTo>
                  <a:pt x="44627" y="178295"/>
                </a:lnTo>
                <a:lnTo>
                  <a:pt x="35839" y="134734"/>
                </a:lnTo>
                <a:lnTo>
                  <a:pt x="36051" y="126978"/>
                </a:lnTo>
                <a:lnTo>
                  <a:pt x="52679" y="79667"/>
                </a:lnTo>
                <a:lnTo>
                  <a:pt x="82054" y="64236"/>
                </a:lnTo>
                <a:lnTo>
                  <a:pt x="177270" y="64236"/>
                </a:lnTo>
                <a:lnTo>
                  <a:pt x="172143" y="58167"/>
                </a:lnTo>
                <a:lnTo>
                  <a:pt x="135474" y="35202"/>
                </a:lnTo>
                <a:lnTo>
                  <a:pt x="116738" y="31076"/>
                </a:lnTo>
                <a:lnTo>
                  <a:pt x="116738" y="0"/>
                </a:lnTo>
                <a:close/>
              </a:path>
              <a:path w="199390" h="269875">
                <a:moveTo>
                  <a:pt x="116738" y="64236"/>
                </a:moveTo>
                <a:lnTo>
                  <a:pt x="82054" y="64236"/>
                </a:lnTo>
                <a:lnTo>
                  <a:pt x="82054" y="205397"/>
                </a:lnTo>
                <a:lnTo>
                  <a:pt x="116738" y="205397"/>
                </a:lnTo>
                <a:lnTo>
                  <a:pt x="116738" y="64236"/>
                </a:lnTo>
                <a:close/>
              </a:path>
              <a:path w="199390" h="269875">
                <a:moveTo>
                  <a:pt x="177270" y="64236"/>
                </a:moveTo>
                <a:lnTo>
                  <a:pt x="116738" y="64236"/>
                </a:lnTo>
                <a:lnTo>
                  <a:pt x="123647" y="65519"/>
                </a:lnTo>
                <a:lnTo>
                  <a:pt x="129933" y="67906"/>
                </a:lnTo>
                <a:lnTo>
                  <a:pt x="157314" y="98361"/>
                </a:lnTo>
                <a:lnTo>
                  <a:pt x="162948" y="134912"/>
                </a:lnTo>
                <a:lnTo>
                  <a:pt x="162741" y="142495"/>
                </a:lnTo>
                <a:lnTo>
                  <a:pt x="146113" y="189979"/>
                </a:lnTo>
                <a:lnTo>
                  <a:pt x="116738" y="205397"/>
                </a:lnTo>
                <a:lnTo>
                  <a:pt x="177926" y="205397"/>
                </a:lnTo>
                <a:lnTo>
                  <a:pt x="195878" y="164665"/>
                </a:lnTo>
                <a:lnTo>
                  <a:pt x="198787" y="134734"/>
                </a:lnTo>
                <a:lnTo>
                  <a:pt x="198456" y="124675"/>
                </a:lnTo>
                <a:lnTo>
                  <a:pt x="186758" y="79367"/>
                </a:lnTo>
                <a:lnTo>
                  <a:pt x="177634" y="64668"/>
                </a:lnTo>
                <a:lnTo>
                  <a:pt x="177270" y="6423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9270" y="332589"/>
            <a:ext cx="187718" cy="240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407" y="336927"/>
            <a:ext cx="139636" cy="232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01469" y="336922"/>
            <a:ext cx="197497" cy="23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26311" y="336930"/>
            <a:ext cx="185127" cy="23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75539" y="569246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70">
                <a:moveTo>
                  <a:pt x="0" y="77470"/>
                </a:moveTo>
                <a:lnTo>
                  <a:pt x="35267" y="77470"/>
                </a:lnTo>
                <a:lnTo>
                  <a:pt x="35267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38785" y="551466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 h="0">
                <a:moveTo>
                  <a:pt x="0" y="0"/>
                </a:moveTo>
                <a:lnTo>
                  <a:pt x="172021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56419" y="336836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70287" y="336925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51107" y="336926"/>
            <a:ext cx="168427" cy="232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54795" y="336931"/>
            <a:ext cx="156184" cy="23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09151" y="332589"/>
            <a:ext cx="187718" cy="240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86398" y="332586"/>
            <a:ext cx="144957" cy="240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67340" y="55143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67340" y="46761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40">
                <a:moveTo>
                  <a:pt x="0" y="66040"/>
                </a:moveTo>
                <a:lnTo>
                  <a:pt x="35267" y="66040"/>
                </a:lnTo>
                <a:lnTo>
                  <a:pt x="35267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67340" y="44983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67340" y="37236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90">
                <a:moveTo>
                  <a:pt x="0" y="59690"/>
                </a:moveTo>
                <a:lnTo>
                  <a:pt x="35267" y="59690"/>
                </a:lnTo>
                <a:lnTo>
                  <a:pt x="35267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67340" y="35458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34759" y="336922"/>
            <a:ext cx="197497" cy="23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78313" y="336926"/>
            <a:ext cx="168427" cy="232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10436" y="468157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92802" y="45037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91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10436" y="337347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34960" y="468196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34960" y="336928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079934" y="336930"/>
            <a:ext cx="185127" cy="2323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2405" y="336927"/>
            <a:ext cx="139636" cy="2323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69461" y="55143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69461" y="46761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40">
                <a:moveTo>
                  <a:pt x="0" y="66040"/>
                </a:moveTo>
                <a:lnTo>
                  <a:pt x="35267" y="66040"/>
                </a:lnTo>
                <a:lnTo>
                  <a:pt x="35267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69461" y="44983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469461" y="37236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90">
                <a:moveTo>
                  <a:pt x="0" y="59690"/>
                </a:moveTo>
                <a:lnTo>
                  <a:pt x="35267" y="59690"/>
                </a:lnTo>
                <a:lnTo>
                  <a:pt x="35267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469461" y="35458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46319" y="827711"/>
            <a:ext cx="138341" cy="2354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57632" y="763645"/>
            <a:ext cx="185127" cy="23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7734" y="799201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0100" y="781421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 h="0">
                <a:moveTo>
                  <a:pt x="0" y="0"/>
                </a:moveTo>
                <a:lnTo>
                  <a:pt x="152882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05349" y="799760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5">
                <a:moveTo>
                  <a:pt x="0" y="0"/>
                </a:moveTo>
                <a:lnTo>
                  <a:pt x="0" y="196202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69043" y="763643"/>
            <a:ext cx="139636" cy="2323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46099" y="763516"/>
            <a:ext cx="317839" cy="234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99207" y="763646"/>
            <a:ext cx="156184" cy="23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53049" y="1783927"/>
            <a:ext cx="87071" cy="1203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9748" y="1774302"/>
            <a:ext cx="186996" cy="1321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09935" y="1774034"/>
            <a:ext cx="1258117" cy="160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335254" y="1818805"/>
            <a:ext cx="71920" cy="85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430360" y="1818805"/>
            <a:ext cx="97485" cy="862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556230" y="1774302"/>
            <a:ext cx="853627" cy="1321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474030" y="1816557"/>
            <a:ext cx="1253951" cy="1294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48322" y="2104264"/>
            <a:ext cx="1564459" cy="1531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246040" y="2120487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238325" y="211350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 h="0">
                <a:moveTo>
                  <a:pt x="0" y="0"/>
                </a:moveTo>
                <a:lnTo>
                  <a:pt x="95783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326393" y="2120538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286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374275" y="2120487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66560" y="211350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 h="0">
                <a:moveTo>
                  <a:pt x="0" y="0"/>
                </a:moveTo>
                <a:lnTo>
                  <a:pt x="95783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454628" y="2120538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286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490063" y="2096887"/>
            <a:ext cx="1529834" cy="1717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1163" y="2325239"/>
            <a:ext cx="1084926" cy="1643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45012" y="2640175"/>
            <a:ext cx="4217456" cy="10559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14340" y="2682710"/>
            <a:ext cx="216720" cy="1181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155944" y="2684944"/>
            <a:ext cx="74675" cy="85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59009" y="2684944"/>
            <a:ext cx="77698" cy="85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365106" y="2640176"/>
            <a:ext cx="77698" cy="130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51165" y="2905933"/>
            <a:ext cx="71920" cy="85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46272" y="2905934"/>
            <a:ext cx="165715" cy="871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40372" y="2903687"/>
            <a:ext cx="118681" cy="899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78454" y="2905938"/>
            <a:ext cx="69557" cy="854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71305" y="2903692"/>
            <a:ext cx="71629" cy="8991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264704" y="2905939"/>
            <a:ext cx="73152" cy="854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8322" y="3925532"/>
            <a:ext cx="41910" cy="13335"/>
          </a:xfrm>
          <a:custGeom>
            <a:avLst/>
            <a:gdLst/>
            <a:ahLst/>
            <a:cxnLst/>
            <a:rect l="l" t="t" r="r" b="b"/>
            <a:pathLst>
              <a:path w="41909" h="13335">
                <a:moveTo>
                  <a:pt x="0" y="0"/>
                </a:moveTo>
                <a:lnTo>
                  <a:pt x="41744" y="0"/>
                </a:lnTo>
                <a:lnTo>
                  <a:pt x="41744" y="13042"/>
                </a:lnTo>
                <a:lnTo>
                  <a:pt x="0" y="1304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93205" y="3846944"/>
            <a:ext cx="1268432" cy="1321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084828" y="3889210"/>
            <a:ext cx="216720" cy="1181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326432" y="3891444"/>
            <a:ext cx="74675" cy="85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429497" y="3891444"/>
            <a:ext cx="77698" cy="85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535593" y="3846676"/>
            <a:ext cx="77698" cy="1302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680477" y="3891444"/>
            <a:ext cx="77698" cy="85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771066" y="3846676"/>
            <a:ext cx="1658777" cy="3816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991606" y="3889200"/>
            <a:ext cx="773659" cy="1294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47492" y="4067661"/>
            <a:ext cx="1808307" cy="1720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89057" y="4091530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481342" y="408454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 h="0">
                <a:moveTo>
                  <a:pt x="0" y="0"/>
                </a:moveTo>
                <a:lnTo>
                  <a:pt x="95783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569410" y="4091580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286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617298" y="4091530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09583" y="408454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 h="0">
                <a:moveTo>
                  <a:pt x="0" y="0"/>
                </a:moveTo>
                <a:lnTo>
                  <a:pt x="95783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697651" y="4091580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286"/>
                </a:lnTo>
              </a:path>
            </a:pathLst>
          </a:custGeom>
          <a:ln w="1543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45960" y="4331161"/>
            <a:ext cx="85369" cy="899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54501" y="4331161"/>
            <a:ext cx="261014" cy="899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038705" y="4331161"/>
            <a:ext cx="85369" cy="899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80558" y="4333409"/>
            <a:ext cx="84797" cy="12023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15513" y="4333401"/>
            <a:ext cx="192205" cy="862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530916" y="4331162"/>
            <a:ext cx="67945" cy="899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711105" y="4296269"/>
            <a:ext cx="1039387" cy="16437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46433" y="4611218"/>
            <a:ext cx="3484854" cy="39299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949777" y="4653747"/>
            <a:ext cx="156715" cy="8991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134883" y="4655986"/>
            <a:ext cx="94919" cy="85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257916" y="4655998"/>
            <a:ext cx="97485" cy="862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378586" y="4653752"/>
            <a:ext cx="76746" cy="8991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39805" y="5097950"/>
            <a:ext cx="170064" cy="12724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33161" y="5095707"/>
            <a:ext cx="71629" cy="899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27982" y="5095705"/>
            <a:ext cx="250131" cy="8991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06502" y="5097944"/>
            <a:ext cx="77698" cy="85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312594" y="5095707"/>
            <a:ext cx="298780" cy="1227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679795" y="5095700"/>
            <a:ext cx="3248047" cy="57144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51159" y="5316685"/>
            <a:ext cx="2037551" cy="12948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9805" y="5537667"/>
            <a:ext cx="305775" cy="12948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09276" y="5537657"/>
            <a:ext cx="1055970" cy="1294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51163" y="5758646"/>
            <a:ext cx="348843" cy="8991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23185" y="5758647"/>
            <a:ext cx="425870" cy="8991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516247" y="5758642"/>
            <a:ext cx="1829261" cy="12948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409204" y="5758647"/>
            <a:ext cx="251640" cy="8992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724539" y="5760892"/>
            <a:ext cx="72770" cy="8543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825706" y="5758642"/>
            <a:ext cx="183034" cy="12948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39805" y="5979614"/>
            <a:ext cx="4112313" cy="35047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41691" y="6421585"/>
            <a:ext cx="2619695" cy="12949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36968" y="1284338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5" h="0">
                <a:moveTo>
                  <a:pt x="0" y="0"/>
                </a:moveTo>
                <a:lnTo>
                  <a:pt x="883970" y="0"/>
                </a:lnTo>
              </a:path>
            </a:pathLst>
          </a:custGeom>
          <a:ln w="73685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255310" y="0"/>
            <a:ext cx="5436870" cy="7560309"/>
          </a:xfrm>
          <a:custGeom>
            <a:avLst/>
            <a:gdLst/>
            <a:ahLst/>
            <a:cxnLst/>
            <a:rect l="l" t="t" r="r" b="b"/>
            <a:pathLst>
              <a:path w="5436870" h="7560309">
                <a:moveTo>
                  <a:pt x="5436692" y="7560056"/>
                </a:moveTo>
                <a:lnTo>
                  <a:pt x="0" y="7560056"/>
                </a:lnTo>
                <a:lnTo>
                  <a:pt x="0" y="0"/>
                </a:lnTo>
                <a:lnTo>
                  <a:pt x="5436692" y="0"/>
                </a:lnTo>
                <a:lnTo>
                  <a:pt x="5436692" y="7560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5866467" y="433956"/>
            <a:ext cx="4105910" cy="67627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15"/>
              </a:spcBef>
            </a:pPr>
            <a:r>
              <a:rPr dirty="0" sz="800" spc="25" b="1" i="1">
                <a:solidFill>
                  <a:srgbClr val="1D1D1B"/>
                </a:solidFill>
                <a:latin typeface="Times New Roman"/>
                <a:cs typeface="Times New Roman"/>
              </a:rPr>
              <a:t>МОНИТОРИНГ</a:t>
            </a:r>
            <a:endParaRPr sz="8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0000"/>
              </a:lnSpc>
              <a:spcBef>
                <a:spcPts val="425"/>
              </a:spcBef>
            </a:pPr>
            <a:r>
              <a:rPr dirty="0" sz="800" spc="25" b="1">
                <a:solidFill>
                  <a:srgbClr val="1D1D1B"/>
                </a:solidFill>
                <a:latin typeface="Times New Roman"/>
                <a:cs typeface="Times New Roman"/>
              </a:rPr>
              <a:t>СЕМИНАР «УКРЕПЛЕНИЕ </a:t>
            </a:r>
            <a:r>
              <a:rPr dirty="0" sz="800" spc="20" b="1">
                <a:solidFill>
                  <a:srgbClr val="1D1D1B"/>
                </a:solidFill>
                <a:latin typeface="Times New Roman"/>
                <a:cs typeface="Times New Roman"/>
              </a:rPr>
              <a:t>ПАРТНЕРСТВА </a:t>
            </a:r>
            <a:r>
              <a:rPr dirty="0" sz="800" spc="25" b="1">
                <a:solidFill>
                  <a:srgbClr val="1D1D1B"/>
                </a:solidFill>
                <a:latin typeface="Times New Roman"/>
                <a:cs typeface="Times New Roman"/>
              </a:rPr>
              <a:t>С БИЗНЕСОМ ДЛЯ</a:t>
            </a:r>
            <a:r>
              <a:rPr dirty="0" sz="800" spc="-45" b="1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dirty="0" sz="800" spc="25" b="1">
                <a:solidFill>
                  <a:srgbClr val="1D1D1B"/>
                </a:solidFill>
                <a:latin typeface="Times New Roman"/>
                <a:cs typeface="Times New Roman"/>
              </a:rPr>
              <a:t>ДОСТИЖЕНИЯ  ЦЕЛЕЙ </a:t>
            </a:r>
            <a:r>
              <a:rPr dirty="0" sz="800" spc="30" b="1">
                <a:solidFill>
                  <a:srgbClr val="1D1D1B"/>
                </a:solidFill>
                <a:latin typeface="Times New Roman"/>
                <a:cs typeface="Times New Roman"/>
              </a:rPr>
              <a:t>ООН </a:t>
            </a:r>
            <a:r>
              <a:rPr dirty="0" sz="800" spc="25" b="1">
                <a:solidFill>
                  <a:srgbClr val="1D1D1B"/>
                </a:solidFill>
                <a:latin typeface="Times New Roman"/>
                <a:cs typeface="Times New Roman"/>
              </a:rPr>
              <a:t>ПО УСТОЙЧИВОМУ</a:t>
            </a:r>
            <a:r>
              <a:rPr dirty="0" sz="800" spc="-65" b="1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dirty="0" sz="800" spc="25" b="1">
                <a:solidFill>
                  <a:srgbClr val="1D1D1B"/>
                </a:solidFill>
                <a:latin typeface="Times New Roman"/>
                <a:cs typeface="Times New Roman"/>
              </a:rPr>
              <a:t>РАЗВИТИЮ»</a:t>
            </a:r>
            <a:endParaRPr sz="8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  <a:spcBef>
                <a:spcPts val="434"/>
              </a:spcBef>
            </a:pPr>
            <a:r>
              <a:rPr dirty="0" sz="800" spc="20" b="1" i="1">
                <a:solidFill>
                  <a:srgbClr val="1D1D1B"/>
                </a:solidFill>
                <a:latin typeface="Times New Roman"/>
                <a:cs typeface="Times New Roman"/>
              </a:rPr>
              <a:t>КИЕВ, </a:t>
            </a:r>
            <a:r>
              <a:rPr dirty="0" sz="800" spc="15" b="1" i="1">
                <a:solidFill>
                  <a:srgbClr val="1D1D1B"/>
                </a:solidFill>
                <a:latin typeface="Times New Roman"/>
                <a:cs typeface="Times New Roman"/>
              </a:rPr>
              <a:t>4</a:t>
            </a:r>
            <a:r>
              <a:rPr dirty="0" sz="800" spc="-15" b="1" i="1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dirty="0" sz="800" spc="25" b="1" i="1">
                <a:solidFill>
                  <a:srgbClr val="1D1D1B"/>
                </a:solidFill>
                <a:latin typeface="Times New Roman"/>
                <a:cs typeface="Times New Roman"/>
              </a:rPr>
              <a:t>АПРЕЛЯ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705259" y="1425314"/>
            <a:ext cx="4432300" cy="15017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85"/>
              </a:spcBef>
            </a:pP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Ролик о семинаре на канале </a:t>
            </a:r>
            <a:r>
              <a:rPr dirty="0" sz="800" spc="25" i="1">
                <a:solidFill>
                  <a:srgbClr val="1D1D1B"/>
                </a:solidFill>
                <a:latin typeface="Times New Roman"/>
                <a:cs typeface="Times New Roman"/>
              </a:rPr>
              <a:t>УСПП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в</a:t>
            </a:r>
            <a:r>
              <a:rPr dirty="0" sz="800" spc="-35" i="1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Youtube</a:t>
            </a:r>
            <a:endParaRPr sz="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440"/>
              </a:spcBef>
            </a:pPr>
            <a:r>
              <a:rPr dirty="0" u="sng" sz="750" spc="-1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5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75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9"/>
              </a:rPr>
              <a:t>www.youtube.com/watch?v=EJFJSdUWlvM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Страница </a:t>
            </a:r>
            <a:r>
              <a:rPr dirty="0" sz="800" spc="25" i="1">
                <a:solidFill>
                  <a:srgbClr val="1D1D1B"/>
                </a:solidFill>
                <a:latin typeface="Times New Roman"/>
                <a:cs typeface="Times New Roman"/>
              </a:rPr>
              <a:t>УСПП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в</a:t>
            </a:r>
            <a:r>
              <a:rPr dirty="0" sz="800" spc="-30" i="1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Facebook</a:t>
            </a:r>
            <a:endParaRPr sz="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440"/>
              </a:spcBef>
            </a:pPr>
            <a:r>
              <a:rPr dirty="0" u="sng" sz="750" spc="-1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5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75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0"/>
              </a:rPr>
              <a:t>www.facebook.com/ulie4you/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795"/>
              </a:spcBef>
            </a:pPr>
            <a:r>
              <a:rPr dirty="0" sz="800" spc="20" i="1">
                <a:solidFill>
                  <a:srgbClr val="1D1D1B"/>
                </a:solidFill>
                <a:latin typeface="Times New Roman"/>
                <a:cs typeface="Times New Roman"/>
              </a:rPr>
              <a:t>УСПП, ООРУ, OPENEUROPE.NET, УНИАН,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INTERFAX-UKRAINE, </a:t>
            </a:r>
            <a:r>
              <a:rPr dirty="0" sz="800" spc="20" i="1">
                <a:solidFill>
                  <a:srgbClr val="1D1D1B"/>
                </a:solidFill>
                <a:latin typeface="Times New Roman"/>
                <a:cs typeface="Times New Roman"/>
              </a:rPr>
              <a:t>THE ECONOMIST, 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LIGA.NET, </a:t>
            </a:r>
            <a:r>
              <a:rPr dirty="0" sz="800" spc="20" i="1">
                <a:solidFill>
                  <a:srgbClr val="1D1D1B"/>
                </a:solidFill>
                <a:latin typeface="Times New Roman"/>
                <a:cs typeface="Times New Roman"/>
              </a:rPr>
              <a:t>ARGUMENTUA.LIFE,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ONPRESS.INFO, </a:t>
            </a:r>
            <a:r>
              <a:rPr dirty="0" sz="800" spc="20" i="1">
                <a:solidFill>
                  <a:srgbClr val="1D1D1B"/>
                </a:solidFill>
                <a:latin typeface="Times New Roman"/>
                <a:cs typeface="Times New Roman"/>
              </a:rPr>
              <a:t>AGROPERSPECTIVA,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NEWS.UA,  </a:t>
            </a:r>
            <a:r>
              <a:rPr dirty="0" sz="800" spc="20" i="1">
                <a:solidFill>
                  <a:srgbClr val="1D1D1B"/>
                </a:solidFill>
                <a:latin typeface="Times New Roman"/>
                <a:cs typeface="Times New Roman"/>
              </a:rPr>
              <a:t>THEWORLDNEWS.NET, E-NEWS, 1K.COM.UA, </a:t>
            </a:r>
            <a:r>
              <a:rPr dirty="0" sz="800" spc="15" i="1">
                <a:solidFill>
                  <a:srgbClr val="1D1D1B"/>
                </a:solidFill>
                <a:latin typeface="Times New Roman"/>
                <a:cs typeface="Times New Roman"/>
              </a:rPr>
              <a:t>HUBS.UA, </a:t>
            </a:r>
            <a:r>
              <a:rPr dirty="0" sz="800" spc="20" i="1">
                <a:solidFill>
                  <a:srgbClr val="1D1D1B"/>
                </a:solidFill>
                <a:latin typeface="Times New Roman"/>
                <a:cs typeface="Times New Roman"/>
              </a:rPr>
              <a:t>НОВОСТИ</a:t>
            </a:r>
            <a:r>
              <a:rPr dirty="0" sz="800" spc="-40" i="1">
                <a:solidFill>
                  <a:srgbClr val="1D1D1B"/>
                </a:solidFill>
                <a:latin typeface="Times New Roman"/>
                <a:cs typeface="Times New Roman"/>
              </a:rPr>
              <a:t> </a:t>
            </a:r>
            <a:r>
              <a:rPr dirty="0" sz="800" spc="25" i="1">
                <a:solidFill>
                  <a:srgbClr val="1D1D1B"/>
                </a:solidFill>
                <a:latin typeface="Times New Roman"/>
                <a:cs typeface="Times New Roman"/>
              </a:rPr>
              <a:t>ЖИТОМИРА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717959" y="3741090"/>
            <a:ext cx="4202430" cy="126364"/>
          </a:xfrm>
          <a:custGeom>
            <a:avLst/>
            <a:gdLst/>
            <a:ahLst/>
            <a:cxnLst/>
            <a:rect l="l" t="t" r="r" b="b"/>
            <a:pathLst>
              <a:path w="4202430" h="126364">
                <a:moveTo>
                  <a:pt x="0" y="125793"/>
                </a:moveTo>
                <a:lnTo>
                  <a:pt x="4202061" y="125793"/>
                </a:lnTo>
                <a:lnTo>
                  <a:pt x="4202061" y="0"/>
                </a:lnTo>
                <a:lnTo>
                  <a:pt x="0" y="0"/>
                </a:lnTo>
                <a:lnTo>
                  <a:pt x="0" y="125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717959" y="3863645"/>
            <a:ext cx="2496185" cy="126364"/>
          </a:xfrm>
          <a:custGeom>
            <a:avLst/>
            <a:gdLst/>
            <a:ahLst/>
            <a:cxnLst/>
            <a:rect l="l" t="t" r="r" b="b"/>
            <a:pathLst>
              <a:path w="2496184" h="126364">
                <a:moveTo>
                  <a:pt x="0" y="126009"/>
                </a:moveTo>
                <a:lnTo>
                  <a:pt x="2496172" y="126009"/>
                </a:lnTo>
                <a:lnTo>
                  <a:pt x="2496172" y="0"/>
                </a:lnTo>
                <a:lnTo>
                  <a:pt x="0" y="0"/>
                </a:lnTo>
                <a:lnTo>
                  <a:pt x="0" y="1260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705170" y="4044023"/>
            <a:ext cx="4431665" cy="123189"/>
          </a:xfrm>
          <a:custGeom>
            <a:avLst/>
            <a:gdLst/>
            <a:ahLst/>
            <a:cxnLst/>
            <a:rect l="l" t="t" r="r" b="b"/>
            <a:pathLst>
              <a:path w="4431665" h="123189">
                <a:moveTo>
                  <a:pt x="0" y="122593"/>
                </a:moveTo>
                <a:lnTo>
                  <a:pt x="4431436" y="122593"/>
                </a:lnTo>
                <a:lnTo>
                  <a:pt x="4431436" y="0"/>
                </a:lnTo>
                <a:lnTo>
                  <a:pt x="0" y="0"/>
                </a:lnTo>
                <a:lnTo>
                  <a:pt x="0" y="122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4470146" y="4020664"/>
            <a:ext cx="120650" cy="1536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u="sng" sz="800" spc="5">
                <a:solidFill>
                  <a:srgbClr val="1155CC"/>
                </a:solidFill>
                <a:uFill>
                  <a:solidFill>
                    <a:srgbClr val="80838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800" spc="-65">
                <a:solidFill>
                  <a:srgbClr val="1155CC"/>
                </a:solidFill>
                <a:uFill>
                  <a:solidFill>
                    <a:srgbClr val="808386"/>
                  </a:solidFill>
                </a:uFill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705170" y="4166616"/>
            <a:ext cx="4431665" cy="175895"/>
          </a:xfrm>
          <a:custGeom>
            <a:avLst/>
            <a:gdLst/>
            <a:ahLst/>
            <a:cxnLst/>
            <a:rect l="l" t="t" r="r" b="b"/>
            <a:pathLst>
              <a:path w="4431665" h="175895">
                <a:moveTo>
                  <a:pt x="0" y="175894"/>
                </a:moveTo>
                <a:lnTo>
                  <a:pt x="4431436" y="175894"/>
                </a:lnTo>
                <a:lnTo>
                  <a:pt x="4431436" y="0"/>
                </a:lnTo>
                <a:lnTo>
                  <a:pt x="0" y="0"/>
                </a:lnTo>
                <a:lnTo>
                  <a:pt x="0" y="175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705170" y="4342511"/>
            <a:ext cx="4431665" cy="175895"/>
          </a:xfrm>
          <a:custGeom>
            <a:avLst/>
            <a:gdLst/>
            <a:ahLst/>
            <a:cxnLst/>
            <a:rect l="l" t="t" r="r" b="b"/>
            <a:pathLst>
              <a:path w="4431665" h="175895">
                <a:moveTo>
                  <a:pt x="0" y="175895"/>
                </a:moveTo>
                <a:lnTo>
                  <a:pt x="4431436" y="175895"/>
                </a:lnTo>
                <a:lnTo>
                  <a:pt x="4431436" y="0"/>
                </a:lnTo>
                <a:lnTo>
                  <a:pt x="0" y="0"/>
                </a:lnTo>
                <a:lnTo>
                  <a:pt x="0" y="17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705170" y="4518406"/>
            <a:ext cx="4431665" cy="123189"/>
          </a:xfrm>
          <a:custGeom>
            <a:avLst/>
            <a:gdLst/>
            <a:ahLst/>
            <a:cxnLst/>
            <a:rect l="l" t="t" r="r" b="b"/>
            <a:pathLst>
              <a:path w="4431665" h="123189">
                <a:moveTo>
                  <a:pt x="0" y="122593"/>
                </a:moveTo>
                <a:lnTo>
                  <a:pt x="4431436" y="122593"/>
                </a:lnTo>
                <a:lnTo>
                  <a:pt x="4431436" y="0"/>
                </a:lnTo>
                <a:lnTo>
                  <a:pt x="0" y="0"/>
                </a:lnTo>
                <a:lnTo>
                  <a:pt x="0" y="122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705170" y="4640986"/>
            <a:ext cx="4431665" cy="123189"/>
          </a:xfrm>
          <a:custGeom>
            <a:avLst/>
            <a:gdLst/>
            <a:ahLst/>
            <a:cxnLst/>
            <a:rect l="l" t="t" r="r" b="b"/>
            <a:pathLst>
              <a:path w="4431665" h="123189">
                <a:moveTo>
                  <a:pt x="0" y="122593"/>
                </a:moveTo>
                <a:lnTo>
                  <a:pt x="4431436" y="122593"/>
                </a:lnTo>
                <a:lnTo>
                  <a:pt x="4431436" y="0"/>
                </a:lnTo>
                <a:lnTo>
                  <a:pt x="0" y="0"/>
                </a:lnTo>
                <a:lnTo>
                  <a:pt x="0" y="122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5705259" y="2949134"/>
            <a:ext cx="4428490" cy="277114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85090">
              <a:lnSpc>
                <a:spcPct val="100000"/>
              </a:lnSpc>
              <a:spcBef>
                <a:spcPts val="140"/>
              </a:spcBef>
            </a:pP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1"/>
              </a:rPr>
              <a:t>/www.unian.ua/economi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1"/>
              </a:rPr>
              <a:t>s/finance/10505313-sertifikaciya-produkciji-reklama-svojih-perevag- </a:t>
            </a:r>
            <a:r>
              <a:rPr dirty="0" sz="800" spc="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ta-znannya-rinkiv-litovski-eksperti-rozpovili-yak-zbilshiti-ukrajinskiy-eksport-v-yes.html</a:t>
            </a:r>
            <a:endParaRPr sz="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dirty="0" u="sng" sz="800" spc="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Times New Roman"/>
                <a:cs typeface="Times New Roman"/>
              </a:rPr>
              <a:t>https://economistua.com/sertifikatsiya-produktsiyi-reklama-svoyih-perevag-ta-znannya-rinkiv-litovski- </a:t>
            </a:r>
            <a:r>
              <a:rPr dirty="0" sz="800" spc="10">
                <a:solidFill>
                  <a:srgbClr val="4F81BD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Times New Roman"/>
                <a:cs typeface="Times New Roman"/>
              </a:rPr>
              <a:t>eksperti-rozpovili-yak-zbilshiti-ukrayinskij-eksport-v-yes/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https://news.liga.net/all/pr/litovskie-eksperty-rasskazali-kak-uvelichit-eksport-v-es</a:t>
            </a:r>
            <a:endParaRPr sz="800">
              <a:latin typeface="Times New Roman"/>
              <a:cs typeface="Times New Roman"/>
            </a:endParaRPr>
          </a:p>
          <a:p>
            <a:pPr marL="12700" marR="206375">
              <a:lnSpc>
                <a:spcPct val="100000"/>
              </a:lnSpc>
              <a:spcBef>
                <a:spcPts val="425"/>
              </a:spcBef>
            </a:pPr>
            <a:r>
              <a:rPr dirty="0" u="sng" sz="800" spc="1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  <a:hlinkClick r:id="rId72"/>
              </a:rPr>
              <a:t>http://argumentua.life/sertifikaciya-produkcii-reklama-svoix-dostoinstv-i-znanie-rynkov-litovskie- </a:t>
            </a:r>
            <a:r>
              <a:rPr dirty="0" sz="800" spc="10">
                <a:solidFill>
                  <a:srgbClr val="1155CC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</a:rPr>
              <a:t>eksperty-rasskazali-kak-uvelichit-ukrainskij-eksport-v-es/</a:t>
            </a:r>
            <a:endParaRPr sz="800"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  <a:spcBef>
                <a:spcPts val="430"/>
              </a:spcBef>
            </a:pPr>
            <a:r>
              <a:rPr dirty="0" u="sng" sz="800" spc="1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</a:rPr>
              <a:t>https://onpress.info/sertifikatsiya-produktsiyi-reklama-svoyih-perevag-ta-znannya-rinkiv-litovski- </a:t>
            </a:r>
            <a:r>
              <a:rPr dirty="0" sz="800" spc="10">
                <a:solidFill>
                  <a:srgbClr val="1155CC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</a:rPr>
              <a:t>eksperti-rozpovili-yak-zbilshiti-ukrayinskij-eksport-v-yes-162880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u="sng" sz="800" spc="15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  <a:hlinkClick r:id="rId73"/>
              </a:rPr>
              <a:t>http://www.agroperspectiva.com/ru/press_release/25954</a:t>
            </a:r>
            <a:endParaRPr sz="800">
              <a:latin typeface="Times New Roman"/>
              <a:cs typeface="Times New Roman"/>
            </a:endParaRPr>
          </a:p>
          <a:p>
            <a:pPr marL="12700" marR="290195">
              <a:lnSpc>
                <a:spcPct val="100000"/>
              </a:lnSpc>
              <a:spcBef>
                <a:spcPts val="425"/>
              </a:spcBef>
            </a:pPr>
            <a:r>
              <a:rPr dirty="0" u="sng" sz="800" spc="15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  <a:hlinkClick r:id="rId74"/>
              </a:rPr>
              <a:t>http://news.ua/press-release/sertifikaciya-produkci%D1%97-reklama-svo%D1%97x-perevag-ta- </a:t>
            </a:r>
            <a:r>
              <a:rPr dirty="0" sz="800" spc="15">
                <a:solidFill>
                  <a:srgbClr val="1155CC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Times New Roman"/>
                <a:cs typeface="Times New Roman"/>
              </a:rPr>
              <a:t>znannya-rinkiv-litovski-eksperti-rozpovili-yak-zbilshiti-ukra%D1%97nskij-eksport-v-yes/</a:t>
            </a:r>
            <a:endParaRPr sz="800">
              <a:latin typeface="Times New Roman"/>
              <a:cs typeface="Times New Roman"/>
            </a:endParaRPr>
          </a:p>
          <a:p>
            <a:pPr marL="12700" marR="328930">
              <a:lnSpc>
                <a:spcPct val="100000"/>
              </a:lnSpc>
              <a:spcBef>
                <a:spcPts val="430"/>
              </a:spcBef>
            </a:pP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https://theworldnews.net/ua-news/sertifikatsiia-produktsii-reklama-svoikh-dostoinstv-i-znaniia- </a:t>
            </a:r>
            <a:r>
              <a:rPr dirty="0" sz="8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rynkov-litovskie-eksperty-rasskazali-kak-uvelichit-ukrainskii-eksport-v-es</a:t>
            </a:r>
            <a:endParaRPr sz="800">
              <a:latin typeface="Times New Roman"/>
              <a:cs typeface="Times New Roman"/>
            </a:endParaRPr>
          </a:p>
          <a:p>
            <a:pPr marL="12700" marR="2041525">
              <a:lnSpc>
                <a:spcPct val="144300"/>
              </a:lnSpc>
              <a:spcBef>
                <a:spcPts val="5"/>
              </a:spcBef>
            </a:pP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5"/>
              </a:rPr>
              <a:t>http://e-news.com.ua/show/457971.html </a:t>
            </a:r>
            <a:r>
              <a:rPr dirty="0" sz="800" spc="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https://i</a:t>
            </a:r>
            <a:r>
              <a:rPr dirty="0" u="sng" sz="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te</a:t>
            </a:r>
            <a:r>
              <a:rPr dirty="0" u="sng" sz="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u="sng" sz="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8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x</a:t>
            </a:r>
            <a:r>
              <a:rPr dirty="0" u="sng" sz="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om.ua/n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ews/pr</a:t>
            </a:r>
            <a:r>
              <a:rPr dirty="0" u="sng" sz="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sng" sz="8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sng" sz="8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le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8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/5786</a:t>
            </a:r>
            <a:r>
              <a:rPr dirty="0" u="sng" sz="8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2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9.html</a:t>
            </a:r>
            <a:endParaRPr sz="800">
              <a:latin typeface="Times New Roman"/>
              <a:cs typeface="Times New Roman"/>
            </a:endParaRPr>
          </a:p>
          <a:p>
            <a:pPr marL="12700" marR="346075">
              <a:lnSpc>
                <a:spcPct val="100000"/>
              </a:lnSpc>
              <a:spcBef>
                <a:spcPts val="430"/>
              </a:spcBef>
            </a:pP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https://1k.com.ua/sertifikatsiya-produktsii-reklama-svoih-dostoinstv-i-znanie-rynkov-litovskie- </a:t>
            </a:r>
            <a:r>
              <a:rPr dirty="0" sz="8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eksperty-rasskazali-kak-uvelichit-ukrainskij-eksport-v-es.html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717959" y="5761647"/>
            <a:ext cx="4024629" cy="126364"/>
          </a:xfrm>
          <a:prstGeom prst="rect">
            <a:avLst/>
          </a:prstGeom>
          <a:solidFill>
            <a:srgbClr val="DFE6E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50"/>
              </a:lnSpc>
            </a:pP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6"/>
              </a:rPr>
              <a:t>http://hubs.ua/news/sertifikatsiya-produktsii-reklama-svoih-preimushhestv-i-znaniya-ry-nkov-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717959" y="5887441"/>
            <a:ext cx="3432810" cy="123189"/>
          </a:xfrm>
          <a:prstGeom prst="rect">
            <a:avLst/>
          </a:prstGeom>
          <a:solidFill>
            <a:srgbClr val="DFE6E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25"/>
              </a:lnSpc>
            </a:pP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litovskie-eksperty-rasskazali-kak-uvelichit-ukrainskij-eksport-v-es-148672.html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705259" y="5993062"/>
            <a:ext cx="4395470" cy="109728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7"/>
              </a:rPr>
              <a:t>http://zt-news.org.ua/index.php?newsid=15454</a:t>
            </a:r>
            <a:endParaRPr sz="800">
              <a:latin typeface="Times New Roman"/>
              <a:cs typeface="Times New Roman"/>
            </a:endParaRPr>
          </a:p>
          <a:p>
            <a:pPr marL="12700" marR="33655">
              <a:lnSpc>
                <a:spcPct val="100000"/>
              </a:lnSpc>
              <a:spcBef>
                <a:spcPts val="425"/>
              </a:spcBef>
            </a:pP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8"/>
              </a:rPr>
              <a:t>http://www.ooru.org.ua/news/218.sertifikaciya-produkcii-reklama-svoikh-perevag-ta-znannya-rinkiv- </a:t>
            </a:r>
            <a:r>
              <a:rPr dirty="0" sz="800" spc="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litovski-biznes-asociacii-rozpovili-yak-zbilshiti-ukrainskiy-eksport.htm</a:t>
            </a:r>
            <a:endParaRPr sz="800">
              <a:latin typeface="Times New Roman"/>
              <a:cs typeface="Times New Roman"/>
            </a:endParaRPr>
          </a:p>
          <a:p>
            <a:pPr marL="12700" marR="55244">
              <a:lnSpc>
                <a:spcPct val="100000"/>
              </a:lnSpc>
              <a:spcBef>
                <a:spcPts val="430"/>
              </a:spcBef>
            </a:pPr>
            <a:r>
              <a:rPr dirty="0" u="sng" sz="8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https://uspp.ua/news/ostanni-novyny/2019/sertyfikatsiia-produktsii,-reklama-svoikh-perevah-ta- </a:t>
            </a:r>
            <a:r>
              <a:rPr dirty="0" sz="8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znannia-rynkiv-%E2%80%93-lytovski-biznes-asotsiatsii-rozpovily,-iak-zbilshyty-ukrainskyi-eksport</a:t>
            </a:r>
            <a:endParaRPr sz="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9"/>
              </a:rPr>
              <a:t>http://www.openeurope.net/ua/litovskee-beeznes-asoceeaceeyi-rozpoveeli-yak-zbeelshiti-ukrayinskiy- </a:t>
            </a:r>
            <a:r>
              <a:rPr dirty="0" sz="800" spc="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u="sng" sz="8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eksport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70191" y="6698960"/>
            <a:ext cx="320040" cy="504190"/>
          </a:xfrm>
          <a:custGeom>
            <a:avLst/>
            <a:gdLst/>
            <a:ahLst/>
            <a:cxnLst/>
            <a:rect l="l" t="t" r="r" b="b"/>
            <a:pathLst>
              <a:path w="320040" h="504190">
                <a:moveTo>
                  <a:pt x="17398" y="422325"/>
                </a:moveTo>
                <a:lnTo>
                  <a:pt x="0" y="473417"/>
                </a:lnTo>
                <a:lnTo>
                  <a:pt x="52208" y="494372"/>
                </a:lnTo>
                <a:lnTo>
                  <a:pt x="128143" y="503897"/>
                </a:lnTo>
                <a:lnTo>
                  <a:pt x="181054" y="498085"/>
                </a:lnTo>
                <a:lnTo>
                  <a:pt x="227350" y="481537"/>
                </a:lnTo>
                <a:lnTo>
                  <a:pt x="265691" y="455587"/>
                </a:lnTo>
                <a:lnTo>
                  <a:pt x="270647" y="449783"/>
                </a:lnTo>
                <a:lnTo>
                  <a:pt x="127355" y="449783"/>
                </a:lnTo>
                <a:lnTo>
                  <a:pt x="93488" y="447209"/>
                </a:lnTo>
                <a:lnTo>
                  <a:pt x="62885" y="440631"/>
                </a:lnTo>
                <a:lnTo>
                  <a:pt x="37028" y="431764"/>
                </a:lnTo>
                <a:lnTo>
                  <a:pt x="17398" y="422325"/>
                </a:lnTo>
                <a:close/>
              </a:path>
              <a:path w="320040" h="504190">
                <a:moveTo>
                  <a:pt x="278465" y="232511"/>
                </a:moveTo>
                <a:lnTo>
                  <a:pt x="101257" y="232511"/>
                </a:lnTo>
                <a:lnTo>
                  <a:pt x="156052" y="237781"/>
                </a:lnTo>
                <a:lnTo>
                  <a:pt x="197520" y="252712"/>
                </a:lnTo>
                <a:lnTo>
                  <a:pt x="226382" y="275985"/>
                </a:lnTo>
                <a:lnTo>
                  <a:pt x="243360" y="306284"/>
                </a:lnTo>
                <a:lnTo>
                  <a:pt x="249173" y="342290"/>
                </a:lnTo>
                <a:lnTo>
                  <a:pt x="239373" y="387064"/>
                </a:lnTo>
                <a:lnTo>
                  <a:pt x="212886" y="420906"/>
                </a:lnTo>
                <a:lnTo>
                  <a:pt x="174089" y="442313"/>
                </a:lnTo>
                <a:lnTo>
                  <a:pt x="127355" y="449783"/>
                </a:lnTo>
                <a:lnTo>
                  <a:pt x="270647" y="449783"/>
                </a:lnTo>
                <a:lnTo>
                  <a:pt x="294737" y="421568"/>
                </a:lnTo>
                <a:lnTo>
                  <a:pt x="313148" y="380813"/>
                </a:lnTo>
                <a:lnTo>
                  <a:pt x="319582" y="334657"/>
                </a:lnTo>
                <a:lnTo>
                  <a:pt x="313759" y="291504"/>
                </a:lnTo>
                <a:lnTo>
                  <a:pt x="297922" y="255855"/>
                </a:lnTo>
                <a:lnTo>
                  <a:pt x="278465" y="232511"/>
                </a:lnTo>
                <a:close/>
              </a:path>
              <a:path w="320040" h="504190">
                <a:moveTo>
                  <a:pt x="309295" y="0"/>
                </a:moveTo>
                <a:lnTo>
                  <a:pt x="63284" y="0"/>
                </a:lnTo>
                <a:lnTo>
                  <a:pt x="30060" y="237845"/>
                </a:lnTo>
                <a:lnTo>
                  <a:pt x="45078" y="236042"/>
                </a:lnTo>
                <a:lnTo>
                  <a:pt x="61801" y="234316"/>
                </a:lnTo>
                <a:lnTo>
                  <a:pt x="80452" y="233021"/>
                </a:lnTo>
                <a:lnTo>
                  <a:pt x="101257" y="232511"/>
                </a:lnTo>
                <a:lnTo>
                  <a:pt x="278465" y="232511"/>
                </a:lnTo>
                <a:lnTo>
                  <a:pt x="274523" y="227781"/>
                </a:lnTo>
                <a:lnTo>
                  <a:pt x="246011" y="207352"/>
                </a:lnTo>
                <a:lnTo>
                  <a:pt x="220917" y="195463"/>
                </a:lnTo>
                <a:lnTo>
                  <a:pt x="193601" y="187148"/>
                </a:lnTo>
                <a:lnTo>
                  <a:pt x="173370" y="183718"/>
                </a:lnTo>
                <a:lnTo>
                  <a:pt x="93344" y="183718"/>
                </a:lnTo>
                <a:lnTo>
                  <a:pt x="113118" y="56400"/>
                </a:lnTo>
                <a:lnTo>
                  <a:pt x="309295" y="56400"/>
                </a:lnTo>
                <a:lnTo>
                  <a:pt x="309295" y="0"/>
                </a:lnTo>
                <a:close/>
              </a:path>
              <a:path w="320040" h="504190">
                <a:moveTo>
                  <a:pt x="135267" y="180670"/>
                </a:moveTo>
                <a:lnTo>
                  <a:pt x="122375" y="180932"/>
                </a:lnTo>
                <a:lnTo>
                  <a:pt x="111634" y="181622"/>
                </a:lnTo>
                <a:lnTo>
                  <a:pt x="102229" y="182599"/>
                </a:lnTo>
                <a:lnTo>
                  <a:pt x="93344" y="183718"/>
                </a:lnTo>
                <a:lnTo>
                  <a:pt x="173370" y="183718"/>
                </a:lnTo>
                <a:lnTo>
                  <a:pt x="164805" y="182265"/>
                </a:lnTo>
                <a:lnTo>
                  <a:pt x="135267" y="180670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901050"/>
            <a:ext cx="1268095" cy="3035300"/>
          </a:xfrm>
          <a:custGeom>
            <a:avLst/>
            <a:gdLst/>
            <a:ahLst/>
            <a:cxnLst/>
            <a:rect l="l" t="t" r="r" b="b"/>
            <a:pathLst>
              <a:path w="1268095" h="3035300">
                <a:moveTo>
                  <a:pt x="0" y="3035160"/>
                </a:moveTo>
                <a:lnTo>
                  <a:pt x="1268056" y="3035160"/>
                </a:lnTo>
                <a:lnTo>
                  <a:pt x="1268056" y="0"/>
                </a:lnTo>
                <a:lnTo>
                  <a:pt x="0" y="0"/>
                </a:lnTo>
                <a:lnTo>
                  <a:pt x="0" y="3035160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8947" y="6015140"/>
            <a:ext cx="352681" cy="23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98974" y="6015140"/>
            <a:ext cx="158915" cy="232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34472" y="6015137"/>
            <a:ext cx="194945" cy="309245"/>
          </a:xfrm>
          <a:custGeom>
            <a:avLst/>
            <a:gdLst/>
            <a:ahLst/>
            <a:cxnLst/>
            <a:rect l="l" t="t" r="r" b="b"/>
            <a:pathLst>
              <a:path w="194944" h="309245">
                <a:moveTo>
                  <a:pt x="194767" y="196735"/>
                </a:moveTo>
                <a:lnTo>
                  <a:pt x="0" y="196735"/>
                </a:lnTo>
                <a:lnTo>
                  <a:pt x="0" y="309245"/>
                </a:lnTo>
                <a:lnTo>
                  <a:pt x="35128" y="309245"/>
                </a:lnTo>
                <a:lnTo>
                  <a:pt x="35128" y="232321"/>
                </a:lnTo>
                <a:lnTo>
                  <a:pt x="194767" y="232321"/>
                </a:lnTo>
                <a:lnTo>
                  <a:pt x="194767" y="196735"/>
                </a:lnTo>
                <a:close/>
              </a:path>
              <a:path w="194944" h="309245">
                <a:moveTo>
                  <a:pt x="194767" y="232321"/>
                </a:moveTo>
                <a:lnTo>
                  <a:pt x="159639" y="232321"/>
                </a:lnTo>
                <a:lnTo>
                  <a:pt x="159639" y="309245"/>
                </a:lnTo>
                <a:lnTo>
                  <a:pt x="194767" y="309245"/>
                </a:lnTo>
                <a:lnTo>
                  <a:pt x="194767" y="232321"/>
                </a:lnTo>
                <a:close/>
              </a:path>
              <a:path w="194944" h="309245">
                <a:moveTo>
                  <a:pt x="171881" y="0"/>
                </a:moveTo>
                <a:lnTo>
                  <a:pt x="72123" y="0"/>
                </a:lnTo>
                <a:lnTo>
                  <a:pt x="70387" y="17054"/>
                </a:lnTo>
                <a:lnTo>
                  <a:pt x="68345" y="33316"/>
                </a:lnTo>
                <a:lnTo>
                  <a:pt x="60406" y="77448"/>
                </a:lnTo>
                <a:lnTo>
                  <a:pt x="49981" y="116028"/>
                </a:lnTo>
                <a:lnTo>
                  <a:pt x="32677" y="159575"/>
                </a:lnTo>
                <a:lnTo>
                  <a:pt x="11811" y="196735"/>
                </a:lnTo>
                <a:lnTo>
                  <a:pt x="52400" y="196735"/>
                </a:lnTo>
                <a:lnTo>
                  <a:pt x="52400" y="196037"/>
                </a:lnTo>
                <a:lnTo>
                  <a:pt x="57048" y="187669"/>
                </a:lnTo>
                <a:lnTo>
                  <a:pt x="61488" y="179236"/>
                </a:lnTo>
                <a:lnTo>
                  <a:pt x="77162" y="144483"/>
                </a:lnTo>
                <a:lnTo>
                  <a:pt x="89412" y="105881"/>
                </a:lnTo>
                <a:lnTo>
                  <a:pt x="98394" y="61187"/>
                </a:lnTo>
                <a:lnTo>
                  <a:pt x="101777" y="35598"/>
                </a:lnTo>
                <a:lnTo>
                  <a:pt x="171881" y="35598"/>
                </a:lnTo>
                <a:lnTo>
                  <a:pt x="171881" y="0"/>
                </a:lnTo>
                <a:close/>
              </a:path>
              <a:path w="194944" h="309245">
                <a:moveTo>
                  <a:pt x="171881" y="35598"/>
                </a:moveTo>
                <a:lnTo>
                  <a:pt x="136613" y="35598"/>
                </a:lnTo>
                <a:lnTo>
                  <a:pt x="136613" y="196735"/>
                </a:lnTo>
                <a:lnTo>
                  <a:pt x="171881" y="196735"/>
                </a:lnTo>
                <a:lnTo>
                  <a:pt x="171881" y="35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69541" y="6015016"/>
            <a:ext cx="317840" cy="23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4730" y="6015144"/>
            <a:ext cx="185127" cy="23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27201" y="6010801"/>
            <a:ext cx="471867" cy="240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24257" y="6015145"/>
            <a:ext cx="156184" cy="23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78611" y="6010801"/>
            <a:ext cx="144957" cy="240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59561" y="6010803"/>
            <a:ext cx="253923" cy="240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30754" y="6015142"/>
            <a:ext cx="276860" cy="232410"/>
          </a:xfrm>
          <a:custGeom>
            <a:avLst/>
            <a:gdLst/>
            <a:ahLst/>
            <a:cxnLst/>
            <a:rect l="l" t="t" r="r" b="b"/>
            <a:pathLst>
              <a:path w="276860" h="232410">
                <a:moveTo>
                  <a:pt x="50393" y="0"/>
                </a:moveTo>
                <a:lnTo>
                  <a:pt x="6629" y="0"/>
                </a:lnTo>
                <a:lnTo>
                  <a:pt x="84073" y="115112"/>
                </a:lnTo>
                <a:lnTo>
                  <a:pt x="0" y="232321"/>
                </a:lnTo>
                <a:lnTo>
                  <a:pt x="45199" y="232321"/>
                </a:lnTo>
                <a:lnTo>
                  <a:pt x="120205" y="127444"/>
                </a:lnTo>
                <a:lnTo>
                  <a:pt x="201593" y="127444"/>
                </a:lnTo>
                <a:lnTo>
                  <a:pt x="192747" y="115112"/>
                </a:lnTo>
                <a:lnTo>
                  <a:pt x="199053" y="105740"/>
                </a:lnTo>
                <a:lnTo>
                  <a:pt x="120205" y="105740"/>
                </a:lnTo>
                <a:lnTo>
                  <a:pt x="50393" y="0"/>
                </a:lnTo>
                <a:close/>
              </a:path>
              <a:path w="276860" h="232410">
                <a:moveTo>
                  <a:pt x="156044" y="127444"/>
                </a:moveTo>
                <a:lnTo>
                  <a:pt x="120776" y="127444"/>
                </a:lnTo>
                <a:lnTo>
                  <a:pt x="120776" y="232321"/>
                </a:lnTo>
                <a:lnTo>
                  <a:pt x="156044" y="232321"/>
                </a:lnTo>
                <a:lnTo>
                  <a:pt x="156044" y="127444"/>
                </a:lnTo>
                <a:close/>
              </a:path>
              <a:path w="276860" h="232410">
                <a:moveTo>
                  <a:pt x="201593" y="127444"/>
                </a:moveTo>
                <a:lnTo>
                  <a:pt x="156616" y="127444"/>
                </a:lnTo>
                <a:lnTo>
                  <a:pt x="231622" y="232321"/>
                </a:lnTo>
                <a:lnTo>
                  <a:pt x="276821" y="232321"/>
                </a:lnTo>
                <a:lnTo>
                  <a:pt x="201593" y="127444"/>
                </a:lnTo>
                <a:close/>
              </a:path>
              <a:path w="276860" h="232410">
                <a:moveTo>
                  <a:pt x="156044" y="0"/>
                </a:moveTo>
                <a:lnTo>
                  <a:pt x="120776" y="0"/>
                </a:lnTo>
                <a:lnTo>
                  <a:pt x="120776" y="105740"/>
                </a:lnTo>
                <a:lnTo>
                  <a:pt x="156044" y="105740"/>
                </a:lnTo>
                <a:lnTo>
                  <a:pt x="156044" y="0"/>
                </a:lnTo>
                <a:close/>
              </a:path>
              <a:path w="276860" h="232410">
                <a:moveTo>
                  <a:pt x="270192" y="0"/>
                </a:moveTo>
                <a:lnTo>
                  <a:pt x="226440" y="0"/>
                </a:lnTo>
                <a:lnTo>
                  <a:pt x="156616" y="105740"/>
                </a:lnTo>
                <a:lnTo>
                  <a:pt x="199053" y="105740"/>
                </a:lnTo>
                <a:lnTo>
                  <a:pt x="270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3478" y="622964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3478" y="6145826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39">
                <a:moveTo>
                  <a:pt x="0" y="66039"/>
                </a:moveTo>
                <a:lnTo>
                  <a:pt x="35267" y="66039"/>
                </a:lnTo>
                <a:lnTo>
                  <a:pt x="35267" y="0"/>
                </a:lnTo>
                <a:lnTo>
                  <a:pt x="0" y="0"/>
                </a:lnTo>
                <a:lnTo>
                  <a:pt x="0" y="66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3478" y="6128046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3478" y="6050576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89">
                <a:moveTo>
                  <a:pt x="0" y="59689"/>
                </a:moveTo>
                <a:lnTo>
                  <a:pt x="35267" y="59689"/>
                </a:lnTo>
                <a:lnTo>
                  <a:pt x="35267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3478" y="603279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62000" y="605073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2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82175" y="603293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9" y="0"/>
                </a:lnTo>
              </a:path>
            </a:pathLst>
          </a:custGeom>
          <a:ln w="355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18252" y="6015137"/>
            <a:ext cx="194945" cy="309245"/>
          </a:xfrm>
          <a:custGeom>
            <a:avLst/>
            <a:gdLst/>
            <a:ahLst/>
            <a:cxnLst/>
            <a:rect l="l" t="t" r="r" b="b"/>
            <a:pathLst>
              <a:path w="194945" h="309245">
                <a:moveTo>
                  <a:pt x="194767" y="196735"/>
                </a:moveTo>
                <a:lnTo>
                  <a:pt x="0" y="196735"/>
                </a:lnTo>
                <a:lnTo>
                  <a:pt x="0" y="309245"/>
                </a:lnTo>
                <a:lnTo>
                  <a:pt x="35128" y="309245"/>
                </a:lnTo>
                <a:lnTo>
                  <a:pt x="35128" y="232321"/>
                </a:lnTo>
                <a:lnTo>
                  <a:pt x="194767" y="232321"/>
                </a:lnTo>
                <a:lnTo>
                  <a:pt x="194767" y="196735"/>
                </a:lnTo>
                <a:close/>
              </a:path>
              <a:path w="194945" h="309245">
                <a:moveTo>
                  <a:pt x="194767" y="232321"/>
                </a:moveTo>
                <a:lnTo>
                  <a:pt x="159639" y="232321"/>
                </a:lnTo>
                <a:lnTo>
                  <a:pt x="159639" y="309245"/>
                </a:lnTo>
                <a:lnTo>
                  <a:pt x="194767" y="309245"/>
                </a:lnTo>
                <a:lnTo>
                  <a:pt x="194767" y="232321"/>
                </a:lnTo>
                <a:close/>
              </a:path>
              <a:path w="194945" h="309245">
                <a:moveTo>
                  <a:pt x="171881" y="0"/>
                </a:moveTo>
                <a:lnTo>
                  <a:pt x="72123" y="0"/>
                </a:lnTo>
                <a:lnTo>
                  <a:pt x="70387" y="17054"/>
                </a:lnTo>
                <a:lnTo>
                  <a:pt x="68345" y="33316"/>
                </a:lnTo>
                <a:lnTo>
                  <a:pt x="60406" y="77448"/>
                </a:lnTo>
                <a:lnTo>
                  <a:pt x="49981" y="116028"/>
                </a:lnTo>
                <a:lnTo>
                  <a:pt x="32677" y="159575"/>
                </a:lnTo>
                <a:lnTo>
                  <a:pt x="11811" y="196735"/>
                </a:lnTo>
                <a:lnTo>
                  <a:pt x="52400" y="196735"/>
                </a:lnTo>
                <a:lnTo>
                  <a:pt x="52400" y="196037"/>
                </a:lnTo>
                <a:lnTo>
                  <a:pt x="57048" y="187669"/>
                </a:lnTo>
                <a:lnTo>
                  <a:pt x="61488" y="179236"/>
                </a:lnTo>
                <a:lnTo>
                  <a:pt x="77162" y="144483"/>
                </a:lnTo>
                <a:lnTo>
                  <a:pt x="89412" y="105881"/>
                </a:lnTo>
                <a:lnTo>
                  <a:pt x="98394" y="61187"/>
                </a:lnTo>
                <a:lnTo>
                  <a:pt x="101777" y="35598"/>
                </a:lnTo>
                <a:lnTo>
                  <a:pt x="171881" y="35598"/>
                </a:lnTo>
                <a:lnTo>
                  <a:pt x="171881" y="0"/>
                </a:lnTo>
                <a:close/>
              </a:path>
              <a:path w="194945" h="309245">
                <a:moveTo>
                  <a:pt x="171881" y="35598"/>
                </a:moveTo>
                <a:lnTo>
                  <a:pt x="136613" y="35598"/>
                </a:lnTo>
                <a:lnTo>
                  <a:pt x="136613" y="196735"/>
                </a:lnTo>
                <a:lnTo>
                  <a:pt x="171881" y="196735"/>
                </a:lnTo>
                <a:lnTo>
                  <a:pt x="171881" y="35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34617" y="6015137"/>
            <a:ext cx="169138" cy="234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39024" y="6015145"/>
            <a:ext cx="156184" cy="23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54125" y="6010801"/>
            <a:ext cx="321725" cy="2409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03198" y="6015143"/>
            <a:ext cx="343468" cy="2323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91644" y="6146372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599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74010" y="612859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91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91644" y="6015562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16168" y="6146410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16168" y="6015143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579855" y="6015140"/>
            <a:ext cx="168427" cy="2323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91464" y="6015140"/>
            <a:ext cx="143662" cy="2323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81187" y="6015140"/>
            <a:ext cx="158915" cy="232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67454" y="6015140"/>
            <a:ext cx="168427" cy="2323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42697" y="6010803"/>
            <a:ext cx="254000" cy="241300"/>
          </a:xfrm>
          <a:custGeom>
            <a:avLst/>
            <a:gdLst/>
            <a:ahLst/>
            <a:cxnLst/>
            <a:rect l="l" t="t" r="r" b="b"/>
            <a:pathLst>
              <a:path w="254000" h="241300">
                <a:moveTo>
                  <a:pt x="106168" y="135597"/>
                </a:moveTo>
                <a:lnTo>
                  <a:pt x="69659" y="135597"/>
                </a:lnTo>
                <a:lnTo>
                  <a:pt x="70850" y="147072"/>
                </a:lnTo>
                <a:lnTo>
                  <a:pt x="82055" y="187863"/>
                </a:lnTo>
                <a:lnTo>
                  <a:pt x="109686" y="224155"/>
                </a:lnTo>
                <a:lnTo>
                  <a:pt x="151547" y="240518"/>
                </a:lnTo>
                <a:lnTo>
                  <a:pt x="161505" y="240995"/>
                </a:lnTo>
                <a:lnTo>
                  <a:pt x="172214" y="240442"/>
                </a:lnTo>
                <a:lnTo>
                  <a:pt x="208999" y="227270"/>
                </a:lnTo>
                <a:lnTo>
                  <a:pt x="231229" y="205054"/>
                </a:lnTo>
                <a:lnTo>
                  <a:pt x="153441" y="205054"/>
                </a:lnTo>
                <a:lnTo>
                  <a:pt x="145986" y="203301"/>
                </a:lnTo>
                <a:lnTo>
                  <a:pt x="114685" y="172107"/>
                </a:lnTo>
                <a:lnTo>
                  <a:pt x="106557" y="140357"/>
                </a:lnTo>
                <a:lnTo>
                  <a:pt x="106168" y="135597"/>
                </a:lnTo>
                <a:close/>
              </a:path>
              <a:path w="254000" h="241300">
                <a:moveTo>
                  <a:pt x="35255" y="4343"/>
                </a:moveTo>
                <a:lnTo>
                  <a:pt x="0" y="4343"/>
                </a:lnTo>
                <a:lnTo>
                  <a:pt x="0" y="236651"/>
                </a:lnTo>
                <a:lnTo>
                  <a:pt x="35255" y="236651"/>
                </a:lnTo>
                <a:lnTo>
                  <a:pt x="35255" y="135597"/>
                </a:lnTo>
                <a:lnTo>
                  <a:pt x="106168" y="135597"/>
                </a:lnTo>
                <a:lnTo>
                  <a:pt x="105773" y="130758"/>
                </a:lnTo>
                <a:lnTo>
                  <a:pt x="105511" y="120497"/>
                </a:lnTo>
                <a:lnTo>
                  <a:pt x="105773" y="110236"/>
                </a:lnTo>
                <a:lnTo>
                  <a:pt x="106557" y="100637"/>
                </a:lnTo>
                <a:lnTo>
                  <a:pt x="106649" y="100012"/>
                </a:lnTo>
                <a:lnTo>
                  <a:pt x="35255" y="100012"/>
                </a:lnTo>
                <a:lnTo>
                  <a:pt x="35255" y="4343"/>
                </a:lnTo>
                <a:close/>
              </a:path>
              <a:path w="254000" h="241300">
                <a:moveTo>
                  <a:pt x="231229" y="35941"/>
                </a:moveTo>
                <a:lnTo>
                  <a:pt x="169570" y="35941"/>
                </a:lnTo>
                <a:lnTo>
                  <a:pt x="177025" y="37680"/>
                </a:lnTo>
                <a:lnTo>
                  <a:pt x="190753" y="44615"/>
                </a:lnTo>
                <a:lnTo>
                  <a:pt x="213321" y="83426"/>
                </a:lnTo>
                <a:lnTo>
                  <a:pt x="217500" y="120497"/>
                </a:lnTo>
                <a:lnTo>
                  <a:pt x="217240" y="130758"/>
                </a:lnTo>
                <a:lnTo>
                  <a:pt x="208321" y="172107"/>
                </a:lnTo>
                <a:lnTo>
                  <a:pt x="177025" y="203301"/>
                </a:lnTo>
                <a:lnTo>
                  <a:pt x="169570" y="205054"/>
                </a:lnTo>
                <a:lnTo>
                  <a:pt x="231229" y="205054"/>
                </a:lnTo>
                <a:lnTo>
                  <a:pt x="247726" y="169202"/>
                </a:lnTo>
                <a:lnTo>
                  <a:pt x="253923" y="120497"/>
                </a:lnTo>
                <a:lnTo>
                  <a:pt x="253535" y="107488"/>
                </a:lnTo>
                <a:lnTo>
                  <a:pt x="244280" y="61110"/>
                </a:lnTo>
                <a:lnTo>
                  <a:pt x="235283" y="42055"/>
                </a:lnTo>
                <a:lnTo>
                  <a:pt x="231229" y="35941"/>
                </a:lnTo>
                <a:close/>
              </a:path>
              <a:path w="254000" h="241300">
                <a:moveTo>
                  <a:pt x="161505" y="0"/>
                </a:moveTo>
                <a:lnTo>
                  <a:pt x="118047" y="11177"/>
                </a:lnTo>
                <a:lnTo>
                  <a:pt x="87766" y="42103"/>
                </a:lnTo>
                <a:lnTo>
                  <a:pt x="73606" y="78609"/>
                </a:lnTo>
                <a:lnTo>
                  <a:pt x="70103" y="100012"/>
                </a:lnTo>
                <a:lnTo>
                  <a:pt x="106649" y="100012"/>
                </a:lnTo>
                <a:lnTo>
                  <a:pt x="107863" y="91701"/>
                </a:lnTo>
                <a:lnTo>
                  <a:pt x="109689" y="83426"/>
                </a:lnTo>
                <a:lnTo>
                  <a:pt x="132257" y="44615"/>
                </a:lnTo>
                <a:lnTo>
                  <a:pt x="153441" y="35941"/>
                </a:lnTo>
                <a:lnTo>
                  <a:pt x="231229" y="35941"/>
                </a:lnTo>
                <a:lnTo>
                  <a:pt x="229730" y="33680"/>
                </a:lnTo>
                <a:lnTo>
                  <a:pt x="200736" y="8851"/>
                </a:lnTo>
                <a:lnTo>
                  <a:pt x="172214" y="552"/>
                </a:lnTo>
                <a:lnTo>
                  <a:pt x="161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95155" y="605073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2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715329" y="6032939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9" y="0"/>
                </a:lnTo>
              </a:path>
            </a:pathLst>
          </a:custGeom>
          <a:ln w="355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882025" y="6015140"/>
            <a:ext cx="177165" cy="236854"/>
          </a:xfrm>
          <a:custGeom>
            <a:avLst/>
            <a:gdLst/>
            <a:ahLst/>
            <a:cxnLst/>
            <a:rect l="l" t="t" r="r" b="b"/>
            <a:pathLst>
              <a:path w="177165" h="236854">
                <a:moveTo>
                  <a:pt x="15976" y="197764"/>
                </a:moveTo>
                <a:lnTo>
                  <a:pt x="15976" y="234061"/>
                </a:lnTo>
                <a:lnTo>
                  <a:pt x="19329" y="234988"/>
                </a:lnTo>
                <a:lnTo>
                  <a:pt x="22936" y="235648"/>
                </a:lnTo>
                <a:lnTo>
                  <a:pt x="30606" y="236461"/>
                </a:lnTo>
                <a:lnTo>
                  <a:pt x="34112" y="236664"/>
                </a:lnTo>
                <a:lnTo>
                  <a:pt x="45440" y="236664"/>
                </a:lnTo>
                <a:lnTo>
                  <a:pt x="83032" y="219011"/>
                </a:lnTo>
                <a:lnTo>
                  <a:pt x="95591" y="200723"/>
                </a:lnTo>
                <a:lnTo>
                  <a:pt x="32905" y="200723"/>
                </a:lnTo>
                <a:lnTo>
                  <a:pt x="29844" y="200482"/>
                </a:lnTo>
                <a:lnTo>
                  <a:pt x="23126" y="199567"/>
                </a:lnTo>
                <a:lnTo>
                  <a:pt x="19621" y="198805"/>
                </a:lnTo>
                <a:lnTo>
                  <a:pt x="15976" y="197764"/>
                </a:lnTo>
                <a:close/>
              </a:path>
              <a:path w="177165" h="236854">
                <a:moveTo>
                  <a:pt x="39154" y="0"/>
                </a:moveTo>
                <a:lnTo>
                  <a:pt x="0" y="0"/>
                </a:lnTo>
                <a:lnTo>
                  <a:pt x="74993" y="162001"/>
                </a:lnTo>
                <a:lnTo>
                  <a:pt x="72110" y="169748"/>
                </a:lnTo>
                <a:lnTo>
                  <a:pt x="44094" y="200139"/>
                </a:lnTo>
                <a:lnTo>
                  <a:pt x="40106" y="200723"/>
                </a:lnTo>
                <a:lnTo>
                  <a:pt x="95591" y="200723"/>
                </a:lnTo>
                <a:lnTo>
                  <a:pt x="129727" y="118935"/>
                </a:lnTo>
                <a:lnTo>
                  <a:pt x="93268" y="118935"/>
                </a:lnTo>
                <a:lnTo>
                  <a:pt x="39154" y="0"/>
                </a:lnTo>
                <a:close/>
              </a:path>
              <a:path w="177165" h="236854">
                <a:moveTo>
                  <a:pt x="176910" y="0"/>
                </a:moveTo>
                <a:lnTo>
                  <a:pt x="138620" y="0"/>
                </a:lnTo>
                <a:lnTo>
                  <a:pt x="93268" y="118935"/>
                </a:lnTo>
                <a:lnTo>
                  <a:pt x="129727" y="118935"/>
                </a:lnTo>
                <a:lnTo>
                  <a:pt x="176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084845" y="6015143"/>
            <a:ext cx="147408" cy="2323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262480" y="6110465"/>
            <a:ext cx="63500" cy="37465"/>
          </a:xfrm>
          <a:custGeom>
            <a:avLst/>
            <a:gdLst/>
            <a:ahLst/>
            <a:cxnLst/>
            <a:rect l="l" t="t" r="r" b="b"/>
            <a:pathLst>
              <a:path w="63500" h="37464">
                <a:moveTo>
                  <a:pt x="0" y="0"/>
                </a:moveTo>
                <a:lnTo>
                  <a:pt x="63487" y="0"/>
                </a:lnTo>
                <a:lnTo>
                  <a:pt x="63487" y="37325"/>
                </a:lnTo>
                <a:lnTo>
                  <a:pt x="0" y="373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46121" y="6010801"/>
            <a:ext cx="339136" cy="241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738877" y="6050700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721243" y="6032920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 h="0">
                <a:moveTo>
                  <a:pt x="0" y="0"/>
                </a:moveTo>
                <a:lnTo>
                  <a:pt x="152882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856491" y="6051259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4">
                <a:moveTo>
                  <a:pt x="0" y="0"/>
                </a:moveTo>
                <a:lnTo>
                  <a:pt x="0" y="196202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937811" y="6050700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920178" y="6032920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 h="0">
                <a:moveTo>
                  <a:pt x="0" y="0"/>
                </a:moveTo>
                <a:lnTo>
                  <a:pt x="152882" y="0"/>
                </a:lnTo>
              </a:path>
            </a:pathLst>
          </a:custGeom>
          <a:ln w="35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55426" y="6051259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4">
                <a:moveTo>
                  <a:pt x="0" y="0"/>
                </a:moveTo>
                <a:lnTo>
                  <a:pt x="0" y="196202"/>
                </a:lnTo>
              </a:path>
            </a:pathLst>
          </a:custGeom>
          <a:ln w="3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01145" y="5540591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89723" y="0"/>
                </a:lnTo>
              </a:path>
            </a:pathLst>
          </a:custGeom>
          <a:ln w="73685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5685" y="491401"/>
            <a:ext cx="8820632" cy="47271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279680" y="4087533"/>
            <a:ext cx="3477260" cy="1131570"/>
          </a:xfrm>
          <a:custGeom>
            <a:avLst/>
            <a:gdLst/>
            <a:ahLst/>
            <a:cxnLst/>
            <a:rect l="l" t="t" r="r" b="b"/>
            <a:pathLst>
              <a:path w="3477259" h="1131570">
                <a:moveTo>
                  <a:pt x="3476637" y="1131036"/>
                </a:moveTo>
                <a:lnTo>
                  <a:pt x="0" y="1131036"/>
                </a:lnTo>
                <a:lnTo>
                  <a:pt x="0" y="0"/>
                </a:lnTo>
                <a:lnTo>
                  <a:pt x="3476637" y="0"/>
                </a:lnTo>
                <a:lnTo>
                  <a:pt x="3476637" y="1131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60927" y="6691329"/>
            <a:ext cx="353060" cy="511809"/>
          </a:xfrm>
          <a:custGeom>
            <a:avLst/>
            <a:gdLst/>
            <a:ahLst/>
            <a:cxnLst/>
            <a:rect l="l" t="t" r="r" b="b"/>
            <a:pathLst>
              <a:path w="353059" h="511809">
                <a:moveTo>
                  <a:pt x="302171" y="0"/>
                </a:moveTo>
                <a:lnTo>
                  <a:pt x="251548" y="3809"/>
                </a:lnTo>
                <a:lnTo>
                  <a:pt x="204479" y="12777"/>
                </a:lnTo>
                <a:lnTo>
                  <a:pt x="160972" y="28106"/>
                </a:lnTo>
                <a:lnTo>
                  <a:pt x="121618" y="49581"/>
                </a:lnTo>
                <a:lnTo>
                  <a:pt x="87007" y="76987"/>
                </a:lnTo>
                <a:lnTo>
                  <a:pt x="58519" y="109588"/>
                </a:lnTo>
                <a:lnTo>
                  <a:pt x="34512" y="148594"/>
                </a:lnTo>
                <a:lnTo>
                  <a:pt x="16047" y="193638"/>
                </a:lnTo>
                <a:lnTo>
                  <a:pt x="4189" y="244351"/>
                </a:lnTo>
                <a:lnTo>
                  <a:pt x="0" y="300367"/>
                </a:lnTo>
                <a:lnTo>
                  <a:pt x="4308" y="352632"/>
                </a:lnTo>
                <a:lnTo>
                  <a:pt x="16835" y="398575"/>
                </a:lnTo>
                <a:lnTo>
                  <a:pt x="36987" y="437569"/>
                </a:lnTo>
                <a:lnTo>
                  <a:pt x="64168" y="468988"/>
                </a:lnTo>
                <a:lnTo>
                  <a:pt x="97784" y="492205"/>
                </a:lnTo>
                <a:lnTo>
                  <a:pt x="137239" y="506594"/>
                </a:lnTo>
                <a:lnTo>
                  <a:pt x="181940" y="511530"/>
                </a:lnTo>
                <a:lnTo>
                  <a:pt x="231672" y="504899"/>
                </a:lnTo>
                <a:lnTo>
                  <a:pt x="273693" y="486432"/>
                </a:lnTo>
                <a:lnTo>
                  <a:pt x="305691" y="459701"/>
                </a:lnTo>
                <a:lnTo>
                  <a:pt x="181940" y="459701"/>
                </a:lnTo>
                <a:lnTo>
                  <a:pt x="133781" y="449015"/>
                </a:lnTo>
                <a:lnTo>
                  <a:pt x="98677" y="419387"/>
                </a:lnTo>
                <a:lnTo>
                  <a:pt x="76925" y="374464"/>
                </a:lnTo>
                <a:lnTo>
                  <a:pt x="68821" y="317893"/>
                </a:lnTo>
                <a:lnTo>
                  <a:pt x="69389" y="309178"/>
                </a:lnTo>
                <a:lnTo>
                  <a:pt x="94415" y="263521"/>
                </a:lnTo>
                <a:lnTo>
                  <a:pt x="140559" y="234048"/>
                </a:lnTo>
                <a:lnTo>
                  <a:pt x="71196" y="234048"/>
                </a:lnTo>
                <a:lnTo>
                  <a:pt x="80976" y="193896"/>
                </a:lnTo>
                <a:lnTo>
                  <a:pt x="98557" y="156029"/>
                </a:lnTo>
                <a:lnTo>
                  <a:pt x="124093" y="121973"/>
                </a:lnTo>
                <a:lnTo>
                  <a:pt x="157736" y="93254"/>
                </a:lnTo>
                <a:lnTo>
                  <a:pt x="199641" y="71395"/>
                </a:lnTo>
                <a:lnTo>
                  <a:pt x="249961" y="57924"/>
                </a:lnTo>
                <a:lnTo>
                  <a:pt x="290787" y="54615"/>
                </a:lnTo>
                <a:lnTo>
                  <a:pt x="302171" y="54615"/>
                </a:lnTo>
                <a:lnTo>
                  <a:pt x="302171" y="0"/>
                </a:lnTo>
                <a:close/>
              </a:path>
              <a:path w="353059" h="511809">
                <a:moveTo>
                  <a:pt x="313049" y="227190"/>
                </a:moveTo>
                <a:lnTo>
                  <a:pt x="176403" y="227190"/>
                </a:lnTo>
                <a:lnTo>
                  <a:pt x="219994" y="234967"/>
                </a:lnTo>
                <a:lnTo>
                  <a:pt x="253426" y="257394"/>
                </a:lnTo>
                <a:lnTo>
                  <a:pt x="274845" y="293112"/>
                </a:lnTo>
                <a:lnTo>
                  <a:pt x="282397" y="340766"/>
                </a:lnTo>
                <a:lnTo>
                  <a:pt x="275153" y="389262"/>
                </a:lnTo>
                <a:lnTo>
                  <a:pt x="254709" y="426823"/>
                </a:lnTo>
                <a:lnTo>
                  <a:pt x="222995" y="451089"/>
                </a:lnTo>
                <a:lnTo>
                  <a:pt x="181940" y="459701"/>
                </a:lnTo>
                <a:lnTo>
                  <a:pt x="305691" y="459701"/>
                </a:lnTo>
                <a:lnTo>
                  <a:pt x="307409" y="458266"/>
                </a:lnTo>
                <a:lnTo>
                  <a:pt x="332227" y="422540"/>
                </a:lnTo>
                <a:lnTo>
                  <a:pt x="347552" y="381390"/>
                </a:lnTo>
                <a:lnTo>
                  <a:pt x="352793" y="336956"/>
                </a:lnTo>
                <a:lnTo>
                  <a:pt x="345402" y="283131"/>
                </a:lnTo>
                <a:lnTo>
                  <a:pt x="324418" y="238784"/>
                </a:lnTo>
                <a:lnTo>
                  <a:pt x="313049" y="227190"/>
                </a:lnTo>
                <a:close/>
              </a:path>
              <a:path w="353059" h="511809">
                <a:moveTo>
                  <a:pt x="197751" y="176872"/>
                </a:moveTo>
                <a:lnTo>
                  <a:pt x="157770" y="181411"/>
                </a:lnTo>
                <a:lnTo>
                  <a:pt x="123496" y="193740"/>
                </a:lnTo>
                <a:lnTo>
                  <a:pt x="95301" y="211929"/>
                </a:lnTo>
                <a:lnTo>
                  <a:pt x="73558" y="234048"/>
                </a:lnTo>
                <a:lnTo>
                  <a:pt x="140559" y="234048"/>
                </a:lnTo>
                <a:lnTo>
                  <a:pt x="145811" y="231679"/>
                </a:lnTo>
                <a:lnTo>
                  <a:pt x="176403" y="227190"/>
                </a:lnTo>
                <a:lnTo>
                  <a:pt x="313049" y="227190"/>
                </a:lnTo>
                <a:lnTo>
                  <a:pt x="291625" y="205340"/>
                </a:lnTo>
                <a:lnTo>
                  <a:pt x="248808" y="184227"/>
                </a:lnTo>
                <a:lnTo>
                  <a:pt x="197751" y="176872"/>
                </a:lnTo>
                <a:close/>
              </a:path>
              <a:path w="353059" h="511809">
                <a:moveTo>
                  <a:pt x="302171" y="54615"/>
                </a:moveTo>
                <a:lnTo>
                  <a:pt x="290787" y="54615"/>
                </a:lnTo>
                <a:lnTo>
                  <a:pt x="302171" y="54889"/>
                </a:lnTo>
                <a:lnTo>
                  <a:pt x="302171" y="54615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4109720"/>
          </a:xfrm>
          <a:custGeom>
            <a:avLst/>
            <a:gdLst/>
            <a:ahLst/>
            <a:cxnLst/>
            <a:rect l="l" t="t" r="r" b="b"/>
            <a:pathLst>
              <a:path w="10692130" h="4109720">
                <a:moveTo>
                  <a:pt x="0" y="4109097"/>
                </a:moveTo>
                <a:lnTo>
                  <a:pt x="10692003" y="4109097"/>
                </a:lnTo>
                <a:lnTo>
                  <a:pt x="10692003" y="0"/>
                </a:lnTo>
                <a:lnTo>
                  <a:pt x="0" y="0"/>
                </a:lnTo>
                <a:lnTo>
                  <a:pt x="0" y="410909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34875"/>
            <a:ext cx="10692130" cy="1725295"/>
          </a:xfrm>
          <a:custGeom>
            <a:avLst/>
            <a:gdLst/>
            <a:ahLst/>
            <a:cxnLst/>
            <a:rect l="l" t="t" r="r" b="b"/>
            <a:pathLst>
              <a:path w="10692130" h="1725295">
                <a:moveTo>
                  <a:pt x="0" y="1725180"/>
                </a:moveTo>
                <a:lnTo>
                  <a:pt x="10692003" y="1725180"/>
                </a:lnTo>
                <a:lnTo>
                  <a:pt x="10692003" y="0"/>
                </a:lnTo>
                <a:lnTo>
                  <a:pt x="0" y="0"/>
                </a:lnTo>
                <a:lnTo>
                  <a:pt x="0" y="172518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4985" y="67910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7351" y="661328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 h="0">
                <a:moveTo>
                  <a:pt x="0" y="0"/>
                </a:moveTo>
                <a:lnTo>
                  <a:pt x="152869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2593" y="679667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5">
                <a:moveTo>
                  <a:pt x="0" y="0"/>
                </a:moveTo>
                <a:lnTo>
                  <a:pt x="0" y="196202"/>
                </a:lnTo>
              </a:path>
            </a:pathLst>
          </a:custGeom>
          <a:ln w="35255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46128" y="643548"/>
            <a:ext cx="176923" cy="236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8961" y="643546"/>
            <a:ext cx="333820" cy="234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8836" y="643548"/>
            <a:ext cx="168427" cy="232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43326" y="643548"/>
            <a:ext cx="352675" cy="232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60096" y="875869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60" h="77469">
                <a:moveTo>
                  <a:pt x="0" y="77470"/>
                </a:moveTo>
                <a:lnTo>
                  <a:pt x="35267" y="77470"/>
                </a:lnTo>
                <a:lnTo>
                  <a:pt x="35267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23342" y="858089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 h="0">
                <a:moveTo>
                  <a:pt x="0" y="0"/>
                </a:moveTo>
                <a:lnTo>
                  <a:pt x="172021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40983" y="643459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8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54844" y="64354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35671" y="643548"/>
            <a:ext cx="168427" cy="232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39365" y="643553"/>
            <a:ext cx="156184" cy="23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19985" y="67910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2352" y="661328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 h="0">
                <a:moveTo>
                  <a:pt x="0" y="0"/>
                </a:moveTo>
                <a:lnTo>
                  <a:pt x="152869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37594" y="679667"/>
            <a:ext cx="0" cy="196215"/>
          </a:xfrm>
          <a:custGeom>
            <a:avLst/>
            <a:gdLst/>
            <a:ahLst/>
            <a:cxnLst/>
            <a:rect l="l" t="t" r="r" b="b"/>
            <a:pathLst>
              <a:path w="0" h="196215">
                <a:moveTo>
                  <a:pt x="0" y="0"/>
                </a:moveTo>
                <a:lnTo>
                  <a:pt x="0" y="196202"/>
                </a:lnTo>
              </a:path>
            </a:pathLst>
          </a:custGeom>
          <a:ln w="35255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92666" y="639211"/>
            <a:ext cx="375558" cy="240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31921" y="774780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14287" y="75700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78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31921" y="643970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56432" y="774818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56432" y="643551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20120" y="643547"/>
            <a:ext cx="200520" cy="232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46565" y="643546"/>
            <a:ext cx="181673" cy="2323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03365" y="643546"/>
            <a:ext cx="194945" cy="309245"/>
          </a:xfrm>
          <a:custGeom>
            <a:avLst/>
            <a:gdLst/>
            <a:ahLst/>
            <a:cxnLst/>
            <a:rect l="l" t="t" r="r" b="b"/>
            <a:pathLst>
              <a:path w="194945" h="309244">
                <a:moveTo>
                  <a:pt x="194754" y="196735"/>
                </a:moveTo>
                <a:lnTo>
                  <a:pt x="0" y="196735"/>
                </a:lnTo>
                <a:lnTo>
                  <a:pt x="0" y="309245"/>
                </a:lnTo>
                <a:lnTo>
                  <a:pt x="35128" y="309245"/>
                </a:lnTo>
                <a:lnTo>
                  <a:pt x="35128" y="232321"/>
                </a:lnTo>
                <a:lnTo>
                  <a:pt x="194754" y="232321"/>
                </a:lnTo>
                <a:lnTo>
                  <a:pt x="194754" y="196735"/>
                </a:lnTo>
                <a:close/>
              </a:path>
              <a:path w="194945" h="309244">
                <a:moveTo>
                  <a:pt x="194754" y="232321"/>
                </a:moveTo>
                <a:lnTo>
                  <a:pt x="159638" y="232321"/>
                </a:lnTo>
                <a:lnTo>
                  <a:pt x="159638" y="309245"/>
                </a:lnTo>
                <a:lnTo>
                  <a:pt x="194754" y="309245"/>
                </a:lnTo>
                <a:lnTo>
                  <a:pt x="194754" y="232321"/>
                </a:lnTo>
                <a:close/>
              </a:path>
              <a:path w="194945" h="309244">
                <a:moveTo>
                  <a:pt x="171881" y="0"/>
                </a:moveTo>
                <a:lnTo>
                  <a:pt x="72110" y="0"/>
                </a:lnTo>
                <a:lnTo>
                  <a:pt x="70376" y="17054"/>
                </a:lnTo>
                <a:lnTo>
                  <a:pt x="68337" y="33316"/>
                </a:lnTo>
                <a:lnTo>
                  <a:pt x="60401" y="77448"/>
                </a:lnTo>
                <a:lnTo>
                  <a:pt x="49981" y="116028"/>
                </a:lnTo>
                <a:lnTo>
                  <a:pt x="32677" y="159575"/>
                </a:lnTo>
                <a:lnTo>
                  <a:pt x="11798" y="196735"/>
                </a:lnTo>
                <a:lnTo>
                  <a:pt x="52387" y="196735"/>
                </a:lnTo>
                <a:lnTo>
                  <a:pt x="52387" y="196037"/>
                </a:lnTo>
                <a:lnTo>
                  <a:pt x="57036" y="187669"/>
                </a:lnTo>
                <a:lnTo>
                  <a:pt x="61477" y="179236"/>
                </a:lnTo>
                <a:lnTo>
                  <a:pt x="77160" y="144483"/>
                </a:lnTo>
                <a:lnTo>
                  <a:pt x="89409" y="105881"/>
                </a:lnTo>
                <a:lnTo>
                  <a:pt x="98391" y="61187"/>
                </a:lnTo>
                <a:lnTo>
                  <a:pt x="101765" y="35598"/>
                </a:lnTo>
                <a:lnTo>
                  <a:pt x="171881" y="35598"/>
                </a:lnTo>
                <a:lnTo>
                  <a:pt x="171881" y="0"/>
                </a:lnTo>
                <a:close/>
              </a:path>
              <a:path w="194945" h="309244">
                <a:moveTo>
                  <a:pt x="171881" y="35598"/>
                </a:moveTo>
                <a:lnTo>
                  <a:pt x="136601" y="35598"/>
                </a:lnTo>
                <a:lnTo>
                  <a:pt x="136601" y="196735"/>
                </a:lnTo>
                <a:lnTo>
                  <a:pt x="171881" y="196735"/>
                </a:lnTo>
                <a:lnTo>
                  <a:pt x="171881" y="3559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29800" y="639211"/>
            <a:ext cx="187705" cy="2409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54939" y="643546"/>
            <a:ext cx="336702" cy="2347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18988" y="643553"/>
            <a:ext cx="185115" cy="2323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19935" y="643546"/>
            <a:ext cx="194945" cy="309245"/>
          </a:xfrm>
          <a:custGeom>
            <a:avLst/>
            <a:gdLst/>
            <a:ahLst/>
            <a:cxnLst/>
            <a:rect l="l" t="t" r="r" b="b"/>
            <a:pathLst>
              <a:path w="194945" h="309244">
                <a:moveTo>
                  <a:pt x="194754" y="196735"/>
                </a:moveTo>
                <a:lnTo>
                  <a:pt x="0" y="196735"/>
                </a:lnTo>
                <a:lnTo>
                  <a:pt x="0" y="309245"/>
                </a:lnTo>
                <a:lnTo>
                  <a:pt x="35128" y="309245"/>
                </a:lnTo>
                <a:lnTo>
                  <a:pt x="35128" y="232321"/>
                </a:lnTo>
                <a:lnTo>
                  <a:pt x="194754" y="232321"/>
                </a:lnTo>
                <a:lnTo>
                  <a:pt x="194754" y="196735"/>
                </a:lnTo>
                <a:close/>
              </a:path>
              <a:path w="194945" h="309244">
                <a:moveTo>
                  <a:pt x="194754" y="232321"/>
                </a:moveTo>
                <a:lnTo>
                  <a:pt x="159638" y="232321"/>
                </a:lnTo>
                <a:lnTo>
                  <a:pt x="159638" y="309245"/>
                </a:lnTo>
                <a:lnTo>
                  <a:pt x="194754" y="309245"/>
                </a:lnTo>
                <a:lnTo>
                  <a:pt x="194754" y="232321"/>
                </a:lnTo>
                <a:close/>
              </a:path>
              <a:path w="194945" h="309244">
                <a:moveTo>
                  <a:pt x="171881" y="0"/>
                </a:moveTo>
                <a:lnTo>
                  <a:pt x="72110" y="0"/>
                </a:lnTo>
                <a:lnTo>
                  <a:pt x="70376" y="17054"/>
                </a:lnTo>
                <a:lnTo>
                  <a:pt x="68337" y="33316"/>
                </a:lnTo>
                <a:lnTo>
                  <a:pt x="60401" y="77448"/>
                </a:lnTo>
                <a:lnTo>
                  <a:pt x="49981" y="116028"/>
                </a:lnTo>
                <a:lnTo>
                  <a:pt x="32677" y="159575"/>
                </a:lnTo>
                <a:lnTo>
                  <a:pt x="11798" y="196735"/>
                </a:lnTo>
                <a:lnTo>
                  <a:pt x="52387" y="196735"/>
                </a:lnTo>
                <a:lnTo>
                  <a:pt x="52387" y="196037"/>
                </a:lnTo>
                <a:lnTo>
                  <a:pt x="57036" y="187669"/>
                </a:lnTo>
                <a:lnTo>
                  <a:pt x="61477" y="179236"/>
                </a:lnTo>
                <a:lnTo>
                  <a:pt x="77160" y="144483"/>
                </a:lnTo>
                <a:lnTo>
                  <a:pt x="89409" y="105881"/>
                </a:lnTo>
                <a:lnTo>
                  <a:pt x="98391" y="61187"/>
                </a:lnTo>
                <a:lnTo>
                  <a:pt x="101765" y="35598"/>
                </a:lnTo>
                <a:lnTo>
                  <a:pt x="171881" y="35598"/>
                </a:lnTo>
                <a:lnTo>
                  <a:pt x="171881" y="0"/>
                </a:lnTo>
                <a:close/>
              </a:path>
              <a:path w="194945" h="309244">
                <a:moveTo>
                  <a:pt x="171881" y="35598"/>
                </a:moveTo>
                <a:lnTo>
                  <a:pt x="136601" y="35598"/>
                </a:lnTo>
                <a:lnTo>
                  <a:pt x="136601" y="196735"/>
                </a:lnTo>
                <a:lnTo>
                  <a:pt x="171881" y="196735"/>
                </a:lnTo>
                <a:lnTo>
                  <a:pt x="171881" y="3559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46371" y="639211"/>
            <a:ext cx="187706" cy="240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571500" y="643548"/>
            <a:ext cx="147688" cy="2323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15917" y="643548"/>
            <a:ext cx="168427" cy="2323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82517" y="639209"/>
            <a:ext cx="144957" cy="240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54829" y="639211"/>
            <a:ext cx="187706" cy="2409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71337" y="639211"/>
            <a:ext cx="187706" cy="240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96468" y="643552"/>
            <a:ext cx="147396" cy="2323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092909" y="875958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69">
                <a:moveTo>
                  <a:pt x="0" y="77470"/>
                </a:moveTo>
                <a:lnTo>
                  <a:pt x="35255" y="77470"/>
                </a:lnTo>
                <a:lnTo>
                  <a:pt x="35255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879854" y="858178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 h="0">
                <a:moveTo>
                  <a:pt x="0" y="0"/>
                </a:moveTo>
                <a:lnTo>
                  <a:pt x="248310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897494" y="64354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3528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992497" y="64354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087359" y="643548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80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168475" y="85805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168475" y="774235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59" h="66040">
                <a:moveTo>
                  <a:pt x="0" y="66040"/>
                </a:moveTo>
                <a:lnTo>
                  <a:pt x="35267" y="66040"/>
                </a:lnTo>
                <a:lnTo>
                  <a:pt x="35267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168475" y="75645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141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168475" y="678985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59" h="59690">
                <a:moveTo>
                  <a:pt x="0" y="59690"/>
                </a:moveTo>
                <a:lnTo>
                  <a:pt x="35267" y="59690"/>
                </a:lnTo>
                <a:lnTo>
                  <a:pt x="35267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168475" y="66120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353518" y="774780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335883" y="75700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778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353518" y="643970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78028" y="774818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478028" y="643551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0"/>
                </a:moveTo>
                <a:lnTo>
                  <a:pt x="0" y="95669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541728" y="643548"/>
            <a:ext cx="168427" cy="232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756218" y="548913"/>
            <a:ext cx="168910" cy="327025"/>
          </a:xfrm>
          <a:custGeom>
            <a:avLst/>
            <a:gdLst/>
            <a:ahLst/>
            <a:cxnLst/>
            <a:rect l="l" t="t" r="r" b="b"/>
            <a:pathLst>
              <a:path w="168909" h="327025">
                <a:moveTo>
                  <a:pt x="59461" y="0"/>
                </a:moveTo>
                <a:lnTo>
                  <a:pt x="26200" y="0"/>
                </a:lnTo>
                <a:lnTo>
                  <a:pt x="26902" y="7644"/>
                </a:lnTo>
                <a:lnTo>
                  <a:pt x="38023" y="44437"/>
                </a:lnTo>
                <a:lnTo>
                  <a:pt x="73007" y="68872"/>
                </a:lnTo>
                <a:lnTo>
                  <a:pt x="86525" y="70154"/>
                </a:lnTo>
                <a:lnTo>
                  <a:pt x="93447" y="69833"/>
                </a:lnTo>
                <a:lnTo>
                  <a:pt x="135509" y="44437"/>
                </a:lnTo>
                <a:lnTo>
                  <a:pt x="138467" y="38900"/>
                </a:lnTo>
                <a:lnTo>
                  <a:pt x="79032" y="38900"/>
                </a:lnTo>
                <a:lnTo>
                  <a:pt x="72936" y="35661"/>
                </a:lnTo>
                <a:lnTo>
                  <a:pt x="68529" y="29171"/>
                </a:lnTo>
                <a:lnTo>
                  <a:pt x="65476" y="23704"/>
                </a:lnTo>
                <a:lnTo>
                  <a:pt x="62947" y="17018"/>
                </a:lnTo>
                <a:lnTo>
                  <a:pt x="60942" y="9117"/>
                </a:lnTo>
                <a:lnTo>
                  <a:pt x="59461" y="0"/>
                </a:lnTo>
                <a:close/>
              </a:path>
              <a:path w="168909" h="327025">
                <a:moveTo>
                  <a:pt x="147548" y="0"/>
                </a:moveTo>
                <a:lnTo>
                  <a:pt x="114300" y="0"/>
                </a:lnTo>
                <a:lnTo>
                  <a:pt x="110794" y="17019"/>
                </a:lnTo>
                <a:lnTo>
                  <a:pt x="105043" y="29175"/>
                </a:lnTo>
                <a:lnTo>
                  <a:pt x="97046" y="36468"/>
                </a:lnTo>
                <a:lnTo>
                  <a:pt x="86804" y="38900"/>
                </a:lnTo>
                <a:lnTo>
                  <a:pt x="138467" y="38900"/>
                </a:lnTo>
                <a:lnTo>
                  <a:pt x="146841" y="7644"/>
                </a:lnTo>
                <a:lnTo>
                  <a:pt x="147548" y="0"/>
                </a:lnTo>
                <a:close/>
              </a:path>
              <a:path w="168909" h="327025">
                <a:moveTo>
                  <a:pt x="35267" y="94640"/>
                </a:moveTo>
                <a:lnTo>
                  <a:pt x="0" y="94640"/>
                </a:lnTo>
                <a:lnTo>
                  <a:pt x="0" y="326961"/>
                </a:lnTo>
                <a:lnTo>
                  <a:pt x="36995" y="326961"/>
                </a:lnTo>
                <a:lnTo>
                  <a:pt x="72288" y="265836"/>
                </a:lnTo>
                <a:lnTo>
                  <a:pt x="33540" y="265836"/>
                </a:lnTo>
                <a:lnTo>
                  <a:pt x="34292" y="247303"/>
                </a:lnTo>
                <a:lnTo>
                  <a:pt x="34832" y="230417"/>
                </a:lnTo>
                <a:lnTo>
                  <a:pt x="35158" y="215181"/>
                </a:lnTo>
                <a:lnTo>
                  <a:pt x="35267" y="94640"/>
                </a:lnTo>
                <a:close/>
              </a:path>
              <a:path w="168909" h="327025">
                <a:moveTo>
                  <a:pt x="168427" y="155587"/>
                </a:moveTo>
                <a:lnTo>
                  <a:pt x="134874" y="155587"/>
                </a:lnTo>
                <a:lnTo>
                  <a:pt x="134121" y="176280"/>
                </a:lnTo>
                <a:lnTo>
                  <a:pt x="133581" y="193914"/>
                </a:lnTo>
                <a:lnTo>
                  <a:pt x="133255" y="208488"/>
                </a:lnTo>
                <a:lnTo>
                  <a:pt x="133146" y="326961"/>
                </a:lnTo>
                <a:lnTo>
                  <a:pt x="168427" y="326961"/>
                </a:lnTo>
                <a:lnTo>
                  <a:pt x="168427" y="155587"/>
                </a:lnTo>
                <a:close/>
              </a:path>
              <a:path w="168909" h="327025">
                <a:moveTo>
                  <a:pt x="168427" y="94640"/>
                </a:moveTo>
                <a:lnTo>
                  <a:pt x="68084" y="204368"/>
                </a:lnTo>
                <a:lnTo>
                  <a:pt x="47218" y="241269"/>
                </a:lnTo>
                <a:lnTo>
                  <a:pt x="34124" y="265836"/>
                </a:lnTo>
                <a:lnTo>
                  <a:pt x="72288" y="265836"/>
                </a:lnTo>
                <a:lnTo>
                  <a:pt x="111153" y="198457"/>
                </a:lnTo>
                <a:lnTo>
                  <a:pt x="120707" y="181409"/>
                </a:lnTo>
                <a:lnTo>
                  <a:pt x="128422" y="167120"/>
                </a:lnTo>
                <a:lnTo>
                  <a:pt x="134302" y="155587"/>
                </a:lnTo>
                <a:lnTo>
                  <a:pt x="168427" y="155587"/>
                </a:lnTo>
                <a:lnTo>
                  <a:pt x="168427" y="946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51418" y="1929573"/>
            <a:ext cx="258460" cy="1859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52955" y="1979093"/>
            <a:ext cx="255148" cy="1364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43286" y="1914569"/>
            <a:ext cx="117881" cy="1975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206263" y="2001332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48763" y="199192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92496" y="1979101"/>
            <a:ext cx="120891" cy="1964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440678" y="1979097"/>
            <a:ext cx="108838" cy="1364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578223" y="1982502"/>
            <a:ext cx="146024" cy="1759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759303" y="1982507"/>
            <a:ext cx="117881" cy="1296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027079" y="2112110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60" h="46989">
                <a:moveTo>
                  <a:pt x="0" y="46990"/>
                </a:moveTo>
                <a:lnTo>
                  <a:pt x="22263" y="46990"/>
                </a:lnTo>
                <a:lnTo>
                  <a:pt x="22263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920259" y="210258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 h="0">
                <a:moveTo>
                  <a:pt x="0" y="0"/>
                </a:moveTo>
                <a:lnTo>
                  <a:pt x="129082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931384" y="198257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15954" y="198250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642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84393" y="1982507"/>
            <a:ext cx="117881" cy="1296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45350" y="1982507"/>
            <a:ext cx="117881" cy="1296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476306" y="20017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465181" y="1992217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564463" y="20017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610774" y="1979093"/>
            <a:ext cx="129514" cy="1364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75480" y="1979097"/>
            <a:ext cx="240936" cy="1364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118362" y="205369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118362" y="204480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118362" y="198257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209395" y="205413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209395" y="1982507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266929" y="1979092"/>
            <a:ext cx="293100" cy="18622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663855" y="205369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663855" y="204480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663855" y="198257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754888" y="205413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754888" y="1982507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812326" y="1979093"/>
            <a:ext cx="129514" cy="1364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028098" y="1979092"/>
            <a:ext cx="116288" cy="1364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346625" y="2112110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60" h="46989">
                <a:moveTo>
                  <a:pt x="0" y="46990"/>
                </a:moveTo>
                <a:lnTo>
                  <a:pt x="22263" y="46990"/>
                </a:lnTo>
                <a:lnTo>
                  <a:pt x="22263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182223" y="210322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 h="0">
                <a:moveTo>
                  <a:pt x="0" y="0"/>
                </a:moveTo>
                <a:lnTo>
                  <a:pt x="18666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193348" y="1982570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264430" y="1982507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455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335493" y="1982507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455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394687" y="1979092"/>
            <a:ext cx="116288" cy="13642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607684" y="205369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607684" y="204480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607684" y="198257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698718" y="205413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698718" y="1982507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756252" y="1979092"/>
            <a:ext cx="116288" cy="13642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980376" y="20017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969251" y="1992217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068533" y="20017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114845" y="1979093"/>
            <a:ext cx="129514" cy="1364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267343" y="1979093"/>
            <a:ext cx="101091" cy="1364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388534" y="1982502"/>
            <a:ext cx="146024" cy="1759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569598" y="205369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569598" y="204480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569598" y="198257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660632" y="205413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660632" y="1982507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718069" y="1979093"/>
            <a:ext cx="129514" cy="1364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932307" y="1979093"/>
            <a:ext cx="101091" cy="13642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59968" y="1979097"/>
            <a:ext cx="108839" cy="13642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211879" y="1982504"/>
            <a:ext cx="109131" cy="1296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348377" y="1979092"/>
            <a:ext cx="116288" cy="1364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494607" y="1979096"/>
            <a:ext cx="103098" cy="1364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674592" y="2001332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617093" y="199192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760820" y="1982507"/>
            <a:ext cx="117881" cy="1296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925358" y="208550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0" y="0"/>
                </a:moveTo>
                <a:lnTo>
                  <a:pt x="27279" y="0"/>
                </a:lnTo>
                <a:lnTo>
                  <a:pt x="27279" y="26606"/>
                </a:lnTo>
                <a:lnTo>
                  <a:pt x="0" y="26606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072893" y="1951162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2339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061197" y="1940367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 h="0">
                <a:moveTo>
                  <a:pt x="0" y="0"/>
                </a:moveTo>
                <a:lnTo>
                  <a:pt x="145313" y="0"/>
                </a:lnTo>
              </a:path>
            </a:pathLst>
          </a:custGeom>
          <a:ln w="2158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194806" y="1950857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1251"/>
                </a:lnTo>
              </a:path>
            </a:pathLst>
          </a:custGeom>
          <a:ln w="2340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244997" y="1979093"/>
            <a:ext cx="129514" cy="1364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468573" y="1982507"/>
            <a:ext cx="117881" cy="1296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672671" y="2001332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615171" y="199192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750999" y="1979093"/>
            <a:ext cx="129514" cy="1364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927325" y="200174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325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915698" y="1992217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029286" y="1979097"/>
            <a:ext cx="108839" cy="13642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9181199" y="1982507"/>
            <a:ext cx="144018" cy="1296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295495" y="2314368"/>
            <a:ext cx="103098" cy="1364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424535" y="2314364"/>
            <a:ext cx="116288" cy="13642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578663" y="2317779"/>
            <a:ext cx="144018" cy="1296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765329" y="2317779"/>
            <a:ext cx="117881" cy="1296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926285" y="2388963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926285" y="238007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926285" y="2317843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017318" y="238940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017318" y="231777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074759" y="2314369"/>
            <a:ext cx="108838" cy="13642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226677" y="2314373"/>
            <a:ext cx="120891" cy="1964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374859" y="2314369"/>
            <a:ext cx="108839" cy="136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577310" y="2317783"/>
            <a:ext cx="128663" cy="1823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741142" y="242078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5" h="26669">
                <a:moveTo>
                  <a:pt x="0" y="0"/>
                </a:moveTo>
                <a:lnTo>
                  <a:pt x="27279" y="0"/>
                </a:lnTo>
                <a:lnTo>
                  <a:pt x="27279" y="26606"/>
                </a:lnTo>
                <a:lnTo>
                  <a:pt x="0" y="26606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806621" y="2314365"/>
            <a:ext cx="125209" cy="1364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957962" y="2317783"/>
            <a:ext cx="128663" cy="18239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170684" y="2250253"/>
            <a:ext cx="125423" cy="20054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331298" y="2317775"/>
            <a:ext cx="147891" cy="1308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505028" y="2317778"/>
            <a:ext cx="128663" cy="13219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727743" y="2314368"/>
            <a:ext cx="103098" cy="13642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850220" y="2317774"/>
            <a:ext cx="146024" cy="1759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022057" y="2314364"/>
            <a:ext cx="259805" cy="13642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317041" y="2314369"/>
            <a:ext cx="108838" cy="136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468952" y="2388963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468952" y="238007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468952" y="2317843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559985" y="238940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559985" y="231777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727337" y="2336606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669838" y="232719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805668" y="2314369"/>
            <a:ext cx="108838" cy="136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957584" y="2317779"/>
            <a:ext cx="114147" cy="12960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156451" y="2249842"/>
            <a:ext cx="1547732" cy="20095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788895" y="2317778"/>
            <a:ext cx="128663" cy="13219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952734" y="2314365"/>
            <a:ext cx="129514" cy="13642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117434" y="2388963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117434" y="238007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117434" y="2317843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208467" y="238940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208467" y="231777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285428" y="233701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325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273801" y="232748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395291" y="2314373"/>
            <a:ext cx="120891" cy="1964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551370" y="2317779"/>
            <a:ext cx="117881" cy="1296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697960" y="2317774"/>
            <a:ext cx="146024" cy="1759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871853" y="2417642"/>
            <a:ext cx="51435" cy="83185"/>
          </a:xfrm>
          <a:custGeom>
            <a:avLst/>
            <a:gdLst/>
            <a:ahLst/>
            <a:cxnLst/>
            <a:rect l="l" t="t" r="r" b="b"/>
            <a:pathLst>
              <a:path w="51434" h="83185">
                <a:moveTo>
                  <a:pt x="51257" y="0"/>
                </a:moveTo>
                <a:lnTo>
                  <a:pt x="23977" y="0"/>
                </a:lnTo>
                <a:lnTo>
                  <a:pt x="0" y="82943"/>
                </a:lnTo>
                <a:lnTo>
                  <a:pt x="27279" y="82943"/>
                </a:lnTo>
                <a:lnTo>
                  <a:pt x="5125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026938" y="2317779"/>
            <a:ext cx="144018" cy="12960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205708" y="2314369"/>
            <a:ext cx="108839" cy="13642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395726" y="2336606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338226" y="232719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474151" y="2314364"/>
            <a:ext cx="116288" cy="13642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628281" y="2314373"/>
            <a:ext cx="120891" cy="1964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784361" y="2317779"/>
            <a:ext cx="117881" cy="1296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937421" y="2314369"/>
            <a:ext cx="108839" cy="13642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072092" y="2317778"/>
            <a:ext cx="128663" cy="13219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294820" y="2314368"/>
            <a:ext cx="103098" cy="13642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451278" y="2649653"/>
            <a:ext cx="1347863" cy="13642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833603" y="272424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833603" y="271535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833603" y="265312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2924637" y="272469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2924637" y="2653064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2982075" y="2649650"/>
            <a:ext cx="129514" cy="1364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216774" y="267230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205648" y="2662775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304931" y="267230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351243" y="2649650"/>
            <a:ext cx="289178" cy="17940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679785" y="2649658"/>
            <a:ext cx="120891" cy="19644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827964" y="2649650"/>
            <a:ext cx="129514" cy="1364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986262" y="2585538"/>
            <a:ext cx="125423" cy="20054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146875" y="272424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4146875" y="271535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146875" y="265312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4237908" y="272469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4237908" y="2653064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4303242" y="2653068"/>
            <a:ext cx="147904" cy="1308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494218" y="2653064"/>
            <a:ext cx="144017" cy="1296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739759" y="2653064"/>
            <a:ext cx="117881" cy="12960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891378" y="2649650"/>
            <a:ext cx="246978" cy="13642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5173544" y="2649649"/>
            <a:ext cx="466031" cy="13642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5677411" y="272424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5677411" y="271535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5677411" y="265312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5768445" y="272469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768445" y="2653064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833781" y="2653064"/>
            <a:ext cx="117881" cy="12960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986936" y="2649649"/>
            <a:ext cx="116288" cy="13642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6141063" y="2653064"/>
            <a:ext cx="144017" cy="1296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6429744" y="2671889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372245" y="266247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508168" y="2649649"/>
            <a:ext cx="116288" cy="1364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662299" y="2649653"/>
            <a:ext cx="228733" cy="13642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967919" y="2671889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910420" y="266247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046248" y="2649650"/>
            <a:ext cx="129514" cy="1364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210949" y="2653062"/>
            <a:ext cx="109131" cy="1296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414124" y="2653062"/>
            <a:ext cx="109131" cy="12960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558430" y="2653068"/>
            <a:ext cx="147891" cy="13082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741501" y="2649653"/>
            <a:ext cx="103098" cy="1364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863985" y="2653063"/>
            <a:ext cx="257728" cy="19303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159839" y="267230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148715" y="2662775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247997" y="267230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284965" y="2653063"/>
            <a:ext cx="128663" cy="13219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448900" y="2649649"/>
            <a:ext cx="116288" cy="13642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603024" y="272424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603024" y="271535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603024" y="265312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694057" y="272469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694057" y="2653064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8759395" y="2653064"/>
            <a:ext cx="117881" cy="12960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920349" y="2585127"/>
            <a:ext cx="117881" cy="19753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9118637" y="2715076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h="0">
                <a:moveTo>
                  <a:pt x="0" y="0"/>
                </a:moveTo>
                <a:lnTo>
                  <a:pt x="143598" y="0"/>
                </a:lnTo>
              </a:path>
            </a:pathLst>
          </a:custGeom>
          <a:ln w="1705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958199" y="3001979"/>
            <a:ext cx="115874" cy="10259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109960" y="310804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109960" y="3034385"/>
            <a:ext cx="23495" cy="63500"/>
          </a:xfrm>
          <a:custGeom>
            <a:avLst/>
            <a:gdLst/>
            <a:ahLst/>
            <a:cxnLst/>
            <a:rect l="l" t="t" r="r" b="b"/>
            <a:pathLst>
              <a:path w="23494" h="63500">
                <a:moveTo>
                  <a:pt x="0" y="63500"/>
                </a:moveTo>
                <a:lnTo>
                  <a:pt x="23406" y="63500"/>
                </a:lnTo>
                <a:lnTo>
                  <a:pt x="23406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109960" y="30242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 h="0">
                <a:moveTo>
                  <a:pt x="0" y="0"/>
                </a:moveTo>
                <a:lnTo>
                  <a:pt x="106260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109960" y="2955645"/>
            <a:ext cx="23495" cy="58419"/>
          </a:xfrm>
          <a:custGeom>
            <a:avLst/>
            <a:gdLst/>
            <a:ahLst/>
            <a:cxnLst/>
            <a:rect l="l" t="t" r="r" b="b"/>
            <a:pathLst>
              <a:path w="23494" h="58419">
                <a:moveTo>
                  <a:pt x="0" y="58419"/>
                </a:moveTo>
                <a:lnTo>
                  <a:pt x="23406" y="58419"/>
                </a:lnTo>
                <a:lnTo>
                  <a:pt x="23406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109960" y="294548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 h="0">
                <a:moveTo>
                  <a:pt x="0" y="0"/>
                </a:moveTo>
                <a:lnTo>
                  <a:pt x="116598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269210" y="2988334"/>
            <a:ext cx="109131" cy="12960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413517" y="2984930"/>
            <a:ext cx="120891" cy="19644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561697" y="2984923"/>
            <a:ext cx="129514" cy="13642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737522" y="300757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726397" y="2998047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825679" y="300757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872087" y="2984922"/>
            <a:ext cx="116288" cy="13642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2026208" y="2920399"/>
            <a:ext cx="117881" cy="1975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2179274" y="2984925"/>
            <a:ext cx="103098" cy="1364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2316121" y="2988338"/>
            <a:ext cx="114147" cy="12960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2456115" y="2988336"/>
            <a:ext cx="117881" cy="12960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2609269" y="2984922"/>
            <a:ext cx="116288" cy="13642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2833893" y="300757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325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2822266" y="2998047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2943755" y="2984930"/>
            <a:ext cx="120891" cy="19644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091936" y="2984927"/>
            <a:ext cx="108839" cy="13642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243847" y="305952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243847" y="30506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243847" y="298840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334881" y="305996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334881" y="2988336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3443359" y="3007163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385860" y="2997752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3529584" y="2988335"/>
            <a:ext cx="147904" cy="13083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3701888" y="3088199"/>
            <a:ext cx="51435" cy="83185"/>
          </a:xfrm>
          <a:custGeom>
            <a:avLst/>
            <a:gdLst/>
            <a:ahLst/>
            <a:cxnLst/>
            <a:rect l="l" t="t" r="r" b="b"/>
            <a:pathLst>
              <a:path w="51435" h="83185">
                <a:moveTo>
                  <a:pt x="51257" y="0"/>
                </a:moveTo>
                <a:lnTo>
                  <a:pt x="23977" y="0"/>
                </a:lnTo>
                <a:lnTo>
                  <a:pt x="0" y="82943"/>
                </a:lnTo>
                <a:lnTo>
                  <a:pt x="27279" y="82943"/>
                </a:lnTo>
                <a:lnTo>
                  <a:pt x="5125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3847633" y="2984923"/>
            <a:ext cx="101091" cy="13642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3975294" y="2984927"/>
            <a:ext cx="108838" cy="13642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4291607" y="3117940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60" h="46989">
                <a:moveTo>
                  <a:pt x="0" y="46990"/>
                </a:moveTo>
                <a:lnTo>
                  <a:pt x="22263" y="46990"/>
                </a:lnTo>
                <a:lnTo>
                  <a:pt x="22263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4127205" y="310905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 h="0">
                <a:moveTo>
                  <a:pt x="0" y="0"/>
                </a:moveTo>
                <a:lnTo>
                  <a:pt x="18666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4138330" y="2988400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4209412" y="2988336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455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4280475" y="2988336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455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4348911" y="2988336"/>
            <a:ext cx="117881" cy="1296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4553009" y="3007163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4495510" y="2997752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4631340" y="2984927"/>
            <a:ext cx="108838" cy="136423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4842132" y="2984930"/>
            <a:ext cx="120891" cy="19644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4998211" y="2988335"/>
            <a:ext cx="147891" cy="13083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189180" y="305952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189180" y="30506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189180" y="298840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5280214" y="305996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280214" y="2988336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5345555" y="2984923"/>
            <a:ext cx="255146" cy="136423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635889" y="2988334"/>
            <a:ext cx="176889" cy="18280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959745" y="3007163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902246" y="2997752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6038169" y="2984922"/>
            <a:ext cx="116288" cy="13642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6175054" y="2988331"/>
            <a:ext cx="128092" cy="12960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6328992" y="305952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6328992" y="30506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6328992" y="298840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6420026" y="305996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6420026" y="2988336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6485364" y="2988336"/>
            <a:ext cx="117881" cy="1296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6640572" y="2988331"/>
            <a:ext cx="105536" cy="12960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6781393" y="2984922"/>
            <a:ext cx="116288" cy="136423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6927622" y="2984925"/>
            <a:ext cx="103098" cy="1364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064470" y="2988338"/>
            <a:ext cx="114147" cy="12960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204463" y="2988336"/>
            <a:ext cx="117881" cy="1296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7357618" y="2984922"/>
            <a:ext cx="116288" cy="136423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570616" y="305952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570616" y="30506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570616" y="298840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7661649" y="305996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661649" y="2988336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7726988" y="2988333"/>
            <a:ext cx="108546" cy="13083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7869993" y="2984923"/>
            <a:ext cx="180060" cy="136423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077344" y="2984927"/>
            <a:ext cx="108839" cy="136423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229255" y="305952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8229255" y="30506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229255" y="298840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320289" y="305996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320289" y="2988336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377728" y="2984925"/>
            <a:ext cx="103098" cy="136423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514575" y="2988335"/>
            <a:ext cx="147891" cy="13083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709126" y="3091332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709126" y="3007842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836346" y="2988331"/>
            <a:ext cx="105536" cy="129603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977165" y="2984922"/>
            <a:ext cx="116288" cy="13642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9142915" y="300757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325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9131288" y="2998047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9244873" y="2984923"/>
            <a:ext cx="129514" cy="136423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9468448" y="305952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468448" y="30506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468448" y="298840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559481" y="3059964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9559481" y="2988336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9617014" y="2984922"/>
            <a:ext cx="116288" cy="13642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030565" y="3320208"/>
            <a:ext cx="101092" cy="136423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166121" y="339480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166121" y="338591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166121" y="3323685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257155" y="339525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257155" y="3323621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314594" y="3320212"/>
            <a:ext cx="108838" cy="136423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458704" y="3320207"/>
            <a:ext cx="246158" cy="13642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775212" y="3323620"/>
            <a:ext cx="131241" cy="19303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933459" y="3323621"/>
            <a:ext cx="114147" cy="129603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2073457" y="3320215"/>
            <a:ext cx="120891" cy="196443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2221640" y="3320212"/>
            <a:ext cx="108838" cy="136423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2373552" y="3323621"/>
            <a:ext cx="117881" cy="12960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2534508" y="339480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20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2534508" y="338591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2534508" y="3323685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2625542" y="339525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20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2625542" y="3323621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2682982" y="3320210"/>
            <a:ext cx="103098" cy="1364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2819830" y="3323621"/>
            <a:ext cx="114147" cy="12960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2959823" y="3323621"/>
            <a:ext cx="117881" cy="129603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3120777" y="3255684"/>
            <a:ext cx="117881" cy="19753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3334210" y="3256096"/>
            <a:ext cx="125423" cy="200545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3494824" y="3323621"/>
            <a:ext cx="117881" cy="12960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3646442" y="3320208"/>
            <a:ext cx="101091" cy="136423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3781998" y="3394805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20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3781998" y="338591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3781998" y="3323685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39">
                <a:moveTo>
                  <a:pt x="0" y="53339"/>
                </a:moveTo>
                <a:lnTo>
                  <a:pt x="22250" y="53339"/>
                </a:lnTo>
                <a:lnTo>
                  <a:pt x="2225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3873032" y="3395250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20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3873032" y="3323621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3930565" y="3320207"/>
            <a:ext cx="116288" cy="13642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4076795" y="3320210"/>
            <a:ext cx="103098" cy="1364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4272513" y="3323621"/>
            <a:ext cx="117881" cy="12960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4486596" y="3323616"/>
            <a:ext cx="105537" cy="129603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4678359" y="334244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4620860" y="333303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4756689" y="3320208"/>
            <a:ext cx="129514" cy="13642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4991388" y="3342857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4980263" y="333333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5079545" y="3342857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125857" y="3320208"/>
            <a:ext cx="129514" cy="13642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5278356" y="3320208"/>
            <a:ext cx="101091" cy="13642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5413912" y="3323619"/>
            <a:ext cx="109131" cy="12960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5550315" y="3320208"/>
            <a:ext cx="270380" cy="136423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5863783" y="3323621"/>
            <a:ext cx="117881" cy="129603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6067882" y="334244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6010383" y="333303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6205179" y="3320207"/>
            <a:ext cx="116288" cy="136423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6359307" y="3323621"/>
            <a:ext cx="144017" cy="129603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6528733" y="3323620"/>
            <a:ext cx="131241" cy="193039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6728610" y="3323616"/>
            <a:ext cx="278403" cy="193043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7042066" y="3323619"/>
            <a:ext cx="109131" cy="12960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7178470" y="3320208"/>
            <a:ext cx="129514" cy="13642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7343171" y="3323621"/>
            <a:ext cx="117881" cy="129603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7547269" y="334244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7489770" y="333303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7633499" y="3323618"/>
            <a:ext cx="108546" cy="13083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7826762" y="3320210"/>
            <a:ext cx="108839" cy="136283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7970932" y="3320210"/>
            <a:ext cx="228733" cy="136423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244535" y="3342857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233409" y="333333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332692" y="3342857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6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379004" y="3320208"/>
            <a:ext cx="129514" cy="136423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543711" y="3320215"/>
            <a:ext cx="120891" cy="196443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742929" y="334244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685431" y="333303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888031" y="3323619"/>
            <a:ext cx="109131" cy="12960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9094068" y="344333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9094068" y="3369671"/>
            <a:ext cx="23495" cy="63500"/>
          </a:xfrm>
          <a:custGeom>
            <a:avLst/>
            <a:gdLst/>
            <a:ahLst/>
            <a:cxnLst/>
            <a:rect l="l" t="t" r="r" b="b"/>
            <a:pathLst>
              <a:path w="23495" h="63500">
                <a:moveTo>
                  <a:pt x="0" y="63500"/>
                </a:moveTo>
                <a:lnTo>
                  <a:pt x="23406" y="63500"/>
                </a:lnTo>
                <a:lnTo>
                  <a:pt x="23406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9094068" y="335951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260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9094068" y="3290930"/>
            <a:ext cx="23495" cy="58419"/>
          </a:xfrm>
          <a:custGeom>
            <a:avLst/>
            <a:gdLst/>
            <a:ahLst/>
            <a:cxnLst/>
            <a:rect l="l" t="t" r="r" b="b"/>
            <a:pathLst>
              <a:path w="23495" h="58420">
                <a:moveTo>
                  <a:pt x="0" y="58419"/>
                </a:moveTo>
                <a:lnTo>
                  <a:pt x="23406" y="58419"/>
                </a:lnTo>
                <a:lnTo>
                  <a:pt x="23406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9094068" y="328077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 h="0">
                <a:moveTo>
                  <a:pt x="0" y="0"/>
                </a:moveTo>
                <a:lnTo>
                  <a:pt x="116598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9249001" y="3267272"/>
            <a:ext cx="141719" cy="18936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416567" y="3267278"/>
            <a:ext cx="99504" cy="185953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541913" y="3337265"/>
            <a:ext cx="115887" cy="10259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3648623" y="3590967"/>
            <a:ext cx="112001" cy="197548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3784335" y="3623429"/>
            <a:ext cx="193409" cy="16849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4007914" y="3655500"/>
            <a:ext cx="120891" cy="196443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4156090" y="3655499"/>
            <a:ext cx="93040" cy="136423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4286465" y="376190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4286465" y="367841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4341592" y="3605970"/>
            <a:ext cx="156657" cy="216509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4520793" y="3658900"/>
            <a:ext cx="111988" cy="133019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4666533" y="3655499"/>
            <a:ext cx="93040" cy="136423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4793329" y="3655500"/>
            <a:ext cx="120891" cy="196443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4949413" y="3655500"/>
            <a:ext cx="120891" cy="196443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5109070" y="3605970"/>
            <a:ext cx="1789836" cy="216509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6954539" y="3590963"/>
            <a:ext cx="0" cy="198120"/>
          </a:xfrm>
          <a:custGeom>
            <a:avLst/>
            <a:gdLst/>
            <a:ahLst/>
            <a:cxnLst/>
            <a:rect l="l" t="t" r="r" b="b"/>
            <a:pathLst>
              <a:path w="0" h="198120">
                <a:moveTo>
                  <a:pt x="0" y="0"/>
                </a:moveTo>
                <a:lnTo>
                  <a:pt x="0" y="197548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7013765" y="376190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70">
                <a:moveTo>
                  <a:pt x="0" y="0"/>
                </a:moveTo>
                <a:lnTo>
                  <a:pt x="27279" y="0"/>
                </a:lnTo>
                <a:lnTo>
                  <a:pt x="27279" y="26606"/>
                </a:lnTo>
                <a:lnTo>
                  <a:pt x="0" y="26606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4904016" y="1281277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 h="0">
                <a:moveTo>
                  <a:pt x="0" y="0"/>
                </a:moveTo>
                <a:lnTo>
                  <a:pt x="883970" y="0"/>
                </a:lnTo>
              </a:path>
            </a:pathLst>
          </a:custGeom>
          <a:ln w="73685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0" y="4109098"/>
            <a:ext cx="10692130" cy="1725930"/>
          </a:xfrm>
          <a:custGeom>
            <a:avLst/>
            <a:gdLst/>
            <a:ahLst/>
            <a:cxnLst/>
            <a:rect l="l" t="t" r="r" b="b"/>
            <a:pathLst>
              <a:path w="10692130" h="1725929">
                <a:moveTo>
                  <a:pt x="10692003" y="0"/>
                </a:moveTo>
                <a:lnTo>
                  <a:pt x="10692003" y="1725777"/>
                </a:lnTo>
                <a:lnTo>
                  <a:pt x="0" y="1725777"/>
                </a:lnTo>
                <a:lnTo>
                  <a:pt x="0" y="0"/>
                </a:lnTo>
                <a:lnTo>
                  <a:pt x="10692003" y="0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54302" y="4290699"/>
            <a:ext cx="6692835" cy="34548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6912329" y="4290692"/>
            <a:ext cx="1746230" cy="147360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686139" y="4384853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0" y="0"/>
                </a:moveTo>
                <a:lnTo>
                  <a:pt x="16128" y="0"/>
                </a:lnTo>
                <a:lnTo>
                  <a:pt x="16128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773324" y="4305415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1383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766409" y="429906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586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845359" y="4305288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288"/>
                </a:lnTo>
              </a:path>
            </a:pathLst>
          </a:custGeom>
          <a:ln w="1383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8875025" y="4321967"/>
            <a:ext cx="327849" cy="80619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9263119" y="4323997"/>
            <a:ext cx="66941" cy="7658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9355514" y="4323997"/>
            <a:ext cx="69659" cy="76581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9450623" y="4321967"/>
            <a:ext cx="231046" cy="80619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9737245" y="4323997"/>
            <a:ext cx="160619" cy="76581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9947927" y="4323997"/>
            <a:ext cx="66941" cy="76581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0035657" y="4321969"/>
            <a:ext cx="68808" cy="80619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850907" y="4482222"/>
            <a:ext cx="9411074" cy="1144557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849635" y="4718210"/>
            <a:ext cx="982877" cy="80624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0178174" y="4781093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0" y="0"/>
                </a:moveTo>
                <a:lnTo>
                  <a:pt x="16128" y="0"/>
                </a:lnTo>
                <a:lnTo>
                  <a:pt x="16128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0258442" y="4688958"/>
            <a:ext cx="92151" cy="107861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845821" y="4916337"/>
            <a:ext cx="1224164" cy="116084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2097570" y="4979225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0" y="0"/>
                </a:moveTo>
                <a:lnTo>
                  <a:pt x="16129" y="0"/>
                </a:lnTo>
                <a:lnTo>
                  <a:pt x="16129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10304411" y="4949964"/>
            <a:ext cx="85090" cy="10160"/>
          </a:xfrm>
          <a:custGeom>
            <a:avLst/>
            <a:gdLst/>
            <a:ahLst/>
            <a:cxnLst/>
            <a:rect l="l" t="t" r="r" b="b"/>
            <a:pathLst>
              <a:path w="85090" h="10160">
                <a:moveTo>
                  <a:pt x="0" y="0"/>
                </a:moveTo>
                <a:lnTo>
                  <a:pt x="84848" y="0"/>
                </a:lnTo>
                <a:lnTo>
                  <a:pt x="84848" y="10083"/>
                </a:lnTo>
                <a:lnTo>
                  <a:pt x="0" y="100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6759147" y="5116478"/>
            <a:ext cx="190149" cy="78117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6974748" y="5116482"/>
            <a:ext cx="69659" cy="76581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7071982" y="5177333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0" y="0"/>
                </a:moveTo>
                <a:lnTo>
                  <a:pt x="16128" y="0"/>
                </a:lnTo>
                <a:lnTo>
                  <a:pt x="16128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854306" y="5312567"/>
            <a:ext cx="1588435" cy="116085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2470315" y="5375453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0" y="0"/>
                </a:moveTo>
                <a:lnTo>
                  <a:pt x="16129" y="0"/>
                </a:lnTo>
                <a:lnTo>
                  <a:pt x="16129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848784" y="5510695"/>
            <a:ext cx="60325" cy="80645"/>
          </a:xfrm>
          <a:custGeom>
            <a:avLst/>
            <a:gdLst/>
            <a:ahLst/>
            <a:cxnLst/>
            <a:rect l="l" t="t" r="r" b="b"/>
            <a:pathLst>
              <a:path w="60325" h="80645">
                <a:moveTo>
                  <a:pt x="0" y="66039"/>
                </a:moveTo>
                <a:lnTo>
                  <a:pt x="0" y="76276"/>
                </a:lnTo>
                <a:lnTo>
                  <a:pt x="3797" y="77825"/>
                </a:lnTo>
                <a:lnTo>
                  <a:pt x="7759" y="78943"/>
                </a:lnTo>
                <a:lnTo>
                  <a:pt x="16078" y="80289"/>
                </a:lnTo>
                <a:lnTo>
                  <a:pt x="20447" y="80619"/>
                </a:lnTo>
                <a:lnTo>
                  <a:pt x="31419" y="80619"/>
                </a:lnTo>
                <a:lnTo>
                  <a:pt x="55604" y="69976"/>
                </a:lnTo>
                <a:lnTo>
                  <a:pt x="23075" y="69976"/>
                </a:lnTo>
                <a:lnTo>
                  <a:pt x="18618" y="69926"/>
                </a:lnTo>
                <a:lnTo>
                  <a:pt x="14503" y="69557"/>
                </a:lnTo>
                <a:lnTo>
                  <a:pt x="7048" y="68160"/>
                </a:lnTo>
                <a:lnTo>
                  <a:pt x="3441" y="67208"/>
                </a:lnTo>
                <a:lnTo>
                  <a:pt x="0" y="66039"/>
                </a:lnTo>
                <a:close/>
              </a:path>
              <a:path w="60325" h="80645">
                <a:moveTo>
                  <a:pt x="54510" y="10642"/>
                </a:moveTo>
                <a:lnTo>
                  <a:pt x="28371" y="10642"/>
                </a:lnTo>
                <a:lnTo>
                  <a:pt x="31115" y="10960"/>
                </a:lnTo>
                <a:lnTo>
                  <a:pt x="35750" y="12191"/>
                </a:lnTo>
                <a:lnTo>
                  <a:pt x="43611" y="21132"/>
                </a:lnTo>
                <a:lnTo>
                  <a:pt x="43611" y="24460"/>
                </a:lnTo>
                <a:lnTo>
                  <a:pt x="31369" y="33629"/>
                </a:lnTo>
                <a:lnTo>
                  <a:pt x="10439" y="33629"/>
                </a:lnTo>
                <a:lnTo>
                  <a:pt x="10439" y="44361"/>
                </a:lnTo>
                <a:lnTo>
                  <a:pt x="34061" y="44361"/>
                </a:lnTo>
                <a:lnTo>
                  <a:pt x="38569" y="45377"/>
                </a:lnTo>
                <a:lnTo>
                  <a:pt x="44513" y="49453"/>
                </a:lnTo>
                <a:lnTo>
                  <a:pt x="45986" y="52463"/>
                </a:lnTo>
                <a:lnTo>
                  <a:pt x="45986" y="58369"/>
                </a:lnTo>
                <a:lnTo>
                  <a:pt x="27609" y="69976"/>
                </a:lnTo>
                <a:lnTo>
                  <a:pt x="55604" y="69976"/>
                </a:lnTo>
                <a:lnTo>
                  <a:pt x="59740" y="53898"/>
                </a:lnTo>
                <a:lnTo>
                  <a:pt x="59309" y="51447"/>
                </a:lnTo>
                <a:lnTo>
                  <a:pt x="43865" y="38785"/>
                </a:lnTo>
                <a:lnTo>
                  <a:pt x="43865" y="38468"/>
                </a:lnTo>
                <a:lnTo>
                  <a:pt x="57331" y="18021"/>
                </a:lnTo>
                <a:lnTo>
                  <a:pt x="56730" y="15227"/>
                </a:lnTo>
                <a:lnTo>
                  <a:pt x="54510" y="10642"/>
                </a:lnTo>
                <a:close/>
              </a:path>
              <a:path w="60325" h="80645">
                <a:moveTo>
                  <a:pt x="32270" y="0"/>
                </a:moveTo>
                <a:lnTo>
                  <a:pt x="27076" y="0"/>
                </a:lnTo>
                <a:lnTo>
                  <a:pt x="22377" y="63"/>
                </a:lnTo>
                <a:lnTo>
                  <a:pt x="17818" y="495"/>
                </a:lnTo>
                <a:lnTo>
                  <a:pt x="8991" y="2108"/>
                </a:lnTo>
                <a:lnTo>
                  <a:pt x="5029" y="3149"/>
                </a:lnTo>
                <a:lnTo>
                  <a:pt x="1524" y="4444"/>
                </a:lnTo>
                <a:lnTo>
                  <a:pt x="1524" y="14693"/>
                </a:lnTo>
                <a:lnTo>
                  <a:pt x="5943" y="13398"/>
                </a:lnTo>
                <a:lnTo>
                  <a:pt x="9931" y="12407"/>
                </a:lnTo>
                <a:lnTo>
                  <a:pt x="17056" y="11061"/>
                </a:lnTo>
                <a:lnTo>
                  <a:pt x="20955" y="10706"/>
                </a:lnTo>
                <a:lnTo>
                  <a:pt x="25196" y="10642"/>
                </a:lnTo>
                <a:lnTo>
                  <a:pt x="54510" y="10642"/>
                </a:lnTo>
                <a:lnTo>
                  <a:pt x="54178" y="9956"/>
                </a:lnTo>
                <a:lnTo>
                  <a:pt x="52285" y="7708"/>
                </a:lnTo>
                <a:lnTo>
                  <a:pt x="47256" y="4000"/>
                </a:lnTo>
                <a:lnTo>
                  <a:pt x="44132" y="2565"/>
                </a:lnTo>
                <a:lnTo>
                  <a:pt x="36715" y="520"/>
                </a:lnTo>
                <a:lnTo>
                  <a:pt x="32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928881" y="5512724"/>
            <a:ext cx="66941" cy="76581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1016702" y="5510699"/>
            <a:ext cx="64224" cy="80619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1102993" y="5512719"/>
            <a:ext cx="62865" cy="76835"/>
          </a:xfrm>
          <a:custGeom>
            <a:avLst/>
            <a:gdLst/>
            <a:ahLst/>
            <a:cxnLst/>
            <a:rect l="l" t="t" r="r" b="b"/>
            <a:pathLst>
              <a:path w="62865" h="76835">
                <a:moveTo>
                  <a:pt x="62357" y="44500"/>
                </a:moveTo>
                <a:lnTo>
                  <a:pt x="49212" y="44500"/>
                </a:lnTo>
                <a:lnTo>
                  <a:pt x="49212" y="76580"/>
                </a:lnTo>
                <a:lnTo>
                  <a:pt x="62357" y="76580"/>
                </a:lnTo>
                <a:lnTo>
                  <a:pt x="62357" y="44500"/>
                </a:lnTo>
                <a:close/>
              </a:path>
              <a:path w="62865" h="76835">
                <a:moveTo>
                  <a:pt x="13144" y="0"/>
                </a:moveTo>
                <a:lnTo>
                  <a:pt x="0" y="0"/>
                </a:lnTo>
                <a:lnTo>
                  <a:pt x="0" y="29476"/>
                </a:lnTo>
                <a:lnTo>
                  <a:pt x="24180" y="49987"/>
                </a:lnTo>
                <a:lnTo>
                  <a:pt x="32029" y="49987"/>
                </a:lnTo>
                <a:lnTo>
                  <a:pt x="36220" y="49453"/>
                </a:lnTo>
                <a:lnTo>
                  <a:pt x="43624" y="47294"/>
                </a:lnTo>
                <a:lnTo>
                  <a:pt x="46634" y="45999"/>
                </a:lnTo>
                <a:lnTo>
                  <a:pt x="48945" y="44500"/>
                </a:lnTo>
                <a:lnTo>
                  <a:pt x="62357" y="44500"/>
                </a:lnTo>
                <a:lnTo>
                  <a:pt x="62357" y="39255"/>
                </a:lnTo>
                <a:lnTo>
                  <a:pt x="25654" y="39255"/>
                </a:lnTo>
                <a:lnTo>
                  <a:pt x="23075" y="38861"/>
                </a:lnTo>
                <a:lnTo>
                  <a:pt x="13144" y="25069"/>
                </a:lnTo>
                <a:lnTo>
                  <a:pt x="13144" y="0"/>
                </a:lnTo>
                <a:close/>
              </a:path>
              <a:path w="62865" h="76835">
                <a:moveTo>
                  <a:pt x="62357" y="0"/>
                </a:moveTo>
                <a:lnTo>
                  <a:pt x="49212" y="0"/>
                </a:lnTo>
                <a:lnTo>
                  <a:pt x="49212" y="33299"/>
                </a:lnTo>
                <a:lnTo>
                  <a:pt x="46609" y="35242"/>
                </a:lnTo>
                <a:lnTo>
                  <a:pt x="43522" y="36715"/>
                </a:lnTo>
                <a:lnTo>
                  <a:pt x="36398" y="38747"/>
                </a:lnTo>
                <a:lnTo>
                  <a:pt x="32664" y="39255"/>
                </a:lnTo>
                <a:lnTo>
                  <a:pt x="62357" y="39255"/>
                </a:lnTo>
                <a:lnTo>
                  <a:pt x="62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1190804" y="5512721"/>
            <a:ext cx="154588" cy="76584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1384427" y="5510695"/>
            <a:ext cx="1761789" cy="116084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850064" y="6078863"/>
            <a:ext cx="3887320" cy="147359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4823933" y="6072265"/>
            <a:ext cx="2359799" cy="153957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7206233" y="6173025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0" y="0"/>
                </a:moveTo>
                <a:lnTo>
                  <a:pt x="16128" y="0"/>
                </a:lnTo>
                <a:lnTo>
                  <a:pt x="16128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851761" y="6371735"/>
            <a:ext cx="2273160" cy="154203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850482" y="6371735"/>
            <a:ext cx="9041456" cy="74856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7049261" y="6371736"/>
            <a:ext cx="1704513" cy="154202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8778214" y="6472733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0" y="0"/>
                </a:moveTo>
                <a:lnTo>
                  <a:pt x="16128" y="0"/>
                </a:lnTo>
                <a:lnTo>
                  <a:pt x="16128" y="15722"/>
                </a:lnTo>
                <a:lnTo>
                  <a:pt x="0" y="1572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8821987" y="6409857"/>
            <a:ext cx="66179" cy="7860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8908966" y="6380603"/>
            <a:ext cx="264554" cy="127927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9193554" y="6380603"/>
            <a:ext cx="156717" cy="139294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9411611" y="6409854"/>
            <a:ext cx="220870" cy="106022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347691" y="6698955"/>
            <a:ext cx="324485" cy="495934"/>
          </a:xfrm>
          <a:custGeom>
            <a:avLst/>
            <a:gdLst/>
            <a:ahLst/>
            <a:cxnLst/>
            <a:rect l="l" t="t" r="r" b="b"/>
            <a:pathLst>
              <a:path w="324484" h="495934">
                <a:moveTo>
                  <a:pt x="324332" y="0"/>
                </a:moveTo>
                <a:lnTo>
                  <a:pt x="0" y="0"/>
                </a:lnTo>
                <a:lnTo>
                  <a:pt x="0" y="55651"/>
                </a:lnTo>
                <a:lnTo>
                  <a:pt x="251561" y="55651"/>
                </a:lnTo>
                <a:lnTo>
                  <a:pt x="251561" y="57175"/>
                </a:lnTo>
                <a:lnTo>
                  <a:pt x="28473" y="495528"/>
                </a:lnTo>
                <a:lnTo>
                  <a:pt x="100457" y="495528"/>
                </a:lnTo>
                <a:lnTo>
                  <a:pt x="324332" y="44208"/>
                </a:lnTo>
                <a:lnTo>
                  <a:pt x="324332" y="0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352915" cy="7560309"/>
          </a:xfrm>
          <a:custGeom>
            <a:avLst/>
            <a:gdLst/>
            <a:ahLst/>
            <a:cxnLst/>
            <a:rect l="l" t="t" r="r" b="b"/>
            <a:pathLst>
              <a:path w="9352915" h="7560309">
                <a:moveTo>
                  <a:pt x="0" y="7560056"/>
                </a:moveTo>
                <a:lnTo>
                  <a:pt x="9352648" y="7560056"/>
                </a:lnTo>
                <a:lnTo>
                  <a:pt x="9352648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6636" y="2658991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1322" y="2598713"/>
            <a:ext cx="126352" cy="19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98953" y="2658994"/>
            <a:ext cx="119913" cy="134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39593" y="2659254"/>
            <a:ext cx="107264" cy="134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6826" y="268096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74609" y="267144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 h="0">
                <a:moveTo>
                  <a:pt x="0" y="0"/>
                </a:moveTo>
                <a:lnTo>
                  <a:pt x="11233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74584" y="268058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1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7197" y="2658994"/>
            <a:ext cx="119913" cy="134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63741" y="2661919"/>
            <a:ext cx="106413" cy="129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9971" y="2661919"/>
            <a:ext cx="115976" cy="129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5479" y="2660581"/>
            <a:ext cx="109791" cy="13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95716" y="2658991"/>
            <a:ext cx="108407" cy="134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31856" y="2658994"/>
            <a:ext cx="241170" cy="134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43446" y="2659248"/>
            <a:ext cx="102768" cy="134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76497" y="27330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19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76497" y="27235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76497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69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65525" y="273258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19">
                <a:moveTo>
                  <a:pt x="24422" y="0"/>
                </a:moveTo>
                <a:lnTo>
                  <a:pt x="0" y="0"/>
                </a:lnTo>
                <a:lnTo>
                  <a:pt x="0" y="58394"/>
                </a:lnTo>
                <a:lnTo>
                  <a:pt x="24422" y="58394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5525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69">
                <a:moveTo>
                  <a:pt x="24422" y="0"/>
                </a:moveTo>
                <a:lnTo>
                  <a:pt x="0" y="0"/>
                </a:lnTo>
                <a:lnTo>
                  <a:pt x="0" y="51993"/>
                </a:lnTo>
                <a:lnTo>
                  <a:pt x="24422" y="51993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19641" y="2658991"/>
            <a:ext cx="108407" cy="134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59451" y="2661919"/>
            <a:ext cx="106413" cy="1290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05681" y="2661919"/>
            <a:ext cx="115976" cy="129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43491" y="2658994"/>
            <a:ext cx="371133" cy="1346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54447" y="2661916"/>
            <a:ext cx="109804" cy="1304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94233" y="27330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19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94233" y="27235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94233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69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83261" y="273258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19">
                <a:moveTo>
                  <a:pt x="24422" y="0"/>
                </a:moveTo>
                <a:lnTo>
                  <a:pt x="0" y="0"/>
                </a:lnTo>
                <a:lnTo>
                  <a:pt x="0" y="58394"/>
                </a:lnTo>
                <a:lnTo>
                  <a:pt x="24422" y="58394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83261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69">
                <a:moveTo>
                  <a:pt x="24422" y="0"/>
                </a:moveTo>
                <a:lnTo>
                  <a:pt x="0" y="0"/>
                </a:lnTo>
                <a:lnTo>
                  <a:pt x="0" y="51993"/>
                </a:lnTo>
                <a:lnTo>
                  <a:pt x="24422" y="51993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47488" y="2661920"/>
            <a:ext cx="146875" cy="1303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34155" y="2609382"/>
            <a:ext cx="115976" cy="1815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96636" y="2979022"/>
            <a:ext cx="266440" cy="1349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86338" y="2980611"/>
            <a:ext cx="109791" cy="1319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16577" y="2979022"/>
            <a:ext cx="235836" cy="1349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34898" y="2979025"/>
            <a:ext cx="397783" cy="1730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63235" y="2979025"/>
            <a:ext cx="119913" cy="134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13141" y="2980611"/>
            <a:ext cx="109791" cy="1319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44225" y="2979022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07600" y="2929412"/>
            <a:ext cx="115976" cy="1815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12497" y="2979022"/>
            <a:ext cx="388825" cy="1909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830201" y="2981948"/>
            <a:ext cx="115976" cy="1290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68024" y="2979022"/>
            <a:ext cx="250144" cy="1349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48170" y="2979020"/>
            <a:ext cx="129730" cy="1847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408447" y="2981948"/>
            <a:ext cx="115976" cy="1290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563949" y="2981948"/>
            <a:ext cx="115976" cy="1290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778955" y="2981948"/>
            <a:ext cx="115976" cy="1290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05909" y="3300666"/>
            <a:ext cx="109791" cy="1319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46830" y="3301991"/>
            <a:ext cx="243955" cy="1314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30615" y="3299046"/>
            <a:ext cx="167347" cy="1349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24029" y="3301991"/>
            <a:ext cx="106413" cy="12905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360989" y="3299054"/>
            <a:ext cx="119913" cy="1346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510888" y="337311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510888" y="3363586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510888" y="330199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599916" y="337264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22" y="0"/>
                </a:moveTo>
                <a:lnTo>
                  <a:pt x="0" y="0"/>
                </a:lnTo>
                <a:lnTo>
                  <a:pt x="0" y="58407"/>
                </a:lnTo>
                <a:lnTo>
                  <a:pt x="24422" y="58407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599916" y="330199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22" y="0"/>
                </a:moveTo>
                <a:lnTo>
                  <a:pt x="0" y="0"/>
                </a:lnTo>
                <a:lnTo>
                  <a:pt x="0" y="52006"/>
                </a:lnTo>
                <a:lnTo>
                  <a:pt x="24422" y="52006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664146" y="3301991"/>
            <a:ext cx="115976" cy="1290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810376" y="3299054"/>
            <a:ext cx="119913" cy="1346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78727" y="3299050"/>
            <a:ext cx="129730" cy="18479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228893" y="3299052"/>
            <a:ext cx="108407" cy="1349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62236" y="3299320"/>
            <a:ext cx="102768" cy="134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495287" y="337311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495287" y="3363586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495287" y="330199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584314" y="337264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22" y="0"/>
                </a:moveTo>
                <a:lnTo>
                  <a:pt x="0" y="0"/>
                </a:lnTo>
                <a:lnTo>
                  <a:pt x="0" y="58407"/>
                </a:lnTo>
                <a:lnTo>
                  <a:pt x="24422" y="58407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584314" y="330199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22" y="0"/>
                </a:moveTo>
                <a:lnTo>
                  <a:pt x="0" y="0"/>
                </a:lnTo>
                <a:lnTo>
                  <a:pt x="0" y="52006"/>
                </a:lnTo>
                <a:lnTo>
                  <a:pt x="24422" y="52006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639277" y="3299051"/>
            <a:ext cx="132816" cy="1349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793389" y="3299051"/>
            <a:ext cx="132816" cy="1349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948075" y="3238800"/>
            <a:ext cx="126352" cy="19518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104413" y="3299050"/>
            <a:ext cx="129730" cy="18479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254579" y="3299052"/>
            <a:ext cx="108407" cy="1349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387922" y="3299320"/>
            <a:ext cx="102768" cy="1343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20974" y="337311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520974" y="3363586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520974" y="330199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610000" y="337264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22" y="0"/>
                </a:moveTo>
                <a:lnTo>
                  <a:pt x="0" y="0"/>
                </a:lnTo>
                <a:lnTo>
                  <a:pt x="0" y="58407"/>
                </a:lnTo>
                <a:lnTo>
                  <a:pt x="24422" y="58407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610000" y="3301991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22" y="0"/>
                </a:moveTo>
                <a:lnTo>
                  <a:pt x="0" y="0"/>
                </a:lnTo>
                <a:lnTo>
                  <a:pt x="0" y="52006"/>
                </a:lnTo>
                <a:lnTo>
                  <a:pt x="24422" y="52006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674234" y="3301987"/>
            <a:ext cx="146862" cy="13039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843209" y="3301991"/>
            <a:ext cx="124396" cy="12905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596080" y="3568429"/>
            <a:ext cx="143763" cy="18533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765063" y="3571364"/>
            <a:ext cx="193192" cy="17973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995815" y="3571369"/>
            <a:ext cx="142074" cy="17971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163937" y="3626576"/>
            <a:ext cx="45720" cy="157480"/>
          </a:xfrm>
          <a:custGeom>
            <a:avLst/>
            <a:gdLst/>
            <a:ahLst/>
            <a:cxnLst/>
            <a:rect l="l" t="t" r="r" b="b"/>
            <a:pathLst>
              <a:path w="45719" h="157479">
                <a:moveTo>
                  <a:pt x="38747" y="0"/>
                </a:moveTo>
                <a:lnTo>
                  <a:pt x="19088" y="0"/>
                </a:lnTo>
                <a:lnTo>
                  <a:pt x="12064" y="6921"/>
                </a:lnTo>
                <a:lnTo>
                  <a:pt x="12064" y="26111"/>
                </a:lnTo>
                <a:lnTo>
                  <a:pt x="18808" y="33324"/>
                </a:lnTo>
                <a:lnTo>
                  <a:pt x="38747" y="33324"/>
                </a:lnTo>
                <a:lnTo>
                  <a:pt x="45199" y="26111"/>
                </a:lnTo>
                <a:lnTo>
                  <a:pt x="45199" y="6921"/>
                </a:lnTo>
                <a:lnTo>
                  <a:pt x="38747" y="0"/>
                </a:lnTo>
                <a:close/>
              </a:path>
              <a:path w="45719" h="157479">
                <a:moveTo>
                  <a:pt x="44081" y="90919"/>
                </a:moveTo>
                <a:lnTo>
                  <a:pt x="16840" y="93586"/>
                </a:lnTo>
                <a:lnTo>
                  <a:pt x="13774" y="109544"/>
                </a:lnTo>
                <a:lnTo>
                  <a:pt x="9501" y="127112"/>
                </a:lnTo>
                <a:lnTo>
                  <a:pt x="4788" y="143488"/>
                </a:lnTo>
                <a:lnTo>
                  <a:pt x="0" y="157302"/>
                </a:lnTo>
                <a:lnTo>
                  <a:pt x="17119" y="155714"/>
                </a:lnTo>
                <a:lnTo>
                  <a:pt x="23722" y="143451"/>
                </a:lnTo>
                <a:lnTo>
                  <a:pt x="31024" y="127112"/>
                </a:lnTo>
                <a:lnTo>
                  <a:pt x="38131" y="108839"/>
                </a:lnTo>
                <a:lnTo>
                  <a:pt x="44081" y="909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552881" y="2658991"/>
            <a:ext cx="288903" cy="1730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863654" y="2598713"/>
            <a:ext cx="126352" cy="19518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020554" y="2661919"/>
            <a:ext cx="115976" cy="1290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176060" y="2660581"/>
            <a:ext cx="109791" cy="13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306299" y="2658991"/>
            <a:ext cx="108407" cy="134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442440" y="2658994"/>
            <a:ext cx="486501" cy="1346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027424" y="2658990"/>
            <a:ext cx="129730" cy="18478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177589" y="2658991"/>
            <a:ext cx="108407" cy="134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310931" y="2659248"/>
            <a:ext cx="102768" cy="13439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443982" y="27330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19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443982" y="27235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443982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69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533009" y="273258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19">
                <a:moveTo>
                  <a:pt x="24422" y="0"/>
                </a:moveTo>
                <a:lnTo>
                  <a:pt x="0" y="0"/>
                </a:lnTo>
                <a:lnTo>
                  <a:pt x="0" y="58394"/>
                </a:lnTo>
                <a:lnTo>
                  <a:pt x="24422" y="58394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533009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69">
                <a:moveTo>
                  <a:pt x="24422" y="0"/>
                </a:moveTo>
                <a:lnTo>
                  <a:pt x="0" y="0"/>
                </a:lnTo>
                <a:lnTo>
                  <a:pt x="0" y="51993"/>
                </a:lnTo>
                <a:lnTo>
                  <a:pt x="24422" y="51993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587973" y="2658991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763565" y="268096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751348" y="267144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33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851323" y="268058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1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884959" y="2661919"/>
            <a:ext cx="121869" cy="13147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036538" y="2658991"/>
            <a:ext cx="108407" cy="1349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181947" y="27330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19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181947" y="27235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181947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69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270974" y="2732581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19">
                <a:moveTo>
                  <a:pt x="24422" y="0"/>
                </a:moveTo>
                <a:lnTo>
                  <a:pt x="0" y="0"/>
                </a:lnTo>
                <a:lnTo>
                  <a:pt x="0" y="58394"/>
                </a:lnTo>
                <a:lnTo>
                  <a:pt x="24422" y="58394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270974" y="26619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69">
                <a:moveTo>
                  <a:pt x="24422" y="0"/>
                </a:moveTo>
                <a:lnTo>
                  <a:pt x="0" y="0"/>
                </a:lnTo>
                <a:lnTo>
                  <a:pt x="0" y="51993"/>
                </a:lnTo>
                <a:lnTo>
                  <a:pt x="24422" y="51993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325936" y="2658991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489322" y="2660581"/>
            <a:ext cx="109791" cy="13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620407" y="2658991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783782" y="2609382"/>
            <a:ext cx="115976" cy="18159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582787" y="300099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570570" y="2991473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33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70544" y="300061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1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713160" y="2979022"/>
            <a:ext cx="408490" cy="17305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153053" y="2981948"/>
            <a:ext cx="106413" cy="12905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299285" y="2981948"/>
            <a:ext cx="115976" cy="12905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565662" y="2981948"/>
            <a:ext cx="156121" cy="12905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743048" y="2979022"/>
            <a:ext cx="363855" cy="13491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136327" y="2979020"/>
            <a:ext cx="129730" cy="1847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96607" y="2981948"/>
            <a:ext cx="115976" cy="12905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441994" y="2979022"/>
            <a:ext cx="108407" cy="1349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569703" y="2981948"/>
            <a:ext cx="121869" cy="13147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721282" y="2979022"/>
            <a:ext cx="108407" cy="1349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851541" y="2986491"/>
            <a:ext cx="45720" cy="157480"/>
          </a:xfrm>
          <a:custGeom>
            <a:avLst/>
            <a:gdLst/>
            <a:ahLst/>
            <a:cxnLst/>
            <a:rect l="l" t="t" r="r" b="b"/>
            <a:pathLst>
              <a:path w="45720" h="157480">
                <a:moveTo>
                  <a:pt x="38747" y="0"/>
                </a:moveTo>
                <a:lnTo>
                  <a:pt x="19088" y="0"/>
                </a:lnTo>
                <a:lnTo>
                  <a:pt x="12065" y="6921"/>
                </a:lnTo>
                <a:lnTo>
                  <a:pt x="12065" y="26111"/>
                </a:lnTo>
                <a:lnTo>
                  <a:pt x="18808" y="33324"/>
                </a:lnTo>
                <a:lnTo>
                  <a:pt x="38747" y="33324"/>
                </a:lnTo>
                <a:lnTo>
                  <a:pt x="45199" y="26111"/>
                </a:lnTo>
                <a:lnTo>
                  <a:pt x="45199" y="6921"/>
                </a:lnTo>
                <a:lnTo>
                  <a:pt x="38747" y="0"/>
                </a:lnTo>
                <a:close/>
              </a:path>
              <a:path w="45720" h="157480">
                <a:moveTo>
                  <a:pt x="44081" y="90919"/>
                </a:moveTo>
                <a:lnTo>
                  <a:pt x="16840" y="93586"/>
                </a:lnTo>
                <a:lnTo>
                  <a:pt x="13774" y="109544"/>
                </a:lnTo>
                <a:lnTo>
                  <a:pt x="9501" y="127112"/>
                </a:lnTo>
                <a:lnTo>
                  <a:pt x="4788" y="143488"/>
                </a:lnTo>
                <a:lnTo>
                  <a:pt x="0" y="157302"/>
                </a:lnTo>
                <a:lnTo>
                  <a:pt x="17119" y="155714"/>
                </a:lnTo>
                <a:lnTo>
                  <a:pt x="23722" y="143451"/>
                </a:lnTo>
                <a:lnTo>
                  <a:pt x="31024" y="127112"/>
                </a:lnTo>
                <a:lnTo>
                  <a:pt x="38131" y="108839"/>
                </a:lnTo>
                <a:lnTo>
                  <a:pt x="44081" y="909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588516" y="4283290"/>
            <a:ext cx="127762" cy="18799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736455" y="4283290"/>
            <a:ext cx="106413" cy="12905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882698" y="4283290"/>
            <a:ext cx="115963" cy="12905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075119" y="430195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020509" y="429262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 h="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1866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150757" y="4283291"/>
            <a:ext cx="146875" cy="13039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337424" y="4281952"/>
            <a:ext cx="109804" cy="13199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467661" y="4280362"/>
            <a:ext cx="108407" cy="1349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603816" y="4280365"/>
            <a:ext cx="241156" cy="13464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986404" y="4280361"/>
            <a:ext cx="129730" cy="18478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136569" y="4280362"/>
            <a:ext cx="108407" cy="1349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269924" y="4280619"/>
            <a:ext cx="102768" cy="13439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402976" y="4354410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402976" y="434488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36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402976" y="42832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492003" y="435395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09" y="0"/>
                </a:moveTo>
                <a:lnTo>
                  <a:pt x="0" y="0"/>
                </a:lnTo>
                <a:lnTo>
                  <a:pt x="0" y="58394"/>
                </a:lnTo>
                <a:lnTo>
                  <a:pt x="24409" y="58394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492003" y="42832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09" y="0"/>
                </a:moveTo>
                <a:lnTo>
                  <a:pt x="0" y="0"/>
                </a:lnTo>
                <a:lnTo>
                  <a:pt x="0" y="51993"/>
                </a:lnTo>
                <a:lnTo>
                  <a:pt x="24409" y="51993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537692" y="4283290"/>
            <a:ext cx="127762" cy="18799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687320" y="4280356"/>
            <a:ext cx="167347" cy="13492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935440" y="4280365"/>
            <a:ext cx="359912" cy="13465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337554" y="4302340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325336" y="429281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34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425317" y="430195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26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467937" y="4280365"/>
            <a:ext cx="119913" cy="13464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617835" y="4354410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617835" y="434488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36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617835" y="42832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706862" y="435395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09" y="0"/>
                </a:moveTo>
                <a:lnTo>
                  <a:pt x="0" y="0"/>
                </a:lnTo>
                <a:lnTo>
                  <a:pt x="0" y="58394"/>
                </a:lnTo>
                <a:lnTo>
                  <a:pt x="24409" y="58394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706862" y="42832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09" y="0"/>
                </a:moveTo>
                <a:lnTo>
                  <a:pt x="0" y="0"/>
                </a:lnTo>
                <a:lnTo>
                  <a:pt x="0" y="51993"/>
                </a:lnTo>
                <a:lnTo>
                  <a:pt x="24409" y="51993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771078" y="4283287"/>
            <a:ext cx="109816" cy="13040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605934" y="4600393"/>
            <a:ext cx="487626" cy="13491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24129" y="4601982"/>
            <a:ext cx="109778" cy="13199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264465" y="46744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264465" y="46649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264465" y="46033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353492" y="467398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34" y="0"/>
                </a:moveTo>
                <a:lnTo>
                  <a:pt x="0" y="0"/>
                </a:lnTo>
                <a:lnTo>
                  <a:pt x="0" y="58394"/>
                </a:lnTo>
                <a:lnTo>
                  <a:pt x="24434" y="58394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353492" y="46033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34" y="0"/>
                </a:moveTo>
                <a:lnTo>
                  <a:pt x="0" y="0"/>
                </a:lnTo>
                <a:lnTo>
                  <a:pt x="0" y="51993"/>
                </a:lnTo>
                <a:lnTo>
                  <a:pt x="24434" y="51993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408457" y="4600393"/>
            <a:ext cx="132829" cy="13491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562575" y="4600655"/>
            <a:ext cx="231894" cy="13439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815503" y="4603319"/>
            <a:ext cx="115963" cy="12905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031081" y="4603319"/>
            <a:ext cx="112585" cy="12905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215212" y="4600393"/>
            <a:ext cx="377572" cy="13491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613243" y="4600391"/>
            <a:ext cx="403992" cy="19092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046111" y="46744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046111" y="46649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36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046111" y="46033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135139" y="467398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09" y="0"/>
                </a:moveTo>
                <a:lnTo>
                  <a:pt x="0" y="0"/>
                </a:lnTo>
                <a:lnTo>
                  <a:pt x="0" y="58394"/>
                </a:lnTo>
                <a:lnTo>
                  <a:pt x="24409" y="58394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135139" y="46033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09" y="0"/>
                </a:moveTo>
                <a:lnTo>
                  <a:pt x="0" y="0"/>
                </a:lnTo>
                <a:lnTo>
                  <a:pt x="0" y="51993"/>
                </a:lnTo>
                <a:lnTo>
                  <a:pt x="24409" y="51993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199356" y="4603319"/>
            <a:ext cx="115989" cy="12905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350100" y="4603319"/>
            <a:ext cx="106413" cy="12905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487073" y="4600395"/>
            <a:ext cx="119900" cy="13464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627714" y="4600655"/>
            <a:ext cx="231894" cy="13439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880623" y="4601982"/>
            <a:ext cx="247613" cy="18933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605927" y="4923362"/>
            <a:ext cx="115963" cy="12905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811663" y="4920698"/>
            <a:ext cx="107276" cy="13439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958910" y="494241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946692" y="4932887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 h="0">
                <a:moveTo>
                  <a:pt x="0" y="0"/>
                </a:moveTo>
                <a:lnTo>
                  <a:pt x="112318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046660" y="4942031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0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2089269" y="4920422"/>
            <a:ext cx="132829" cy="13493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243389" y="4920422"/>
            <a:ext cx="256894" cy="13493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522141" y="4860169"/>
            <a:ext cx="126352" cy="19518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669781" y="4920698"/>
            <a:ext cx="231894" cy="13439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922715" y="4920424"/>
            <a:ext cx="498842" cy="19092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504063" y="4921759"/>
            <a:ext cx="350908" cy="13225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906724" y="494241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2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894513" y="4923362"/>
            <a:ext cx="83820" cy="19050"/>
          </a:xfrm>
          <a:custGeom>
            <a:avLst/>
            <a:gdLst/>
            <a:ahLst/>
            <a:cxnLst/>
            <a:rect l="l" t="t" r="r" b="b"/>
            <a:pathLst>
              <a:path w="83820" h="19050">
                <a:moveTo>
                  <a:pt x="0" y="19050"/>
                </a:moveTo>
                <a:lnTo>
                  <a:pt x="83413" y="19050"/>
                </a:lnTo>
                <a:lnTo>
                  <a:pt x="8341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000622" y="4923362"/>
            <a:ext cx="115963" cy="12905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156128" y="4922037"/>
            <a:ext cx="109778" cy="13197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286366" y="4920423"/>
            <a:ext cx="108407" cy="13493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431775" y="499448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431775" y="498495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36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431775" y="492336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520802" y="499401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09" y="0"/>
                </a:moveTo>
                <a:lnTo>
                  <a:pt x="0" y="0"/>
                </a:lnTo>
                <a:lnTo>
                  <a:pt x="0" y="58407"/>
                </a:lnTo>
                <a:lnTo>
                  <a:pt x="24409" y="58407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520802" y="492336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09" y="0"/>
                </a:moveTo>
                <a:lnTo>
                  <a:pt x="0" y="0"/>
                </a:lnTo>
                <a:lnTo>
                  <a:pt x="0" y="52006"/>
                </a:lnTo>
                <a:lnTo>
                  <a:pt x="24409" y="52006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585020" y="4923362"/>
            <a:ext cx="115989" cy="12905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740527" y="4920417"/>
            <a:ext cx="167347" cy="134937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997925" y="4922037"/>
            <a:ext cx="109804" cy="13197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596656" y="5240740"/>
            <a:ext cx="243403" cy="13439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870626" y="5240480"/>
            <a:ext cx="409016" cy="190922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301506" y="5240471"/>
            <a:ext cx="167347" cy="134924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499398" y="5243404"/>
            <a:ext cx="319770" cy="18799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841034" y="5240471"/>
            <a:ext cx="167347" cy="134924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089154" y="5240740"/>
            <a:ext cx="369157" cy="19066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492385" y="526245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480168" y="525292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318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580136" y="5262073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0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622754" y="5240480"/>
            <a:ext cx="119900" cy="13464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3772640" y="5314524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3772640" y="530499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772640" y="5243404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3861667" y="5314067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34" y="0"/>
                </a:moveTo>
                <a:lnTo>
                  <a:pt x="0" y="0"/>
                </a:lnTo>
                <a:lnTo>
                  <a:pt x="0" y="58394"/>
                </a:lnTo>
                <a:lnTo>
                  <a:pt x="24434" y="58394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3861667" y="5243404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34" y="0"/>
                </a:moveTo>
                <a:lnTo>
                  <a:pt x="0" y="0"/>
                </a:lnTo>
                <a:lnTo>
                  <a:pt x="0" y="51993"/>
                </a:lnTo>
                <a:lnTo>
                  <a:pt x="24434" y="51993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3925909" y="5243402"/>
            <a:ext cx="109791" cy="13040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123230" y="5187408"/>
            <a:ext cx="56515" cy="217804"/>
          </a:xfrm>
          <a:custGeom>
            <a:avLst/>
            <a:gdLst/>
            <a:ahLst/>
            <a:cxnLst/>
            <a:rect l="l" t="t" r="r" b="b"/>
            <a:pathLst>
              <a:path w="56514" h="217804">
                <a:moveTo>
                  <a:pt x="56159" y="0"/>
                </a:moveTo>
                <a:lnTo>
                  <a:pt x="36791" y="0"/>
                </a:lnTo>
                <a:lnTo>
                  <a:pt x="23622" y="19104"/>
                </a:lnTo>
                <a:lnTo>
                  <a:pt x="11876" y="43230"/>
                </a:lnTo>
                <a:lnTo>
                  <a:pt x="3389" y="73005"/>
                </a:lnTo>
                <a:lnTo>
                  <a:pt x="0" y="109054"/>
                </a:lnTo>
                <a:lnTo>
                  <a:pt x="3260" y="144799"/>
                </a:lnTo>
                <a:lnTo>
                  <a:pt x="11761" y="174390"/>
                </a:lnTo>
                <a:lnTo>
                  <a:pt x="23579" y="198380"/>
                </a:lnTo>
                <a:lnTo>
                  <a:pt x="36791" y="217322"/>
                </a:lnTo>
                <a:lnTo>
                  <a:pt x="56159" y="217322"/>
                </a:lnTo>
                <a:lnTo>
                  <a:pt x="42231" y="195835"/>
                </a:lnTo>
                <a:lnTo>
                  <a:pt x="31007" y="170994"/>
                </a:lnTo>
                <a:lnTo>
                  <a:pt x="23516" y="142250"/>
                </a:lnTo>
                <a:lnTo>
                  <a:pt x="20789" y="109054"/>
                </a:lnTo>
                <a:lnTo>
                  <a:pt x="23435" y="75330"/>
                </a:lnTo>
                <a:lnTo>
                  <a:pt x="30792" y="46231"/>
                </a:lnTo>
                <a:lnTo>
                  <a:pt x="41990" y="21279"/>
                </a:lnTo>
                <a:lnTo>
                  <a:pt x="5615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255165" y="5240477"/>
            <a:ext cx="253507" cy="134912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618142" y="5582497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605925" y="5572972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 h="0">
                <a:moveTo>
                  <a:pt x="0" y="0"/>
                </a:moveTo>
                <a:lnTo>
                  <a:pt x="112318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705893" y="5582116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0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757208" y="5560504"/>
            <a:ext cx="129730" cy="184797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908220" y="5560507"/>
            <a:ext cx="132829" cy="13493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062339" y="5560507"/>
            <a:ext cx="372832" cy="134937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465730" y="5510922"/>
            <a:ext cx="115963" cy="18158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680740" y="5563447"/>
            <a:ext cx="115963" cy="12905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836238" y="5634567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2836238" y="562504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36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2836238" y="5563447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2925266" y="5634097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09" y="0"/>
                </a:moveTo>
                <a:lnTo>
                  <a:pt x="0" y="0"/>
                </a:lnTo>
                <a:lnTo>
                  <a:pt x="0" y="58407"/>
                </a:lnTo>
                <a:lnTo>
                  <a:pt x="24409" y="58407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2925266" y="5563447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09" y="0"/>
                </a:moveTo>
                <a:lnTo>
                  <a:pt x="0" y="0"/>
                </a:lnTo>
                <a:lnTo>
                  <a:pt x="0" y="52006"/>
                </a:lnTo>
                <a:lnTo>
                  <a:pt x="24409" y="52006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980227" y="5503183"/>
            <a:ext cx="158927" cy="242125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160163" y="5560507"/>
            <a:ext cx="132803" cy="134937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322980" y="5560504"/>
            <a:ext cx="129730" cy="184797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475108" y="5563447"/>
            <a:ext cx="156121" cy="129057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652507" y="5560508"/>
            <a:ext cx="108407" cy="134937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797917" y="5563447"/>
            <a:ext cx="125514" cy="17012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952302" y="5563447"/>
            <a:ext cx="115963" cy="12905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107803" y="5563447"/>
            <a:ext cx="115963" cy="129057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313530" y="5560507"/>
            <a:ext cx="132829" cy="13493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596656" y="5880562"/>
            <a:ext cx="256894" cy="1349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875407" y="5820284"/>
            <a:ext cx="126352" cy="195186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2032317" y="5883491"/>
            <a:ext cx="146875" cy="13039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2255921" y="590215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2201311" y="589282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 h="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18668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331539" y="5883490"/>
            <a:ext cx="115989" cy="12905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487039" y="5883490"/>
            <a:ext cx="115989" cy="129057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2627113" y="5978944"/>
            <a:ext cx="44450" cy="66675"/>
          </a:xfrm>
          <a:custGeom>
            <a:avLst/>
            <a:gdLst/>
            <a:ahLst/>
            <a:cxnLst/>
            <a:rect l="l" t="t" r="r" b="b"/>
            <a:pathLst>
              <a:path w="44450" h="66675">
                <a:moveTo>
                  <a:pt x="44348" y="0"/>
                </a:moveTo>
                <a:lnTo>
                  <a:pt x="16840" y="2667"/>
                </a:lnTo>
                <a:lnTo>
                  <a:pt x="13780" y="18632"/>
                </a:lnTo>
                <a:lnTo>
                  <a:pt x="9506" y="36204"/>
                </a:lnTo>
                <a:lnTo>
                  <a:pt x="4790" y="52581"/>
                </a:lnTo>
                <a:lnTo>
                  <a:pt x="0" y="66395"/>
                </a:lnTo>
                <a:lnTo>
                  <a:pt x="17691" y="64808"/>
                </a:lnTo>
                <a:lnTo>
                  <a:pt x="24281" y="52544"/>
                </a:lnTo>
                <a:lnTo>
                  <a:pt x="31548" y="36204"/>
                </a:lnTo>
                <a:lnTo>
                  <a:pt x="38566" y="17927"/>
                </a:lnTo>
                <a:lnTo>
                  <a:pt x="44348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2760164" y="5883490"/>
            <a:ext cx="115963" cy="12905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915663" y="5954610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2915663" y="594508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36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2915663" y="58834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3004690" y="595415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09" y="0"/>
                </a:moveTo>
                <a:lnTo>
                  <a:pt x="0" y="0"/>
                </a:lnTo>
                <a:lnTo>
                  <a:pt x="0" y="58394"/>
                </a:lnTo>
                <a:lnTo>
                  <a:pt x="24409" y="58394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3004690" y="58834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09" y="0"/>
                </a:moveTo>
                <a:lnTo>
                  <a:pt x="0" y="0"/>
                </a:lnTo>
                <a:lnTo>
                  <a:pt x="0" y="51993"/>
                </a:lnTo>
                <a:lnTo>
                  <a:pt x="24409" y="51993"/>
                </a:lnTo>
                <a:lnTo>
                  <a:pt x="2440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3051243" y="5880565"/>
            <a:ext cx="237238" cy="134645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3317895" y="5880561"/>
            <a:ext cx="129730" cy="1847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3468916" y="5880565"/>
            <a:ext cx="119900" cy="13464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3609556" y="5880825"/>
            <a:ext cx="107251" cy="134391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3744562" y="5954610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744562" y="594508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3744562" y="58834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3833588" y="595415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34" y="0"/>
                </a:moveTo>
                <a:lnTo>
                  <a:pt x="0" y="0"/>
                </a:lnTo>
                <a:lnTo>
                  <a:pt x="0" y="58394"/>
                </a:lnTo>
                <a:lnTo>
                  <a:pt x="24434" y="58394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3833588" y="58834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34" y="0"/>
                </a:moveTo>
                <a:lnTo>
                  <a:pt x="0" y="0"/>
                </a:lnTo>
                <a:lnTo>
                  <a:pt x="0" y="51993"/>
                </a:lnTo>
                <a:lnTo>
                  <a:pt x="24434" y="51993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3897833" y="5883491"/>
            <a:ext cx="146862" cy="13039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4066799" y="5883490"/>
            <a:ext cx="124396" cy="129057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605354" y="6200591"/>
            <a:ext cx="129730" cy="184784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756375" y="6200595"/>
            <a:ext cx="119900" cy="13464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906832" y="6200593"/>
            <a:ext cx="255760" cy="13491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2185018" y="6203519"/>
            <a:ext cx="156121" cy="129057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2363247" y="6200595"/>
            <a:ext cx="119900" cy="13464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2513133" y="627463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20"/>
                </a:moveTo>
                <a:lnTo>
                  <a:pt x="24434" y="58420"/>
                </a:lnTo>
                <a:lnTo>
                  <a:pt x="24434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2513133" y="62651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2513133" y="62035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69"/>
                </a:moveTo>
                <a:lnTo>
                  <a:pt x="24434" y="52069"/>
                </a:lnTo>
                <a:lnTo>
                  <a:pt x="24434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2602160" y="627418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34" y="0"/>
                </a:moveTo>
                <a:lnTo>
                  <a:pt x="0" y="0"/>
                </a:lnTo>
                <a:lnTo>
                  <a:pt x="0" y="58394"/>
                </a:lnTo>
                <a:lnTo>
                  <a:pt x="24434" y="58394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2602160" y="620351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34" y="0"/>
                </a:moveTo>
                <a:lnTo>
                  <a:pt x="0" y="0"/>
                </a:lnTo>
                <a:lnTo>
                  <a:pt x="0" y="51993"/>
                </a:lnTo>
                <a:lnTo>
                  <a:pt x="24434" y="51993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2648711" y="6200593"/>
            <a:ext cx="264750" cy="17305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2950465" y="6203519"/>
            <a:ext cx="125539" cy="170129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3104850" y="6203519"/>
            <a:ext cx="115989" cy="12905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3260347" y="6150983"/>
            <a:ext cx="115989" cy="181597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3463848" y="626484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 h="0">
                <a:moveTo>
                  <a:pt x="0" y="0"/>
                </a:moveTo>
                <a:lnTo>
                  <a:pt x="123558" y="0"/>
                </a:lnTo>
              </a:path>
            </a:pathLst>
          </a:custGeom>
          <a:ln w="1600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3735309" y="6203519"/>
            <a:ext cx="112585" cy="12905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3911302" y="6203519"/>
            <a:ext cx="127736" cy="187998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4059240" y="6203519"/>
            <a:ext cx="106413" cy="129057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4195358" y="6200593"/>
            <a:ext cx="108407" cy="134912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4331497" y="6200855"/>
            <a:ext cx="231894" cy="134391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4584425" y="6203519"/>
            <a:ext cx="115963" cy="129057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4739931" y="6200587"/>
            <a:ext cx="167347" cy="134924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4997330" y="6202182"/>
            <a:ext cx="109778" cy="13199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596656" y="6520898"/>
            <a:ext cx="243403" cy="134391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870626" y="6520625"/>
            <a:ext cx="409016" cy="190922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301506" y="6520617"/>
            <a:ext cx="167347" cy="134937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2499398" y="6520625"/>
            <a:ext cx="319779" cy="173066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2841028" y="6523562"/>
            <a:ext cx="156121" cy="129057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3138267" y="6520625"/>
            <a:ext cx="243975" cy="134664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3404092" y="6523562"/>
            <a:ext cx="156121" cy="129057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3591593" y="6523562"/>
            <a:ext cx="115989" cy="129057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3747091" y="659468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747091" y="658515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3747091" y="652356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3836118" y="659421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34" y="0"/>
                </a:moveTo>
                <a:lnTo>
                  <a:pt x="0" y="0"/>
                </a:lnTo>
                <a:lnTo>
                  <a:pt x="0" y="58407"/>
                </a:lnTo>
                <a:lnTo>
                  <a:pt x="24434" y="58407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3836118" y="6523562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34" y="0"/>
                </a:moveTo>
                <a:lnTo>
                  <a:pt x="0" y="0"/>
                </a:lnTo>
                <a:lnTo>
                  <a:pt x="0" y="52006"/>
                </a:lnTo>
                <a:lnTo>
                  <a:pt x="24434" y="52006"/>
                </a:lnTo>
                <a:lnTo>
                  <a:pt x="2443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3890236" y="6520623"/>
            <a:ext cx="108407" cy="134937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035097" y="6520621"/>
            <a:ext cx="129730" cy="184797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186106" y="6520625"/>
            <a:ext cx="119913" cy="134658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395513" y="6523562"/>
            <a:ext cx="115963" cy="129057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4532754" y="6523562"/>
            <a:ext cx="121869" cy="13145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4694434" y="6523562"/>
            <a:ext cx="115989" cy="129057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618142" y="686265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605925" y="685312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 h="0">
                <a:moveTo>
                  <a:pt x="0" y="0"/>
                </a:moveTo>
                <a:lnTo>
                  <a:pt x="112318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705893" y="686227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0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757208" y="6840676"/>
            <a:ext cx="129730" cy="18478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908220" y="6840677"/>
            <a:ext cx="132829" cy="13491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2062341" y="6840680"/>
            <a:ext cx="119900" cy="13464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212798" y="6787612"/>
            <a:ext cx="430606" cy="217322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666405" y="6848147"/>
            <a:ext cx="45720" cy="157480"/>
          </a:xfrm>
          <a:custGeom>
            <a:avLst/>
            <a:gdLst/>
            <a:ahLst/>
            <a:cxnLst/>
            <a:rect l="l" t="t" r="r" b="b"/>
            <a:pathLst>
              <a:path w="45719" h="157479">
                <a:moveTo>
                  <a:pt x="38747" y="0"/>
                </a:moveTo>
                <a:lnTo>
                  <a:pt x="19100" y="0"/>
                </a:lnTo>
                <a:lnTo>
                  <a:pt x="12077" y="6921"/>
                </a:lnTo>
                <a:lnTo>
                  <a:pt x="12077" y="26111"/>
                </a:lnTo>
                <a:lnTo>
                  <a:pt x="18821" y="33324"/>
                </a:lnTo>
                <a:lnTo>
                  <a:pt x="38747" y="33324"/>
                </a:lnTo>
                <a:lnTo>
                  <a:pt x="45211" y="26111"/>
                </a:lnTo>
                <a:lnTo>
                  <a:pt x="45211" y="6921"/>
                </a:lnTo>
                <a:lnTo>
                  <a:pt x="38747" y="0"/>
                </a:lnTo>
                <a:close/>
              </a:path>
              <a:path w="45719" h="157479">
                <a:moveTo>
                  <a:pt x="44081" y="90919"/>
                </a:moveTo>
                <a:lnTo>
                  <a:pt x="16840" y="93586"/>
                </a:lnTo>
                <a:lnTo>
                  <a:pt x="13780" y="109544"/>
                </a:lnTo>
                <a:lnTo>
                  <a:pt x="9506" y="127112"/>
                </a:lnTo>
                <a:lnTo>
                  <a:pt x="4790" y="143488"/>
                </a:lnTo>
                <a:lnTo>
                  <a:pt x="0" y="157302"/>
                </a:lnTo>
                <a:lnTo>
                  <a:pt x="17132" y="155714"/>
                </a:lnTo>
                <a:lnTo>
                  <a:pt x="23734" y="143451"/>
                </a:lnTo>
                <a:lnTo>
                  <a:pt x="31035" y="127112"/>
                </a:lnTo>
                <a:lnTo>
                  <a:pt x="38138" y="108839"/>
                </a:lnTo>
                <a:lnTo>
                  <a:pt x="44081" y="909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5582799" y="436320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5570582" y="435368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33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5670556" y="436282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1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5713172" y="4341233"/>
            <a:ext cx="133350" cy="135255"/>
          </a:xfrm>
          <a:custGeom>
            <a:avLst/>
            <a:gdLst/>
            <a:ahLst/>
            <a:cxnLst/>
            <a:rect l="l" t="t" r="r" b="b"/>
            <a:pathLst>
              <a:path w="133350" h="135254">
                <a:moveTo>
                  <a:pt x="67398" y="0"/>
                </a:moveTo>
                <a:lnTo>
                  <a:pt x="40992" y="4631"/>
                </a:lnTo>
                <a:lnTo>
                  <a:pt x="19588" y="18060"/>
                </a:lnTo>
                <a:lnTo>
                  <a:pt x="5239" y="39588"/>
                </a:lnTo>
                <a:lnTo>
                  <a:pt x="0" y="68516"/>
                </a:lnTo>
                <a:lnTo>
                  <a:pt x="5007" y="96100"/>
                </a:lnTo>
                <a:lnTo>
                  <a:pt x="18783" y="117011"/>
                </a:lnTo>
                <a:lnTo>
                  <a:pt x="39454" y="130274"/>
                </a:lnTo>
                <a:lnTo>
                  <a:pt x="65151" y="134912"/>
                </a:lnTo>
                <a:lnTo>
                  <a:pt x="89584" y="130917"/>
                </a:lnTo>
                <a:lnTo>
                  <a:pt x="111304" y="118551"/>
                </a:lnTo>
                <a:lnTo>
                  <a:pt x="112201" y="117322"/>
                </a:lnTo>
                <a:lnTo>
                  <a:pt x="66281" y="117322"/>
                </a:lnTo>
                <a:lnTo>
                  <a:pt x="49639" y="113548"/>
                </a:lnTo>
                <a:lnTo>
                  <a:pt x="36579" y="103125"/>
                </a:lnTo>
                <a:lnTo>
                  <a:pt x="28047" y="87399"/>
                </a:lnTo>
                <a:lnTo>
                  <a:pt x="25117" y="68516"/>
                </a:lnTo>
                <a:lnTo>
                  <a:pt x="25170" y="66395"/>
                </a:lnTo>
                <a:lnTo>
                  <a:pt x="27424" y="49532"/>
                </a:lnTo>
                <a:lnTo>
                  <a:pt x="34963" y="33451"/>
                </a:lnTo>
                <a:lnTo>
                  <a:pt x="47978" y="21971"/>
                </a:lnTo>
                <a:lnTo>
                  <a:pt x="66840" y="17589"/>
                </a:lnTo>
                <a:lnTo>
                  <a:pt x="113515" y="17589"/>
                </a:lnTo>
                <a:lnTo>
                  <a:pt x="94084" y="4823"/>
                </a:lnTo>
                <a:lnTo>
                  <a:pt x="67398" y="0"/>
                </a:lnTo>
                <a:close/>
              </a:path>
              <a:path w="133350" h="135254">
                <a:moveTo>
                  <a:pt x="113515" y="17589"/>
                </a:moveTo>
                <a:lnTo>
                  <a:pt x="66840" y="17589"/>
                </a:lnTo>
                <a:lnTo>
                  <a:pt x="85519" y="22263"/>
                </a:lnTo>
                <a:lnTo>
                  <a:pt x="98147" y="34186"/>
                </a:lnTo>
                <a:lnTo>
                  <a:pt x="105300" y="50213"/>
                </a:lnTo>
                <a:lnTo>
                  <a:pt x="107450" y="66395"/>
                </a:lnTo>
                <a:lnTo>
                  <a:pt x="107475" y="67716"/>
                </a:lnTo>
                <a:lnTo>
                  <a:pt x="104421" y="87286"/>
                </a:lnTo>
                <a:lnTo>
                  <a:pt x="95758" y="103155"/>
                </a:lnTo>
                <a:lnTo>
                  <a:pt x="82674" y="113576"/>
                </a:lnTo>
                <a:lnTo>
                  <a:pt x="66281" y="117322"/>
                </a:lnTo>
                <a:lnTo>
                  <a:pt x="112201" y="117322"/>
                </a:lnTo>
                <a:lnTo>
                  <a:pt x="126864" y="97235"/>
                </a:lnTo>
                <a:lnTo>
                  <a:pt x="132816" y="66395"/>
                </a:lnTo>
                <a:lnTo>
                  <a:pt x="128083" y="39369"/>
                </a:lnTo>
                <a:lnTo>
                  <a:pt x="114742" y="18395"/>
                </a:lnTo>
                <a:lnTo>
                  <a:pt x="113515" y="1758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5856901" y="4344159"/>
            <a:ext cx="137795" cy="170180"/>
          </a:xfrm>
          <a:custGeom>
            <a:avLst/>
            <a:gdLst/>
            <a:ahLst/>
            <a:cxnLst/>
            <a:rect l="l" t="t" r="r" b="b"/>
            <a:pathLst>
              <a:path w="137795" h="170179">
                <a:moveTo>
                  <a:pt x="123558" y="0"/>
                </a:moveTo>
                <a:lnTo>
                  <a:pt x="32854" y="0"/>
                </a:lnTo>
                <a:lnTo>
                  <a:pt x="32854" y="33604"/>
                </a:lnTo>
                <a:lnTo>
                  <a:pt x="32376" y="47040"/>
                </a:lnTo>
                <a:lnTo>
                  <a:pt x="24993" y="85051"/>
                </a:lnTo>
                <a:lnTo>
                  <a:pt x="0" y="111721"/>
                </a:lnTo>
                <a:lnTo>
                  <a:pt x="1130" y="170129"/>
                </a:lnTo>
                <a:lnTo>
                  <a:pt x="20510" y="170129"/>
                </a:lnTo>
                <a:lnTo>
                  <a:pt x="21628" y="129057"/>
                </a:lnTo>
                <a:lnTo>
                  <a:pt x="137177" y="129057"/>
                </a:lnTo>
                <a:lnTo>
                  <a:pt x="137591" y="111721"/>
                </a:lnTo>
                <a:lnTo>
                  <a:pt x="123558" y="111455"/>
                </a:lnTo>
                <a:lnTo>
                  <a:pt x="123558" y="111201"/>
                </a:lnTo>
                <a:lnTo>
                  <a:pt x="36791" y="111201"/>
                </a:lnTo>
                <a:lnTo>
                  <a:pt x="39888" y="105650"/>
                </a:lnTo>
                <a:lnTo>
                  <a:pt x="42799" y="99798"/>
                </a:lnTo>
                <a:lnTo>
                  <a:pt x="54297" y="51868"/>
                </a:lnTo>
                <a:lnTo>
                  <a:pt x="54762" y="39192"/>
                </a:lnTo>
                <a:lnTo>
                  <a:pt x="54762" y="17856"/>
                </a:lnTo>
                <a:lnTo>
                  <a:pt x="123558" y="17856"/>
                </a:lnTo>
                <a:lnTo>
                  <a:pt x="123558" y="0"/>
                </a:lnTo>
                <a:close/>
              </a:path>
              <a:path w="137795" h="170179">
                <a:moveTo>
                  <a:pt x="137177" y="129057"/>
                </a:moveTo>
                <a:lnTo>
                  <a:pt x="115697" y="129057"/>
                </a:lnTo>
                <a:lnTo>
                  <a:pt x="116827" y="170129"/>
                </a:lnTo>
                <a:lnTo>
                  <a:pt x="136194" y="170129"/>
                </a:lnTo>
                <a:lnTo>
                  <a:pt x="137177" y="129057"/>
                </a:lnTo>
                <a:close/>
              </a:path>
              <a:path w="137795" h="170179">
                <a:moveTo>
                  <a:pt x="123558" y="17856"/>
                </a:moveTo>
                <a:lnTo>
                  <a:pt x="99415" y="17856"/>
                </a:lnTo>
                <a:lnTo>
                  <a:pt x="99415" y="111201"/>
                </a:lnTo>
                <a:lnTo>
                  <a:pt x="123558" y="111201"/>
                </a:lnTo>
                <a:lnTo>
                  <a:pt x="123558" y="17856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6011011" y="4344159"/>
            <a:ext cx="137795" cy="170180"/>
          </a:xfrm>
          <a:custGeom>
            <a:avLst/>
            <a:gdLst/>
            <a:ahLst/>
            <a:cxnLst/>
            <a:rect l="l" t="t" r="r" b="b"/>
            <a:pathLst>
              <a:path w="137795" h="170179">
                <a:moveTo>
                  <a:pt x="123558" y="0"/>
                </a:moveTo>
                <a:lnTo>
                  <a:pt x="32854" y="0"/>
                </a:lnTo>
                <a:lnTo>
                  <a:pt x="32854" y="33604"/>
                </a:lnTo>
                <a:lnTo>
                  <a:pt x="32376" y="47040"/>
                </a:lnTo>
                <a:lnTo>
                  <a:pt x="24993" y="85051"/>
                </a:lnTo>
                <a:lnTo>
                  <a:pt x="0" y="111721"/>
                </a:lnTo>
                <a:lnTo>
                  <a:pt x="1130" y="170129"/>
                </a:lnTo>
                <a:lnTo>
                  <a:pt x="20510" y="170129"/>
                </a:lnTo>
                <a:lnTo>
                  <a:pt x="21628" y="129057"/>
                </a:lnTo>
                <a:lnTo>
                  <a:pt x="137177" y="129057"/>
                </a:lnTo>
                <a:lnTo>
                  <a:pt x="137591" y="111721"/>
                </a:lnTo>
                <a:lnTo>
                  <a:pt x="123558" y="111455"/>
                </a:lnTo>
                <a:lnTo>
                  <a:pt x="123558" y="111201"/>
                </a:lnTo>
                <a:lnTo>
                  <a:pt x="36791" y="111201"/>
                </a:lnTo>
                <a:lnTo>
                  <a:pt x="39888" y="105650"/>
                </a:lnTo>
                <a:lnTo>
                  <a:pt x="42799" y="99798"/>
                </a:lnTo>
                <a:lnTo>
                  <a:pt x="54297" y="51868"/>
                </a:lnTo>
                <a:lnTo>
                  <a:pt x="54762" y="39192"/>
                </a:lnTo>
                <a:lnTo>
                  <a:pt x="54762" y="17856"/>
                </a:lnTo>
                <a:lnTo>
                  <a:pt x="123558" y="17856"/>
                </a:lnTo>
                <a:lnTo>
                  <a:pt x="123558" y="0"/>
                </a:lnTo>
                <a:close/>
              </a:path>
              <a:path w="137795" h="170179">
                <a:moveTo>
                  <a:pt x="137177" y="129057"/>
                </a:moveTo>
                <a:lnTo>
                  <a:pt x="115697" y="129057"/>
                </a:lnTo>
                <a:lnTo>
                  <a:pt x="116827" y="170129"/>
                </a:lnTo>
                <a:lnTo>
                  <a:pt x="136194" y="170129"/>
                </a:lnTo>
                <a:lnTo>
                  <a:pt x="137177" y="129057"/>
                </a:lnTo>
                <a:close/>
              </a:path>
              <a:path w="137795" h="170179">
                <a:moveTo>
                  <a:pt x="123558" y="17856"/>
                </a:moveTo>
                <a:lnTo>
                  <a:pt x="99415" y="17856"/>
                </a:lnTo>
                <a:lnTo>
                  <a:pt x="99415" y="111201"/>
                </a:lnTo>
                <a:lnTo>
                  <a:pt x="123558" y="111201"/>
                </a:lnTo>
                <a:lnTo>
                  <a:pt x="123558" y="17856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167083" y="4341236"/>
            <a:ext cx="120014" cy="135255"/>
          </a:xfrm>
          <a:custGeom>
            <a:avLst/>
            <a:gdLst/>
            <a:ahLst/>
            <a:cxnLst/>
            <a:rect l="l" t="t" r="r" b="b"/>
            <a:pathLst>
              <a:path w="120014" h="135254">
                <a:moveTo>
                  <a:pt x="63754" y="0"/>
                </a:moveTo>
                <a:lnTo>
                  <a:pt x="37086" y="5398"/>
                </a:lnTo>
                <a:lnTo>
                  <a:pt x="17027" y="20194"/>
                </a:lnTo>
                <a:lnTo>
                  <a:pt x="4393" y="42289"/>
                </a:lnTo>
                <a:lnTo>
                  <a:pt x="0" y="69583"/>
                </a:lnTo>
                <a:lnTo>
                  <a:pt x="4559" y="96176"/>
                </a:lnTo>
                <a:lnTo>
                  <a:pt x="17727" y="116716"/>
                </a:lnTo>
                <a:lnTo>
                  <a:pt x="38742" y="129955"/>
                </a:lnTo>
                <a:lnTo>
                  <a:pt x="66840" y="134645"/>
                </a:lnTo>
                <a:lnTo>
                  <a:pt x="81798" y="133920"/>
                </a:lnTo>
                <a:lnTo>
                  <a:pt x="94284" y="132045"/>
                </a:lnTo>
                <a:lnTo>
                  <a:pt x="104351" y="129469"/>
                </a:lnTo>
                <a:lnTo>
                  <a:pt x="112052" y="126644"/>
                </a:lnTo>
                <a:lnTo>
                  <a:pt x="109510" y="116522"/>
                </a:lnTo>
                <a:lnTo>
                  <a:pt x="70218" y="116522"/>
                </a:lnTo>
                <a:lnTo>
                  <a:pt x="52585" y="113984"/>
                </a:lnTo>
                <a:lnTo>
                  <a:pt x="37849" y="106021"/>
                </a:lnTo>
                <a:lnTo>
                  <a:pt x="27641" y="92106"/>
                </a:lnTo>
                <a:lnTo>
                  <a:pt x="23596" y="71716"/>
                </a:lnTo>
                <a:lnTo>
                  <a:pt x="119062" y="71716"/>
                </a:lnTo>
                <a:lnTo>
                  <a:pt x="119354" y="69329"/>
                </a:lnTo>
                <a:lnTo>
                  <a:pt x="119913" y="65582"/>
                </a:lnTo>
                <a:lnTo>
                  <a:pt x="119913" y="60794"/>
                </a:lnTo>
                <a:lnTo>
                  <a:pt x="119149" y="54914"/>
                </a:lnTo>
                <a:lnTo>
                  <a:pt x="23876" y="54914"/>
                </a:lnTo>
                <a:lnTo>
                  <a:pt x="27115" y="42099"/>
                </a:lnTo>
                <a:lnTo>
                  <a:pt x="34196" y="29756"/>
                </a:lnTo>
                <a:lnTo>
                  <a:pt x="45594" y="20460"/>
                </a:lnTo>
                <a:lnTo>
                  <a:pt x="61785" y="16789"/>
                </a:lnTo>
                <a:lnTo>
                  <a:pt x="103181" y="16789"/>
                </a:lnTo>
                <a:lnTo>
                  <a:pt x="91243" y="6161"/>
                </a:lnTo>
                <a:lnTo>
                  <a:pt x="63754" y="0"/>
                </a:lnTo>
                <a:close/>
              </a:path>
              <a:path w="120014" h="135254">
                <a:moveTo>
                  <a:pt x="107835" y="109855"/>
                </a:moveTo>
                <a:lnTo>
                  <a:pt x="100532" y="112466"/>
                </a:lnTo>
                <a:lnTo>
                  <a:pt x="92179" y="114584"/>
                </a:lnTo>
                <a:lnTo>
                  <a:pt x="82250" y="116003"/>
                </a:lnTo>
                <a:lnTo>
                  <a:pt x="70218" y="116522"/>
                </a:lnTo>
                <a:lnTo>
                  <a:pt x="109510" y="116522"/>
                </a:lnTo>
                <a:lnTo>
                  <a:pt x="107835" y="109855"/>
                </a:lnTo>
                <a:close/>
              </a:path>
              <a:path w="120014" h="135254">
                <a:moveTo>
                  <a:pt x="103181" y="16789"/>
                </a:moveTo>
                <a:lnTo>
                  <a:pt x="61785" y="16789"/>
                </a:lnTo>
                <a:lnTo>
                  <a:pt x="78904" y="20646"/>
                </a:lnTo>
                <a:lnTo>
                  <a:pt x="89441" y="30251"/>
                </a:lnTo>
                <a:lnTo>
                  <a:pt x="94712" y="42656"/>
                </a:lnTo>
                <a:lnTo>
                  <a:pt x="96037" y="54914"/>
                </a:lnTo>
                <a:lnTo>
                  <a:pt x="119149" y="54914"/>
                </a:lnTo>
                <a:lnTo>
                  <a:pt x="117376" y="41281"/>
                </a:lnTo>
                <a:lnTo>
                  <a:pt x="108469" y="21496"/>
                </a:lnTo>
                <a:lnTo>
                  <a:pt x="103181" y="1678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6316422" y="4341231"/>
            <a:ext cx="323707" cy="18478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6661681" y="4344159"/>
            <a:ext cx="115976" cy="12905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817188" y="4342823"/>
            <a:ext cx="109791" cy="131991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6947425" y="4341233"/>
            <a:ext cx="108407" cy="134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7083567" y="4341236"/>
            <a:ext cx="241169" cy="134645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7389533" y="4341236"/>
            <a:ext cx="407349" cy="173052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7818729" y="4341236"/>
            <a:ext cx="371132" cy="134645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229683" y="4344158"/>
            <a:ext cx="109804" cy="130403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369470" y="4415279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20">
                <a:moveTo>
                  <a:pt x="0" y="58420"/>
                </a:moveTo>
                <a:lnTo>
                  <a:pt x="24434" y="58420"/>
                </a:lnTo>
                <a:lnTo>
                  <a:pt x="24434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369470" y="440575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369470" y="434415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0" y="52069"/>
                </a:moveTo>
                <a:lnTo>
                  <a:pt x="24434" y="52069"/>
                </a:lnTo>
                <a:lnTo>
                  <a:pt x="24434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458496" y="4414822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20">
                <a:moveTo>
                  <a:pt x="24422" y="0"/>
                </a:moveTo>
                <a:lnTo>
                  <a:pt x="0" y="0"/>
                </a:lnTo>
                <a:lnTo>
                  <a:pt x="0" y="58394"/>
                </a:lnTo>
                <a:lnTo>
                  <a:pt x="24422" y="58394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458496" y="4344159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24422" y="0"/>
                </a:moveTo>
                <a:lnTo>
                  <a:pt x="0" y="0"/>
                </a:lnTo>
                <a:lnTo>
                  <a:pt x="0" y="51993"/>
                </a:lnTo>
                <a:lnTo>
                  <a:pt x="24422" y="51993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513461" y="4341233"/>
            <a:ext cx="132816" cy="134912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667579" y="4341495"/>
            <a:ext cx="231894" cy="134391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920494" y="4344158"/>
            <a:ext cx="109804" cy="130403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5553186" y="4664190"/>
            <a:ext cx="127749" cy="187998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5703363" y="4664190"/>
            <a:ext cx="112598" cy="129057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5836686" y="4661262"/>
            <a:ext cx="129730" cy="184785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5986852" y="4661263"/>
            <a:ext cx="108407" cy="134912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6132262" y="4664190"/>
            <a:ext cx="115976" cy="12905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6287761" y="4735310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20"/>
                </a:moveTo>
                <a:lnTo>
                  <a:pt x="24434" y="58420"/>
                </a:lnTo>
                <a:lnTo>
                  <a:pt x="24434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6287761" y="472578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6287761" y="46641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69"/>
                </a:moveTo>
                <a:lnTo>
                  <a:pt x="24434" y="52069"/>
                </a:lnTo>
                <a:lnTo>
                  <a:pt x="24434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6376788" y="4734853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22" y="0"/>
                </a:moveTo>
                <a:lnTo>
                  <a:pt x="0" y="0"/>
                </a:lnTo>
                <a:lnTo>
                  <a:pt x="0" y="58394"/>
                </a:lnTo>
                <a:lnTo>
                  <a:pt x="24422" y="58394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6376788" y="4664190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22" y="0"/>
                </a:moveTo>
                <a:lnTo>
                  <a:pt x="0" y="0"/>
                </a:lnTo>
                <a:lnTo>
                  <a:pt x="0" y="51993"/>
                </a:lnTo>
                <a:lnTo>
                  <a:pt x="24422" y="51993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6431760" y="4661525"/>
            <a:ext cx="107264" cy="134391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6567347" y="4661263"/>
            <a:ext cx="255748" cy="134912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6842150" y="4664190"/>
            <a:ext cx="200172" cy="131470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7082146" y="4664190"/>
            <a:ext cx="115976" cy="12905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7219969" y="4661263"/>
            <a:ext cx="250144" cy="134912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7500682" y="4662853"/>
            <a:ext cx="109791" cy="131991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7631772" y="4661525"/>
            <a:ext cx="107264" cy="134391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7767361" y="4661263"/>
            <a:ext cx="255747" cy="134912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053677" y="4661263"/>
            <a:ext cx="226011" cy="134912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369757" y="4664190"/>
            <a:ext cx="115976" cy="129057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5551209" y="4984233"/>
            <a:ext cx="121869" cy="131457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5712902" y="4984233"/>
            <a:ext cx="115976" cy="129057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5850712" y="4981293"/>
            <a:ext cx="250158" cy="134937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6131438" y="4982909"/>
            <a:ext cx="109791" cy="13197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6262530" y="4981567"/>
            <a:ext cx="107264" cy="134391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6398117" y="4981293"/>
            <a:ext cx="255748" cy="134937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6672922" y="4984233"/>
            <a:ext cx="208027" cy="187985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6903377" y="4984233"/>
            <a:ext cx="112598" cy="129057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7036700" y="4981290"/>
            <a:ext cx="129730" cy="184797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7186866" y="4981293"/>
            <a:ext cx="108407" cy="13493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7332276" y="4984233"/>
            <a:ext cx="115976" cy="129057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7487775" y="5055353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7487775" y="504582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7487775" y="4984233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7576801" y="5054883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5" h="58420">
                <a:moveTo>
                  <a:pt x="24422" y="0"/>
                </a:moveTo>
                <a:lnTo>
                  <a:pt x="0" y="0"/>
                </a:lnTo>
                <a:lnTo>
                  <a:pt x="0" y="58407"/>
                </a:lnTo>
                <a:lnTo>
                  <a:pt x="24422" y="58407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7576801" y="4984233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5" h="52070">
                <a:moveTo>
                  <a:pt x="24422" y="0"/>
                </a:moveTo>
                <a:lnTo>
                  <a:pt x="0" y="0"/>
                </a:lnTo>
                <a:lnTo>
                  <a:pt x="0" y="52006"/>
                </a:lnTo>
                <a:lnTo>
                  <a:pt x="24422" y="52006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7631772" y="4981567"/>
            <a:ext cx="107264" cy="134391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7767361" y="4981293"/>
            <a:ext cx="255747" cy="134937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8053677" y="4981293"/>
            <a:ext cx="226011" cy="134937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5552894" y="5301351"/>
            <a:ext cx="409865" cy="173052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5993316" y="5301348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6156700" y="5302938"/>
            <a:ext cx="109791" cy="13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6287785" y="5301348"/>
            <a:ext cx="132816" cy="13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6451169" y="5301348"/>
            <a:ext cx="226013" cy="134912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6757991" y="5301348"/>
            <a:ext cx="256881" cy="134912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7045440" y="5302938"/>
            <a:ext cx="109791" cy="13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7176522" y="5301348"/>
            <a:ext cx="358513" cy="134912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7556599" y="5399730"/>
            <a:ext cx="44450" cy="66675"/>
          </a:xfrm>
          <a:custGeom>
            <a:avLst/>
            <a:gdLst/>
            <a:ahLst/>
            <a:cxnLst/>
            <a:rect l="l" t="t" r="r" b="b"/>
            <a:pathLst>
              <a:path w="44450" h="66675">
                <a:moveTo>
                  <a:pt x="44361" y="0"/>
                </a:moveTo>
                <a:lnTo>
                  <a:pt x="16852" y="2667"/>
                </a:lnTo>
                <a:lnTo>
                  <a:pt x="13785" y="18632"/>
                </a:lnTo>
                <a:lnTo>
                  <a:pt x="9507" y="36204"/>
                </a:lnTo>
                <a:lnTo>
                  <a:pt x="4790" y="52581"/>
                </a:lnTo>
                <a:lnTo>
                  <a:pt x="0" y="66395"/>
                </a:lnTo>
                <a:lnTo>
                  <a:pt x="17703" y="64808"/>
                </a:lnTo>
                <a:lnTo>
                  <a:pt x="24294" y="52544"/>
                </a:lnTo>
                <a:lnTo>
                  <a:pt x="31561" y="36204"/>
                </a:lnTo>
                <a:lnTo>
                  <a:pt x="38579" y="17927"/>
                </a:lnTo>
                <a:lnTo>
                  <a:pt x="44361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7670284" y="5250671"/>
            <a:ext cx="296478" cy="185591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009248" y="5272661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2442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7997037" y="5263136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 h="0">
                <a:moveTo>
                  <a:pt x="0" y="0"/>
                </a:moveTo>
                <a:lnTo>
                  <a:pt x="13675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121574" y="5273068"/>
            <a:ext cx="0" cy="160655"/>
          </a:xfrm>
          <a:custGeom>
            <a:avLst/>
            <a:gdLst/>
            <a:ahLst/>
            <a:cxnLst/>
            <a:rect l="l" t="t" r="r" b="b"/>
            <a:pathLst>
              <a:path w="0" h="160654">
                <a:moveTo>
                  <a:pt x="0" y="0"/>
                </a:moveTo>
                <a:lnTo>
                  <a:pt x="0" y="160261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188611" y="5272661"/>
            <a:ext cx="0" cy="161290"/>
          </a:xfrm>
          <a:custGeom>
            <a:avLst/>
            <a:gdLst/>
            <a:ahLst/>
            <a:cxnLst/>
            <a:rect l="l" t="t" r="r" b="b"/>
            <a:pathLst>
              <a:path w="0"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24422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176399" y="5263136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 h="0">
                <a:moveTo>
                  <a:pt x="0" y="0"/>
                </a:moveTo>
                <a:lnTo>
                  <a:pt x="13675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300935" y="5273068"/>
            <a:ext cx="0" cy="160655"/>
          </a:xfrm>
          <a:custGeom>
            <a:avLst/>
            <a:gdLst/>
            <a:ahLst/>
            <a:cxnLst/>
            <a:rect l="l" t="t" r="r" b="b"/>
            <a:pathLst>
              <a:path w="0" h="160654">
                <a:moveTo>
                  <a:pt x="0" y="0"/>
                </a:moveTo>
                <a:lnTo>
                  <a:pt x="0" y="160261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8413860" y="5304275"/>
            <a:ext cx="115976" cy="12905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5561318" y="5621378"/>
            <a:ext cx="132816" cy="134937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5724136" y="5621375"/>
            <a:ext cx="129730" cy="184797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5884419" y="5621378"/>
            <a:ext cx="202431" cy="134937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6123852" y="5695438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0" y="58419"/>
                </a:moveTo>
                <a:lnTo>
                  <a:pt x="24434" y="58419"/>
                </a:lnTo>
                <a:lnTo>
                  <a:pt x="2443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6123852" y="568591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44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6123852" y="5624318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0" y="52070"/>
                </a:moveTo>
                <a:lnTo>
                  <a:pt x="24434" y="52070"/>
                </a:lnTo>
                <a:lnTo>
                  <a:pt x="24434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6212879" y="5694968"/>
            <a:ext cx="24765" cy="58419"/>
          </a:xfrm>
          <a:custGeom>
            <a:avLst/>
            <a:gdLst/>
            <a:ahLst/>
            <a:cxnLst/>
            <a:rect l="l" t="t" r="r" b="b"/>
            <a:pathLst>
              <a:path w="24764" h="58420">
                <a:moveTo>
                  <a:pt x="24422" y="0"/>
                </a:moveTo>
                <a:lnTo>
                  <a:pt x="0" y="0"/>
                </a:lnTo>
                <a:lnTo>
                  <a:pt x="0" y="58407"/>
                </a:lnTo>
                <a:lnTo>
                  <a:pt x="24422" y="58407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6212879" y="5624318"/>
            <a:ext cx="24765" cy="52069"/>
          </a:xfrm>
          <a:custGeom>
            <a:avLst/>
            <a:gdLst/>
            <a:ahLst/>
            <a:cxnLst/>
            <a:rect l="l" t="t" r="r" b="b"/>
            <a:pathLst>
              <a:path w="24764" h="52070">
                <a:moveTo>
                  <a:pt x="24422" y="0"/>
                </a:moveTo>
                <a:lnTo>
                  <a:pt x="0" y="0"/>
                </a:lnTo>
                <a:lnTo>
                  <a:pt x="0" y="52006"/>
                </a:lnTo>
                <a:lnTo>
                  <a:pt x="24422" y="52006"/>
                </a:lnTo>
                <a:lnTo>
                  <a:pt x="2442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6277109" y="5624318"/>
            <a:ext cx="115976" cy="129057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6420542" y="5621646"/>
            <a:ext cx="102768" cy="134391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6543481" y="5621378"/>
            <a:ext cx="108407" cy="134937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6688890" y="5624318"/>
            <a:ext cx="125526" cy="170129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6843276" y="5624318"/>
            <a:ext cx="115976" cy="129057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6998776" y="5624318"/>
            <a:ext cx="115976" cy="129057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7202007" y="5570721"/>
            <a:ext cx="418823" cy="185597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7642420" y="5624318"/>
            <a:ext cx="112598" cy="129057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7775743" y="5621375"/>
            <a:ext cx="129730" cy="184797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7936026" y="5624322"/>
            <a:ext cx="146862" cy="13037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105000" y="5621378"/>
            <a:ext cx="226588" cy="134937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8353709" y="5622714"/>
            <a:ext cx="116535" cy="130657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5571997" y="606345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5571997" y="5989157"/>
            <a:ext cx="24765" cy="64769"/>
          </a:xfrm>
          <a:custGeom>
            <a:avLst/>
            <a:gdLst/>
            <a:ahLst/>
            <a:cxnLst/>
            <a:rect l="l" t="t" r="r" b="b"/>
            <a:pathLst>
              <a:path w="24764" h="64770">
                <a:moveTo>
                  <a:pt x="0" y="64770"/>
                </a:moveTo>
                <a:lnTo>
                  <a:pt x="24422" y="64770"/>
                </a:lnTo>
                <a:lnTo>
                  <a:pt x="24422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5571997" y="5979632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 h="0">
                <a:moveTo>
                  <a:pt x="0" y="0"/>
                </a:moveTo>
                <a:lnTo>
                  <a:pt x="9799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5571997" y="5912957"/>
            <a:ext cx="24765" cy="57150"/>
          </a:xfrm>
          <a:custGeom>
            <a:avLst/>
            <a:gdLst/>
            <a:ahLst/>
            <a:cxnLst/>
            <a:rect l="l" t="t" r="r" b="b"/>
            <a:pathLst>
              <a:path w="24764" h="57150">
                <a:moveTo>
                  <a:pt x="0" y="57150"/>
                </a:moveTo>
                <a:lnTo>
                  <a:pt x="24422" y="57150"/>
                </a:lnTo>
                <a:lnTo>
                  <a:pt x="24422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5571997" y="59034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 h="0">
                <a:moveTo>
                  <a:pt x="0" y="0"/>
                </a:moveTo>
                <a:lnTo>
                  <a:pt x="102209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5708691" y="5943023"/>
            <a:ext cx="109791" cy="131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5848482" y="5941431"/>
            <a:ext cx="129730" cy="184784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5999492" y="5941433"/>
            <a:ext cx="132816" cy="134912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6175086" y="596340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443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6162869" y="5953884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331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6262843" y="5963028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89">
                <a:moveTo>
                  <a:pt x="0" y="0"/>
                </a:moveTo>
                <a:lnTo>
                  <a:pt x="0" y="110388"/>
                </a:lnTo>
              </a:path>
            </a:pathLst>
          </a:custGeom>
          <a:ln w="24714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6304612" y="5941433"/>
            <a:ext cx="108407" cy="134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6436549" y="5957160"/>
            <a:ext cx="103060" cy="98132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6562301" y="604276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6682" y="0"/>
                </a:moveTo>
                <a:lnTo>
                  <a:pt x="7023" y="0"/>
                </a:lnTo>
                <a:lnTo>
                  <a:pt x="0" y="6921"/>
                </a:lnTo>
                <a:lnTo>
                  <a:pt x="0" y="26390"/>
                </a:lnTo>
                <a:lnTo>
                  <a:pt x="6743" y="33578"/>
                </a:lnTo>
                <a:lnTo>
                  <a:pt x="26962" y="33578"/>
                </a:lnTo>
                <a:lnTo>
                  <a:pt x="33426" y="26390"/>
                </a:lnTo>
                <a:lnTo>
                  <a:pt x="33426" y="6921"/>
                </a:lnTo>
                <a:lnTo>
                  <a:pt x="2668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637142" y="531270"/>
            <a:ext cx="155943" cy="182537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882183" y="603030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24684" y="59361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960516" y="580795"/>
            <a:ext cx="108838" cy="136423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112432" y="584205"/>
            <a:ext cx="172580" cy="182806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388840" y="584205"/>
            <a:ext cx="144018" cy="129603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567703" y="580789"/>
            <a:ext cx="116288" cy="136423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707463" y="584200"/>
            <a:ext cx="146024" cy="175996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888542" y="584205"/>
            <a:ext cx="117881" cy="129603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2041603" y="580795"/>
            <a:ext cx="108839" cy="136423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2189200" y="635914"/>
            <a:ext cx="63500" cy="20320"/>
          </a:xfrm>
          <a:custGeom>
            <a:avLst/>
            <a:gdLst/>
            <a:ahLst/>
            <a:cxnLst/>
            <a:rect l="l" t="t" r="r" b="b"/>
            <a:pathLst>
              <a:path w="63500" h="20320">
                <a:moveTo>
                  <a:pt x="0" y="0"/>
                </a:moveTo>
                <a:lnTo>
                  <a:pt x="63322" y="0"/>
                </a:lnTo>
                <a:lnTo>
                  <a:pt x="63322" y="19786"/>
                </a:lnTo>
                <a:lnTo>
                  <a:pt x="0" y="19786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2302419" y="60343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2291294" y="593914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2390576" y="60343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363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2436888" y="580791"/>
            <a:ext cx="289177" cy="179405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2751058" y="584200"/>
            <a:ext cx="146024" cy="175996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2922895" y="580789"/>
            <a:ext cx="116288" cy="136423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3077027" y="580798"/>
            <a:ext cx="322201" cy="196443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3424514" y="580795"/>
            <a:ext cx="240935" cy="136423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3779020" y="603439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2325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3767394" y="59391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3880982" y="580795"/>
            <a:ext cx="108838" cy="136423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4032900" y="580798"/>
            <a:ext cx="120891" cy="196443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4181081" y="580795"/>
            <a:ext cx="108838" cy="136423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4332992" y="65538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20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4332992" y="64649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4332992" y="58426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4424026" y="655833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20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4424026" y="584205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4532504" y="603030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4475005" y="59361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4618732" y="584205"/>
            <a:ext cx="117881" cy="129603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4779694" y="580798"/>
            <a:ext cx="270079" cy="196446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5068971" y="580789"/>
            <a:ext cx="246159" cy="136423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5394100" y="580792"/>
            <a:ext cx="108838" cy="136283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5530358" y="516269"/>
            <a:ext cx="170180" cy="260985"/>
          </a:xfrm>
          <a:custGeom>
            <a:avLst/>
            <a:gdLst/>
            <a:ahLst/>
            <a:cxnLst/>
            <a:rect l="l" t="t" r="r" b="b"/>
            <a:pathLst>
              <a:path w="170179" h="260984">
                <a:moveTo>
                  <a:pt x="95923" y="0"/>
                </a:moveTo>
                <a:lnTo>
                  <a:pt x="73660" y="0"/>
                </a:lnTo>
                <a:lnTo>
                  <a:pt x="73660" y="64795"/>
                </a:lnTo>
                <a:lnTo>
                  <a:pt x="65078" y="65547"/>
                </a:lnTo>
                <a:lnTo>
                  <a:pt x="24046" y="80885"/>
                </a:lnTo>
                <a:lnTo>
                  <a:pt x="1220" y="118787"/>
                </a:lnTo>
                <a:lnTo>
                  <a:pt x="0" y="132867"/>
                </a:lnTo>
                <a:lnTo>
                  <a:pt x="297" y="139803"/>
                </a:lnTo>
                <a:lnTo>
                  <a:pt x="19392" y="180555"/>
                </a:lnTo>
                <a:lnTo>
                  <a:pt x="57207" y="198667"/>
                </a:lnTo>
                <a:lnTo>
                  <a:pt x="73660" y="200672"/>
                </a:lnTo>
                <a:lnTo>
                  <a:pt x="73660" y="260972"/>
                </a:lnTo>
                <a:lnTo>
                  <a:pt x="95923" y="260972"/>
                </a:lnTo>
                <a:lnTo>
                  <a:pt x="95923" y="200672"/>
                </a:lnTo>
                <a:lnTo>
                  <a:pt x="104505" y="199932"/>
                </a:lnTo>
                <a:lnTo>
                  <a:pt x="145439" y="184607"/>
                </a:lnTo>
                <a:lnTo>
                  <a:pt x="147251" y="183083"/>
                </a:lnTo>
                <a:lnTo>
                  <a:pt x="73660" y="183083"/>
                </a:lnTo>
                <a:lnTo>
                  <a:pt x="66001" y="182537"/>
                </a:lnTo>
                <a:lnTo>
                  <a:pt x="29171" y="159473"/>
                </a:lnTo>
                <a:lnTo>
                  <a:pt x="23266" y="140614"/>
                </a:lnTo>
                <a:lnTo>
                  <a:pt x="23296" y="124879"/>
                </a:lnTo>
                <a:lnTo>
                  <a:pt x="24447" y="118160"/>
                </a:lnTo>
                <a:lnTo>
                  <a:pt x="26907" y="112001"/>
                </a:lnTo>
                <a:lnTo>
                  <a:pt x="29171" y="106260"/>
                </a:lnTo>
                <a:lnTo>
                  <a:pt x="66001" y="83045"/>
                </a:lnTo>
                <a:lnTo>
                  <a:pt x="73660" y="82397"/>
                </a:lnTo>
                <a:lnTo>
                  <a:pt x="147174" y="82397"/>
                </a:lnTo>
                <a:lnTo>
                  <a:pt x="145200" y="80750"/>
                </a:lnTo>
                <a:lnTo>
                  <a:pt x="104381" y="65543"/>
                </a:lnTo>
                <a:lnTo>
                  <a:pt x="95923" y="64795"/>
                </a:lnTo>
                <a:lnTo>
                  <a:pt x="95923" y="0"/>
                </a:lnTo>
                <a:close/>
              </a:path>
              <a:path w="170179" h="260984">
                <a:moveTo>
                  <a:pt x="95923" y="82397"/>
                </a:moveTo>
                <a:lnTo>
                  <a:pt x="73660" y="82397"/>
                </a:lnTo>
                <a:lnTo>
                  <a:pt x="73660" y="183083"/>
                </a:lnTo>
                <a:lnTo>
                  <a:pt x="95923" y="183083"/>
                </a:lnTo>
                <a:lnTo>
                  <a:pt x="95923" y="82397"/>
                </a:lnTo>
                <a:close/>
              </a:path>
              <a:path w="170179" h="260984">
                <a:moveTo>
                  <a:pt x="147174" y="82397"/>
                </a:moveTo>
                <a:lnTo>
                  <a:pt x="95923" y="82397"/>
                </a:lnTo>
                <a:lnTo>
                  <a:pt x="103593" y="83045"/>
                </a:lnTo>
                <a:lnTo>
                  <a:pt x="110528" y="84569"/>
                </a:lnTo>
                <a:lnTo>
                  <a:pt x="145135" y="118033"/>
                </a:lnTo>
                <a:lnTo>
                  <a:pt x="146316" y="124879"/>
                </a:lnTo>
                <a:lnTo>
                  <a:pt x="146268" y="140614"/>
                </a:lnTo>
                <a:lnTo>
                  <a:pt x="122910" y="176110"/>
                </a:lnTo>
                <a:lnTo>
                  <a:pt x="95923" y="183083"/>
                </a:lnTo>
                <a:lnTo>
                  <a:pt x="147251" y="183083"/>
                </a:lnTo>
                <a:lnTo>
                  <a:pt x="168362" y="146685"/>
                </a:lnTo>
                <a:lnTo>
                  <a:pt x="169583" y="132600"/>
                </a:lnTo>
                <a:lnTo>
                  <a:pt x="169284" y="125666"/>
                </a:lnTo>
                <a:lnTo>
                  <a:pt x="150202" y="84924"/>
                </a:lnTo>
                <a:lnTo>
                  <a:pt x="147174" y="82397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5726650" y="516269"/>
            <a:ext cx="170180" cy="260985"/>
          </a:xfrm>
          <a:custGeom>
            <a:avLst/>
            <a:gdLst/>
            <a:ahLst/>
            <a:cxnLst/>
            <a:rect l="l" t="t" r="r" b="b"/>
            <a:pathLst>
              <a:path w="170179" h="260984">
                <a:moveTo>
                  <a:pt x="95923" y="0"/>
                </a:moveTo>
                <a:lnTo>
                  <a:pt x="73660" y="0"/>
                </a:lnTo>
                <a:lnTo>
                  <a:pt x="73660" y="64795"/>
                </a:lnTo>
                <a:lnTo>
                  <a:pt x="65078" y="65547"/>
                </a:lnTo>
                <a:lnTo>
                  <a:pt x="24046" y="80885"/>
                </a:lnTo>
                <a:lnTo>
                  <a:pt x="1220" y="118787"/>
                </a:lnTo>
                <a:lnTo>
                  <a:pt x="0" y="132867"/>
                </a:lnTo>
                <a:lnTo>
                  <a:pt x="297" y="139803"/>
                </a:lnTo>
                <a:lnTo>
                  <a:pt x="19392" y="180555"/>
                </a:lnTo>
                <a:lnTo>
                  <a:pt x="57207" y="198667"/>
                </a:lnTo>
                <a:lnTo>
                  <a:pt x="73660" y="200672"/>
                </a:lnTo>
                <a:lnTo>
                  <a:pt x="73660" y="260972"/>
                </a:lnTo>
                <a:lnTo>
                  <a:pt x="95923" y="260972"/>
                </a:lnTo>
                <a:lnTo>
                  <a:pt x="95923" y="200672"/>
                </a:lnTo>
                <a:lnTo>
                  <a:pt x="104505" y="199932"/>
                </a:lnTo>
                <a:lnTo>
                  <a:pt x="145439" y="184607"/>
                </a:lnTo>
                <a:lnTo>
                  <a:pt x="147251" y="183083"/>
                </a:lnTo>
                <a:lnTo>
                  <a:pt x="73660" y="183083"/>
                </a:lnTo>
                <a:lnTo>
                  <a:pt x="66001" y="182537"/>
                </a:lnTo>
                <a:lnTo>
                  <a:pt x="29171" y="159473"/>
                </a:lnTo>
                <a:lnTo>
                  <a:pt x="23266" y="140614"/>
                </a:lnTo>
                <a:lnTo>
                  <a:pt x="23296" y="124879"/>
                </a:lnTo>
                <a:lnTo>
                  <a:pt x="24447" y="118160"/>
                </a:lnTo>
                <a:lnTo>
                  <a:pt x="26907" y="112001"/>
                </a:lnTo>
                <a:lnTo>
                  <a:pt x="29171" y="106260"/>
                </a:lnTo>
                <a:lnTo>
                  <a:pt x="66001" y="83045"/>
                </a:lnTo>
                <a:lnTo>
                  <a:pt x="73660" y="82397"/>
                </a:lnTo>
                <a:lnTo>
                  <a:pt x="147174" y="82397"/>
                </a:lnTo>
                <a:lnTo>
                  <a:pt x="145200" y="80750"/>
                </a:lnTo>
                <a:lnTo>
                  <a:pt x="104381" y="65543"/>
                </a:lnTo>
                <a:lnTo>
                  <a:pt x="95923" y="64795"/>
                </a:lnTo>
                <a:lnTo>
                  <a:pt x="95923" y="0"/>
                </a:lnTo>
                <a:close/>
              </a:path>
              <a:path w="170179" h="260984">
                <a:moveTo>
                  <a:pt x="95923" y="82397"/>
                </a:moveTo>
                <a:lnTo>
                  <a:pt x="73660" y="82397"/>
                </a:lnTo>
                <a:lnTo>
                  <a:pt x="73660" y="183083"/>
                </a:lnTo>
                <a:lnTo>
                  <a:pt x="95923" y="183083"/>
                </a:lnTo>
                <a:lnTo>
                  <a:pt x="95923" y="82397"/>
                </a:lnTo>
                <a:close/>
              </a:path>
              <a:path w="170179" h="260984">
                <a:moveTo>
                  <a:pt x="147174" y="82397"/>
                </a:moveTo>
                <a:lnTo>
                  <a:pt x="95923" y="82397"/>
                </a:lnTo>
                <a:lnTo>
                  <a:pt x="103593" y="83045"/>
                </a:lnTo>
                <a:lnTo>
                  <a:pt x="110528" y="84569"/>
                </a:lnTo>
                <a:lnTo>
                  <a:pt x="145135" y="118033"/>
                </a:lnTo>
                <a:lnTo>
                  <a:pt x="146316" y="124879"/>
                </a:lnTo>
                <a:lnTo>
                  <a:pt x="146268" y="140614"/>
                </a:lnTo>
                <a:lnTo>
                  <a:pt x="122910" y="176110"/>
                </a:lnTo>
                <a:lnTo>
                  <a:pt x="95923" y="183083"/>
                </a:lnTo>
                <a:lnTo>
                  <a:pt x="147251" y="183083"/>
                </a:lnTo>
                <a:lnTo>
                  <a:pt x="168362" y="146685"/>
                </a:lnTo>
                <a:lnTo>
                  <a:pt x="169583" y="132600"/>
                </a:lnTo>
                <a:lnTo>
                  <a:pt x="169284" y="125666"/>
                </a:lnTo>
                <a:lnTo>
                  <a:pt x="150202" y="84924"/>
                </a:lnTo>
                <a:lnTo>
                  <a:pt x="147174" y="82397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5923046" y="580789"/>
            <a:ext cx="116288" cy="136423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6077177" y="584205"/>
            <a:ext cx="240645" cy="129607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6346540" y="584205"/>
            <a:ext cx="117881" cy="129603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6507496" y="584201"/>
            <a:ext cx="109131" cy="129603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6651797" y="65538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6651797" y="64649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6651797" y="58426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6742831" y="655833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6742831" y="584205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6800269" y="580791"/>
            <a:ext cx="129514" cy="136423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6957073" y="580792"/>
            <a:ext cx="103098" cy="136423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7137058" y="603030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7079559" y="593619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7223288" y="584201"/>
            <a:ext cx="108546" cy="130835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7417275" y="580792"/>
            <a:ext cx="103098" cy="136423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7546316" y="580789"/>
            <a:ext cx="116288" cy="136423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7700443" y="584205"/>
            <a:ext cx="144018" cy="129603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7887110" y="584205"/>
            <a:ext cx="117881" cy="129603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8048066" y="655388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8048066" y="64649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8048066" y="584268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8139100" y="655833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8139100" y="584205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8196539" y="580795"/>
            <a:ext cx="108839" cy="136423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8348457" y="580798"/>
            <a:ext cx="120891" cy="196443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8496636" y="580791"/>
            <a:ext cx="129514" cy="136423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8661337" y="584201"/>
            <a:ext cx="109131" cy="129603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628540" y="866550"/>
            <a:ext cx="424306" cy="185953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078698" y="916083"/>
            <a:ext cx="120891" cy="196443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226974" y="916074"/>
            <a:ext cx="116288" cy="13642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392223" y="93872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381098" y="929199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480380" y="93872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363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517349" y="919489"/>
            <a:ext cx="128663" cy="13219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681284" y="916074"/>
            <a:ext cx="116288" cy="13642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835409" y="99067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835409" y="98178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1835409" y="919552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1926442" y="99111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1926442" y="91948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1991779" y="919489"/>
            <a:ext cx="117881" cy="12960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2144933" y="916074"/>
            <a:ext cx="116288" cy="136423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2369056" y="93872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2357931" y="929199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 h="0">
                <a:moveTo>
                  <a:pt x="0" y="0"/>
                </a:moveTo>
                <a:lnTo>
                  <a:pt x="110413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2457213" y="938724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363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2503528" y="916080"/>
            <a:ext cx="108838" cy="136423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2655446" y="916083"/>
            <a:ext cx="120891" cy="196443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2854665" y="938315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2797166" y="92890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2940892" y="99067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2940892" y="98178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2940892" y="919552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3031925" y="99111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3031925" y="91948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3089459" y="916074"/>
            <a:ext cx="116288" cy="136423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3243590" y="916083"/>
            <a:ext cx="120891" cy="196443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3391771" y="916077"/>
            <a:ext cx="103098" cy="136423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3571756" y="938315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3514257" y="92890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3657983" y="919486"/>
            <a:ext cx="109131" cy="129603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3794389" y="916080"/>
            <a:ext cx="108838" cy="136423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3997279" y="916077"/>
            <a:ext cx="103098" cy="136423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4186593" y="851963"/>
            <a:ext cx="125423" cy="200545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4347207" y="919489"/>
            <a:ext cx="117881" cy="12960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4498826" y="916075"/>
            <a:ext cx="101091" cy="136423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4634382" y="99067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4634382" y="98178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28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4634382" y="919552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60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4725415" y="99111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60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4725415" y="91948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60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4782948" y="916074"/>
            <a:ext cx="116288" cy="136423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4929178" y="916077"/>
            <a:ext cx="103098" cy="136423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5058124" y="916075"/>
            <a:ext cx="129514" cy="136423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5222826" y="919489"/>
            <a:ext cx="144017" cy="129603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5453999" y="919485"/>
            <a:ext cx="146024" cy="175996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5622140" y="919489"/>
            <a:ext cx="128663" cy="132194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5786705" y="919485"/>
            <a:ext cx="110998" cy="129603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5985291" y="919485"/>
            <a:ext cx="146024" cy="175996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6157033" y="916075"/>
            <a:ext cx="129514" cy="136423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6313837" y="916077"/>
            <a:ext cx="103098" cy="136423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6493823" y="938315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6436324" y="92890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6580051" y="919489"/>
            <a:ext cx="117881" cy="129603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6723772" y="916074"/>
            <a:ext cx="322869" cy="136423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7084477" y="990672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0" y="58420"/>
                </a:moveTo>
                <a:lnTo>
                  <a:pt x="22250" y="58420"/>
                </a:lnTo>
                <a:lnTo>
                  <a:pt x="222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7084477" y="98178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7084477" y="919552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40">
                <a:moveTo>
                  <a:pt x="0" y="53340"/>
                </a:moveTo>
                <a:lnTo>
                  <a:pt x="22250" y="53340"/>
                </a:lnTo>
                <a:lnTo>
                  <a:pt x="2225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7175511" y="991117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19">
                <a:moveTo>
                  <a:pt x="22250" y="0"/>
                </a:moveTo>
                <a:lnTo>
                  <a:pt x="0" y="0"/>
                </a:lnTo>
                <a:lnTo>
                  <a:pt x="0" y="57975"/>
                </a:lnTo>
                <a:lnTo>
                  <a:pt x="22250" y="57975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7175511" y="919489"/>
            <a:ext cx="22860" cy="53975"/>
          </a:xfrm>
          <a:custGeom>
            <a:avLst/>
            <a:gdLst/>
            <a:ahLst/>
            <a:cxnLst/>
            <a:rect l="l" t="t" r="r" b="b"/>
            <a:pathLst>
              <a:path w="22859" h="53975">
                <a:moveTo>
                  <a:pt x="22250" y="0"/>
                </a:moveTo>
                <a:lnTo>
                  <a:pt x="0" y="0"/>
                </a:lnTo>
                <a:lnTo>
                  <a:pt x="0" y="53479"/>
                </a:lnTo>
                <a:lnTo>
                  <a:pt x="22250" y="53479"/>
                </a:lnTo>
                <a:lnTo>
                  <a:pt x="2225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7240849" y="919489"/>
            <a:ext cx="117881" cy="129603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7394619" y="919485"/>
            <a:ext cx="110997" cy="129603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7714391" y="1049092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90">
                <a:moveTo>
                  <a:pt x="0" y="46990"/>
                </a:moveTo>
                <a:lnTo>
                  <a:pt x="22263" y="46990"/>
                </a:lnTo>
                <a:lnTo>
                  <a:pt x="22263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7607572" y="1039567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 h="0">
                <a:moveTo>
                  <a:pt x="0" y="0"/>
                </a:moveTo>
                <a:lnTo>
                  <a:pt x="129082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7618696" y="919552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9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7703266" y="919489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642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7762464" y="916074"/>
            <a:ext cx="259804" cy="136423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8057540" y="916074"/>
            <a:ext cx="116288" cy="136423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8211662" y="851551"/>
            <a:ext cx="117881" cy="197535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8415681" y="863143"/>
            <a:ext cx="178917" cy="189356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8630491" y="863143"/>
            <a:ext cx="178917" cy="189356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8852479" y="965865"/>
            <a:ext cx="23495" cy="83820"/>
          </a:xfrm>
          <a:custGeom>
            <a:avLst/>
            <a:gdLst/>
            <a:ahLst/>
            <a:cxnLst/>
            <a:rect l="l" t="t" r="r" b="b"/>
            <a:pathLst>
              <a:path w="23495" h="83819">
                <a:moveTo>
                  <a:pt x="0" y="83819"/>
                </a:moveTo>
                <a:lnTo>
                  <a:pt x="23406" y="83819"/>
                </a:lnTo>
                <a:lnTo>
                  <a:pt x="23406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8852479" y="955705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472" y="0"/>
                </a:lnTo>
              </a:path>
            </a:pathLst>
          </a:custGeom>
          <a:ln w="2032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8852479" y="866805"/>
            <a:ext cx="23495" cy="78740"/>
          </a:xfrm>
          <a:custGeom>
            <a:avLst/>
            <a:gdLst/>
            <a:ahLst/>
            <a:cxnLst/>
            <a:rect l="l" t="t" r="r" b="b"/>
            <a:pathLst>
              <a:path w="23495" h="78740">
                <a:moveTo>
                  <a:pt x="0" y="78740"/>
                </a:moveTo>
                <a:lnTo>
                  <a:pt x="23406" y="78740"/>
                </a:lnTo>
                <a:lnTo>
                  <a:pt x="23406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8976545" y="965599"/>
            <a:ext cx="23495" cy="83820"/>
          </a:xfrm>
          <a:custGeom>
            <a:avLst/>
            <a:gdLst/>
            <a:ahLst/>
            <a:cxnLst/>
            <a:rect l="l" t="t" r="r" b="b"/>
            <a:pathLst>
              <a:path w="23495" h="83819">
                <a:moveTo>
                  <a:pt x="23406" y="0"/>
                </a:moveTo>
                <a:lnTo>
                  <a:pt x="0" y="0"/>
                </a:lnTo>
                <a:lnTo>
                  <a:pt x="0" y="83489"/>
                </a:lnTo>
                <a:lnTo>
                  <a:pt x="23406" y="83489"/>
                </a:lnTo>
                <a:lnTo>
                  <a:pt x="2340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8976545" y="866551"/>
            <a:ext cx="23495" cy="79375"/>
          </a:xfrm>
          <a:custGeom>
            <a:avLst/>
            <a:gdLst/>
            <a:ahLst/>
            <a:cxnLst/>
            <a:rect l="l" t="t" r="r" b="b"/>
            <a:pathLst>
              <a:path w="23495" h="79375">
                <a:moveTo>
                  <a:pt x="23406" y="0"/>
                </a:moveTo>
                <a:lnTo>
                  <a:pt x="0" y="0"/>
                </a:lnTo>
                <a:lnTo>
                  <a:pt x="0" y="78994"/>
                </a:lnTo>
                <a:lnTo>
                  <a:pt x="23406" y="78994"/>
                </a:lnTo>
                <a:lnTo>
                  <a:pt x="23406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9104783" y="919486"/>
            <a:ext cx="109131" cy="129603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626381" y="1251349"/>
            <a:ext cx="129514" cy="13642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784679" y="1187235"/>
            <a:ext cx="267732" cy="200545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1087602" y="1251352"/>
            <a:ext cx="108838" cy="13642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1231618" y="1251350"/>
            <a:ext cx="103098" cy="136423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1411603" y="1273588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1354104" y="12641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1497831" y="1254762"/>
            <a:ext cx="117881" cy="129603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1700421" y="1254761"/>
            <a:ext cx="131241" cy="193039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1850768" y="1251350"/>
            <a:ext cx="103098" cy="136423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2030752" y="1273588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1973253" y="12641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69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2109082" y="1251349"/>
            <a:ext cx="129514" cy="13642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2273780" y="1186824"/>
            <a:ext cx="117881" cy="197535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2428993" y="1254757"/>
            <a:ext cx="105537" cy="129603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2577616" y="1254762"/>
            <a:ext cx="117881" cy="129603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2738573" y="1254759"/>
            <a:ext cx="109131" cy="129603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2874976" y="1251349"/>
            <a:ext cx="129514" cy="13642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3051301" y="1273997"/>
            <a:ext cx="0" cy="110489"/>
          </a:xfrm>
          <a:custGeom>
            <a:avLst/>
            <a:gdLst/>
            <a:ahLst/>
            <a:cxnLst/>
            <a:rect l="l" t="t" r="r" b="b"/>
            <a:pathLst>
              <a:path w="0" h="110490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2325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3039675" y="126447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764" y="0"/>
                </a:lnTo>
              </a:path>
            </a:pathLst>
          </a:custGeom>
          <a:ln w="190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3153260" y="1251349"/>
            <a:ext cx="129514" cy="136423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3376841" y="1251355"/>
            <a:ext cx="120891" cy="196443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3525022" y="1251352"/>
            <a:ext cx="108838" cy="136423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3667596" y="1251347"/>
            <a:ext cx="101091" cy="136423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3803153" y="1254759"/>
            <a:ext cx="109131" cy="129603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3947455" y="1254762"/>
            <a:ext cx="117881" cy="129603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4151553" y="1273588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782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4094054" y="12641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011" y="0"/>
                </a:lnTo>
              </a:path>
            </a:pathLst>
          </a:custGeom>
          <a:ln w="18821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4237781" y="1254762"/>
            <a:ext cx="117881" cy="129603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4391553" y="1254757"/>
            <a:ext cx="110998" cy="129603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4535567" y="1268405"/>
            <a:ext cx="115887" cy="102590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4739769" y="1251350"/>
            <a:ext cx="248265" cy="136423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5023306" y="1251346"/>
            <a:ext cx="116288" cy="136423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5163065" y="1254757"/>
            <a:ext cx="293641" cy="193043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5483703" y="1251349"/>
            <a:ext cx="180060" cy="136423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5863351" y="1384366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60" h="46990">
                <a:moveTo>
                  <a:pt x="0" y="46990"/>
                </a:moveTo>
                <a:lnTo>
                  <a:pt x="22263" y="46990"/>
                </a:lnTo>
                <a:lnTo>
                  <a:pt x="22263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5698949" y="1375476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 h="0">
                <a:moveTo>
                  <a:pt x="0" y="0"/>
                </a:moveTo>
                <a:lnTo>
                  <a:pt x="186664" y="0"/>
                </a:lnTo>
              </a:path>
            </a:pathLst>
          </a:custGeom>
          <a:ln w="1777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5710075" y="1254826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5781156" y="1254762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455"/>
                </a:lnTo>
              </a:path>
            </a:pathLst>
          </a:custGeom>
          <a:ln w="2225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5852219" y="1254762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0"/>
                </a:moveTo>
                <a:lnTo>
                  <a:pt x="0" y="111455"/>
                </a:lnTo>
              </a:path>
            </a:pathLst>
          </a:custGeom>
          <a:ln w="22263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5920643" y="1254762"/>
            <a:ext cx="117881" cy="129603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6081602" y="1254762"/>
            <a:ext cx="144017" cy="129603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6319242" y="1187235"/>
            <a:ext cx="1046053" cy="260563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7411529" y="1357757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7411529" y="1274267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27279" y="0"/>
                </a:moveTo>
                <a:lnTo>
                  <a:pt x="0" y="0"/>
                </a:lnTo>
                <a:lnTo>
                  <a:pt x="0" y="26606"/>
                </a:lnTo>
                <a:lnTo>
                  <a:pt x="27279" y="26606"/>
                </a:lnTo>
                <a:lnTo>
                  <a:pt x="272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4907610" y="1985619"/>
            <a:ext cx="876935" cy="0"/>
          </a:xfrm>
          <a:custGeom>
            <a:avLst/>
            <a:gdLst/>
            <a:ahLst/>
            <a:cxnLst/>
            <a:rect l="l" t="t" r="r" b="b"/>
            <a:pathLst>
              <a:path w="876935" h="0">
                <a:moveTo>
                  <a:pt x="0" y="0"/>
                </a:moveTo>
                <a:lnTo>
                  <a:pt x="876782" y="0"/>
                </a:lnTo>
              </a:path>
            </a:pathLst>
          </a:custGeom>
          <a:ln w="73685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9352648" y="13"/>
            <a:ext cx="1339850" cy="7560309"/>
          </a:xfrm>
          <a:custGeom>
            <a:avLst/>
            <a:gdLst/>
            <a:ahLst/>
            <a:cxnLst/>
            <a:rect l="l" t="t" r="r" b="b"/>
            <a:pathLst>
              <a:path w="1339850" h="7560309">
                <a:moveTo>
                  <a:pt x="1339354" y="7560043"/>
                </a:moveTo>
                <a:lnTo>
                  <a:pt x="0" y="7560043"/>
                </a:lnTo>
                <a:lnTo>
                  <a:pt x="0" y="0"/>
                </a:lnTo>
                <a:lnTo>
                  <a:pt x="1339354" y="0"/>
                </a:lnTo>
                <a:lnTo>
                  <a:pt x="1339354" y="7560043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642000" y="6690564"/>
            <a:ext cx="347345" cy="512445"/>
          </a:xfrm>
          <a:custGeom>
            <a:avLst/>
            <a:gdLst/>
            <a:ahLst/>
            <a:cxnLst/>
            <a:rect l="l" t="t" r="r" b="b"/>
            <a:pathLst>
              <a:path w="347344" h="512445">
                <a:moveTo>
                  <a:pt x="178790" y="0"/>
                </a:moveTo>
                <a:lnTo>
                  <a:pt x="127619" y="6178"/>
                </a:lnTo>
                <a:lnTo>
                  <a:pt x="83856" y="23809"/>
                </a:lnTo>
                <a:lnTo>
                  <a:pt x="49779" y="51539"/>
                </a:lnTo>
                <a:lnTo>
                  <a:pt x="27664" y="88013"/>
                </a:lnTo>
                <a:lnTo>
                  <a:pt x="19786" y="131876"/>
                </a:lnTo>
                <a:lnTo>
                  <a:pt x="24506" y="163643"/>
                </a:lnTo>
                <a:lnTo>
                  <a:pt x="39162" y="193830"/>
                </a:lnTo>
                <a:lnTo>
                  <a:pt x="64497" y="220870"/>
                </a:lnTo>
                <a:lnTo>
                  <a:pt x="101257" y="243192"/>
                </a:lnTo>
                <a:lnTo>
                  <a:pt x="102044" y="245478"/>
                </a:lnTo>
                <a:lnTo>
                  <a:pt x="59402" y="268348"/>
                </a:lnTo>
                <a:lnTo>
                  <a:pt x="27290" y="298078"/>
                </a:lnTo>
                <a:lnTo>
                  <a:pt x="7045" y="334671"/>
                </a:lnTo>
                <a:lnTo>
                  <a:pt x="0" y="378129"/>
                </a:lnTo>
                <a:lnTo>
                  <a:pt x="7607" y="419890"/>
                </a:lnTo>
                <a:lnTo>
                  <a:pt x="29720" y="456638"/>
                </a:lnTo>
                <a:lnTo>
                  <a:pt x="65274" y="485922"/>
                </a:lnTo>
                <a:lnTo>
                  <a:pt x="113206" y="505291"/>
                </a:lnTo>
                <a:lnTo>
                  <a:pt x="172453" y="512292"/>
                </a:lnTo>
                <a:lnTo>
                  <a:pt x="219458" y="507603"/>
                </a:lnTo>
                <a:lnTo>
                  <a:pt x="261367" y="494084"/>
                </a:lnTo>
                <a:lnTo>
                  <a:pt x="296641" y="472562"/>
                </a:lnTo>
                <a:lnTo>
                  <a:pt x="305187" y="463511"/>
                </a:lnTo>
                <a:lnTo>
                  <a:pt x="174040" y="463511"/>
                </a:lnTo>
                <a:lnTo>
                  <a:pt x="129937" y="455816"/>
                </a:lnTo>
                <a:lnTo>
                  <a:pt x="97105" y="435111"/>
                </a:lnTo>
                <a:lnTo>
                  <a:pt x="77030" y="404972"/>
                </a:lnTo>
                <a:lnTo>
                  <a:pt x="71196" y="368973"/>
                </a:lnTo>
                <a:lnTo>
                  <a:pt x="77203" y="335435"/>
                </a:lnTo>
                <a:lnTo>
                  <a:pt x="94929" y="306468"/>
                </a:lnTo>
                <a:lnTo>
                  <a:pt x="123927" y="283214"/>
                </a:lnTo>
                <a:lnTo>
                  <a:pt x="163753" y="266814"/>
                </a:lnTo>
                <a:lnTo>
                  <a:pt x="292350" y="266814"/>
                </a:lnTo>
                <a:lnTo>
                  <a:pt x="286870" y="261980"/>
                </a:lnTo>
                <a:lnTo>
                  <a:pt x="243649" y="240144"/>
                </a:lnTo>
                <a:lnTo>
                  <a:pt x="243649" y="237858"/>
                </a:lnTo>
                <a:lnTo>
                  <a:pt x="274794" y="218795"/>
                </a:lnTo>
                <a:lnTo>
                  <a:pt x="183527" y="218795"/>
                </a:lnTo>
                <a:lnTo>
                  <a:pt x="143170" y="205039"/>
                </a:lnTo>
                <a:lnTo>
                  <a:pt x="112236" y="185920"/>
                </a:lnTo>
                <a:lnTo>
                  <a:pt x="92427" y="160368"/>
                </a:lnTo>
                <a:lnTo>
                  <a:pt x="85445" y="127317"/>
                </a:lnTo>
                <a:lnTo>
                  <a:pt x="91288" y="96916"/>
                </a:lnTo>
                <a:lnTo>
                  <a:pt x="108475" y="71662"/>
                </a:lnTo>
                <a:lnTo>
                  <a:pt x="136489" y="54415"/>
                </a:lnTo>
                <a:lnTo>
                  <a:pt x="174815" y="48031"/>
                </a:lnTo>
                <a:lnTo>
                  <a:pt x="299603" y="48031"/>
                </a:lnTo>
                <a:lnTo>
                  <a:pt x="274463" y="25150"/>
                </a:lnTo>
                <a:lnTo>
                  <a:pt x="232605" y="6757"/>
                </a:lnTo>
                <a:lnTo>
                  <a:pt x="178790" y="0"/>
                </a:lnTo>
                <a:close/>
              </a:path>
              <a:path w="347344" h="512445">
                <a:moveTo>
                  <a:pt x="292350" y="266814"/>
                </a:moveTo>
                <a:lnTo>
                  <a:pt x="163753" y="266814"/>
                </a:lnTo>
                <a:lnTo>
                  <a:pt x="210787" y="283304"/>
                </a:lnTo>
                <a:lnTo>
                  <a:pt x="246405" y="305512"/>
                </a:lnTo>
                <a:lnTo>
                  <a:pt x="268974" y="335438"/>
                </a:lnTo>
                <a:lnTo>
                  <a:pt x="276860" y="375081"/>
                </a:lnTo>
                <a:lnTo>
                  <a:pt x="269581" y="410442"/>
                </a:lnTo>
                <a:lnTo>
                  <a:pt x="248881" y="438446"/>
                </a:lnTo>
                <a:lnTo>
                  <a:pt x="216466" y="456875"/>
                </a:lnTo>
                <a:lnTo>
                  <a:pt x="174040" y="463511"/>
                </a:lnTo>
                <a:lnTo>
                  <a:pt x="305187" y="463511"/>
                </a:lnTo>
                <a:lnTo>
                  <a:pt x="323742" y="443861"/>
                </a:lnTo>
                <a:lnTo>
                  <a:pt x="341130" y="408806"/>
                </a:lnTo>
                <a:lnTo>
                  <a:pt x="347268" y="368223"/>
                </a:lnTo>
                <a:lnTo>
                  <a:pt x="340088" y="326235"/>
                </a:lnTo>
                <a:lnTo>
                  <a:pt x="319485" y="290749"/>
                </a:lnTo>
                <a:lnTo>
                  <a:pt x="292350" y="266814"/>
                </a:lnTo>
                <a:close/>
              </a:path>
              <a:path w="347344" h="512445">
                <a:moveTo>
                  <a:pt x="299603" y="48031"/>
                </a:moveTo>
                <a:lnTo>
                  <a:pt x="174815" y="48031"/>
                </a:lnTo>
                <a:lnTo>
                  <a:pt x="214783" y="55082"/>
                </a:lnTo>
                <a:lnTo>
                  <a:pt x="241766" y="73567"/>
                </a:lnTo>
                <a:lnTo>
                  <a:pt x="257029" y="99487"/>
                </a:lnTo>
                <a:lnTo>
                  <a:pt x="261835" y="128841"/>
                </a:lnTo>
                <a:lnTo>
                  <a:pt x="255829" y="159831"/>
                </a:lnTo>
                <a:lnTo>
                  <a:pt x="239293" y="185248"/>
                </a:lnTo>
                <a:lnTo>
                  <a:pt x="214451" y="204951"/>
                </a:lnTo>
                <a:lnTo>
                  <a:pt x="183527" y="218795"/>
                </a:lnTo>
                <a:lnTo>
                  <a:pt x="274794" y="218795"/>
                </a:lnTo>
                <a:lnTo>
                  <a:pt x="283565" y="213426"/>
                </a:lnTo>
                <a:lnTo>
                  <a:pt x="309692" y="184777"/>
                </a:lnTo>
                <a:lnTo>
                  <a:pt x="323955" y="153695"/>
                </a:lnTo>
                <a:lnTo>
                  <a:pt x="328282" y="121970"/>
                </a:lnTo>
                <a:lnTo>
                  <a:pt x="322302" y="85574"/>
                </a:lnTo>
                <a:lnTo>
                  <a:pt x="304362" y="52362"/>
                </a:lnTo>
                <a:lnTo>
                  <a:pt x="299603" y="48031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6287135" cy="7560309"/>
          </a:xfrm>
          <a:custGeom>
            <a:avLst/>
            <a:gdLst/>
            <a:ahLst/>
            <a:cxnLst/>
            <a:rect l="l" t="t" r="r" b="b"/>
            <a:pathLst>
              <a:path w="6287135" h="7560309">
                <a:moveTo>
                  <a:pt x="0" y="7559992"/>
                </a:moveTo>
                <a:lnTo>
                  <a:pt x="6286944" y="7559992"/>
                </a:lnTo>
                <a:lnTo>
                  <a:pt x="628694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545" y="593895"/>
            <a:ext cx="143662" cy="232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8557" y="589558"/>
            <a:ext cx="365925" cy="240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5448" y="589560"/>
            <a:ext cx="139700" cy="241300"/>
          </a:xfrm>
          <a:custGeom>
            <a:avLst/>
            <a:gdLst/>
            <a:ahLst/>
            <a:cxnLst/>
            <a:rect l="l" t="t" r="r" b="b"/>
            <a:pathLst>
              <a:path w="139700" h="241300">
                <a:moveTo>
                  <a:pt x="0" y="189433"/>
                </a:moveTo>
                <a:lnTo>
                  <a:pt x="0" y="225539"/>
                </a:lnTo>
                <a:lnTo>
                  <a:pt x="5815" y="228777"/>
                </a:lnTo>
                <a:lnTo>
                  <a:pt x="49245" y="240723"/>
                </a:lnTo>
                <a:lnTo>
                  <a:pt x="58013" y="240995"/>
                </a:lnTo>
                <a:lnTo>
                  <a:pt x="68231" y="240632"/>
                </a:lnTo>
                <a:lnTo>
                  <a:pt x="108484" y="228292"/>
                </a:lnTo>
                <a:lnTo>
                  <a:pt x="130271" y="205054"/>
                </a:lnTo>
                <a:lnTo>
                  <a:pt x="55575" y="205054"/>
                </a:lnTo>
                <a:lnTo>
                  <a:pt x="47759" y="204809"/>
                </a:lnTo>
                <a:lnTo>
                  <a:pt x="6617" y="193093"/>
                </a:lnTo>
                <a:lnTo>
                  <a:pt x="0" y="189433"/>
                </a:lnTo>
                <a:close/>
              </a:path>
              <a:path w="139700" h="241300">
                <a:moveTo>
                  <a:pt x="128069" y="35940"/>
                </a:moveTo>
                <a:lnTo>
                  <a:pt x="59029" y="35940"/>
                </a:lnTo>
                <a:lnTo>
                  <a:pt x="68347" y="36455"/>
                </a:lnTo>
                <a:lnTo>
                  <a:pt x="76298" y="37999"/>
                </a:lnTo>
                <a:lnTo>
                  <a:pt x="82882" y="40575"/>
                </a:lnTo>
                <a:lnTo>
                  <a:pt x="88099" y="44183"/>
                </a:lnTo>
                <a:lnTo>
                  <a:pt x="94145" y="49682"/>
                </a:lnTo>
                <a:lnTo>
                  <a:pt x="97167" y="57403"/>
                </a:lnTo>
                <a:lnTo>
                  <a:pt x="97167" y="72110"/>
                </a:lnTo>
                <a:lnTo>
                  <a:pt x="69672" y="100012"/>
                </a:lnTo>
                <a:lnTo>
                  <a:pt x="34264" y="100012"/>
                </a:lnTo>
                <a:lnTo>
                  <a:pt x="34264" y="135597"/>
                </a:lnTo>
                <a:lnTo>
                  <a:pt x="73939" y="135597"/>
                </a:lnTo>
                <a:lnTo>
                  <a:pt x="79578" y="136474"/>
                </a:lnTo>
                <a:lnTo>
                  <a:pt x="102781" y="162864"/>
                </a:lnTo>
                <a:lnTo>
                  <a:pt x="102781" y="172821"/>
                </a:lnTo>
                <a:lnTo>
                  <a:pt x="69723" y="204165"/>
                </a:lnTo>
                <a:lnTo>
                  <a:pt x="63055" y="205054"/>
                </a:lnTo>
                <a:lnTo>
                  <a:pt x="130271" y="205054"/>
                </a:lnTo>
                <a:lnTo>
                  <a:pt x="139204" y="167551"/>
                </a:lnTo>
                <a:lnTo>
                  <a:pt x="138655" y="157925"/>
                </a:lnTo>
                <a:lnTo>
                  <a:pt x="120091" y="123556"/>
                </a:lnTo>
                <a:lnTo>
                  <a:pt x="106667" y="116674"/>
                </a:lnTo>
                <a:lnTo>
                  <a:pt x="106667" y="115976"/>
                </a:lnTo>
                <a:lnTo>
                  <a:pt x="132943" y="77609"/>
                </a:lnTo>
                <a:lnTo>
                  <a:pt x="133591" y="65798"/>
                </a:lnTo>
                <a:lnTo>
                  <a:pt x="133293" y="58198"/>
                </a:lnTo>
                <a:lnTo>
                  <a:pt x="132402" y="51019"/>
                </a:lnTo>
                <a:lnTo>
                  <a:pt x="130891" y="44183"/>
                </a:lnTo>
                <a:lnTo>
                  <a:pt x="128841" y="37934"/>
                </a:lnTo>
                <a:lnTo>
                  <a:pt x="128069" y="35940"/>
                </a:lnTo>
                <a:close/>
              </a:path>
              <a:path w="139700" h="241300">
                <a:moveTo>
                  <a:pt x="64211" y="0"/>
                </a:moveTo>
                <a:lnTo>
                  <a:pt x="48230" y="943"/>
                </a:lnTo>
                <a:lnTo>
                  <a:pt x="32826" y="3773"/>
                </a:lnTo>
                <a:lnTo>
                  <a:pt x="17998" y="8492"/>
                </a:lnTo>
                <a:lnTo>
                  <a:pt x="3746" y="15100"/>
                </a:lnTo>
                <a:lnTo>
                  <a:pt x="3746" y="50342"/>
                </a:lnTo>
                <a:lnTo>
                  <a:pt x="10642" y="47144"/>
                </a:lnTo>
                <a:lnTo>
                  <a:pt x="17654" y="44313"/>
                </a:lnTo>
                <a:lnTo>
                  <a:pt x="59029" y="35940"/>
                </a:lnTo>
                <a:lnTo>
                  <a:pt x="128069" y="35940"/>
                </a:lnTo>
                <a:lnTo>
                  <a:pt x="125679" y="29768"/>
                </a:lnTo>
                <a:lnTo>
                  <a:pt x="93357" y="4419"/>
                </a:lnTo>
                <a:lnTo>
                  <a:pt x="72126" y="276"/>
                </a:lnTo>
                <a:lnTo>
                  <a:pt x="64211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1921" y="593900"/>
            <a:ext cx="185420" cy="232410"/>
          </a:xfrm>
          <a:custGeom>
            <a:avLst/>
            <a:gdLst/>
            <a:ahLst/>
            <a:cxnLst/>
            <a:rect l="l" t="t" r="r" b="b"/>
            <a:pathLst>
              <a:path w="185419" h="232409">
                <a:moveTo>
                  <a:pt x="108686" y="0"/>
                </a:moveTo>
                <a:lnTo>
                  <a:pt x="76441" y="0"/>
                </a:lnTo>
                <a:lnTo>
                  <a:pt x="0" y="232321"/>
                </a:lnTo>
                <a:lnTo>
                  <a:pt x="37579" y="232321"/>
                </a:lnTo>
                <a:lnTo>
                  <a:pt x="56438" y="173113"/>
                </a:lnTo>
                <a:lnTo>
                  <a:pt x="165646" y="173113"/>
                </a:lnTo>
                <a:lnTo>
                  <a:pt x="153933" y="137515"/>
                </a:lnTo>
                <a:lnTo>
                  <a:pt x="67818" y="137515"/>
                </a:lnTo>
                <a:lnTo>
                  <a:pt x="74396" y="116840"/>
                </a:lnTo>
                <a:lnTo>
                  <a:pt x="78518" y="103772"/>
                </a:lnTo>
                <a:lnTo>
                  <a:pt x="82896" y="89258"/>
                </a:lnTo>
                <a:lnTo>
                  <a:pt x="87528" y="73302"/>
                </a:lnTo>
                <a:lnTo>
                  <a:pt x="92417" y="55905"/>
                </a:lnTo>
                <a:lnTo>
                  <a:pt x="127081" y="55905"/>
                </a:lnTo>
                <a:lnTo>
                  <a:pt x="108686" y="0"/>
                </a:lnTo>
                <a:close/>
              </a:path>
              <a:path w="185419" h="232409">
                <a:moveTo>
                  <a:pt x="165646" y="173113"/>
                </a:moveTo>
                <a:lnTo>
                  <a:pt x="128968" y="173113"/>
                </a:lnTo>
                <a:lnTo>
                  <a:pt x="147840" y="232321"/>
                </a:lnTo>
                <a:lnTo>
                  <a:pt x="185127" y="232321"/>
                </a:lnTo>
                <a:lnTo>
                  <a:pt x="165646" y="173113"/>
                </a:lnTo>
                <a:close/>
              </a:path>
              <a:path w="185419" h="232409">
                <a:moveTo>
                  <a:pt x="127081" y="55905"/>
                </a:moveTo>
                <a:lnTo>
                  <a:pt x="92989" y="55905"/>
                </a:lnTo>
                <a:lnTo>
                  <a:pt x="97962" y="73386"/>
                </a:lnTo>
                <a:lnTo>
                  <a:pt x="102623" y="89368"/>
                </a:lnTo>
                <a:lnTo>
                  <a:pt x="106973" y="103852"/>
                </a:lnTo>
                <a:lnTo>
                  <a:pt x="111010" y="116840"/>
                </a:lnTo>
                <a:lnTo>
                  <a:pt x="117602" y="137515"/>
                </a:lnTo>
                <a:lnTo>
                  <a:pt x="153933" y="137515"/>
                </a:lnTo>
                <a:lnTo>
                  <a:pt x="127081" y="5590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85756" y="589555"/>
            <a:ext cx="145415" cy="241300"/>
          </a:xfrm>
          <a:custGeom>
            <a:avLst/>
            <a:gdLst/>
            <a:ahLst/>
            <a:cxnLst/>
            <a:rect l="l" t="t" r="r" b="b"/>
            <a:pathLst>
              <a:path w="145414" h="241300">
                <a:moveTo>
                  <a:pt x="108483" y="0"/>
                </a:moveTo>
                <a:lnTo>
                  <a:pt x="100329" y="0"/>
                </a:lnTo>
                <a:lnTo>
                  <a:pt x="88695" y="673"/>
                </a:lnTo>
                <a:lnTo>
                  <a:pt x="48440" y="14945"/>
                </a:lnTo>
                <a:lnTo>
                  <a:pt x="20055" y="44654"/>
                </a:lnTo>
                <a:lnTo>
                  <a:pt x="3766" y="86972"/>
                </a:lnTo>
                <a:lnTo>
                  <a:pt x="0" y="124663"/>
                </a:lnTo>
                <a:lnTo>
                  <a:pt x="390" y="137327"/>
                </a:lnTo>
                <a:lnTo>
                  <a:pt x="9780" y="182327"/>
                </a:lnTo>
                <a:lnTo>
                  <a:pt x="31584" y="216039"/>
                </a:lnTo>
                <a:lnTo>
                  <a:pt x="65650" y="236264"/>
                </a:lnTo>
                <a:lnTo>
                  <a:pt x="99034" y="240995"/>
                </a:lnTo>
                <a:lnTo>
                  <a:pt x="107378" y="240995"/>
                </a:lnTo>
                <a:lnTo>
                  <a:pt x="115442" y="240334"/>
                </a:lnTo>
                <a:lnTo>
                  <a:pt x="130987" y="237680"/>
                </a:lnTo>
                <a:lnTo>
                  <a:pt x="138239" y="235851"/>
                </a:lnTo>
                <a:lnTo>
                  <a:pt x="144957" y="233540"/>
                </a:lnTo>
                <a:lnTo>
                  <a:pt x="144957" y="205054"/>
                </a:lnTo>
                <a:lnTo>
                  <a:pt x="101333" y="205054"/>
                </a:lnTo>
                <a:lnTo>
                  <a:pt x="93911" y="204724"/>
                </a:lnTo>
                <a:lnTo>
                  <a:pt x="58098" y="188937"/>
                </a:lnTo>
                <a:lnTo>
                  <a:pt x="38931" y="150013"/>
                </a:lnTo>
                <a:lnTo>
                  <a:pt x="36423" y="122059"/>
                </a:lnTo>
                <a:lnTo>
                  <a:pt x="36728" y="112013"/>
                </a:lnTo>
                <a:lnTo>
                  <a:pt x="47161" y="70562"/>
                </a:lnTo>
                <a:lnTo>
                  <a:pt x="75793" y="41668"/>
                </a:lnTo>
                <a:lnTo>
                  <a:pt x="102349" y="35941"/>
                </a:lnTo>
                <a:lnTo>
                  <a:pt x="143230" y="35941"/>
                </a:lnTo>
                <a:lnTo>
                  <a:pt x="143230" y="7632"/>
                </a:lnTo>
                <a:lnTo>
                  <a:pt x="137375" y="5207"/>
                </a:lnTo>
                <a:lnTo>
                  <a:pt x="130797" y="3327"/>
                </a:lnTo>
                <a:lnTo>
                  <a:pt x="116217" y="673"/>
                </a:lnTo>
                <a:lnTo>
                  <a:pt x="108483" y="0"/>
                </a:lnTo>
                <a:close/>
              </a:path>
              <a:path w="145414" h="241300">
                <a:moveTo>
                  <a:pt x="144957" y="196900"/>
                </a:moveTo>
                <a:lnTo>
                  <a:pt x="138328" y="199567"/>
                </a:lnTo>
                <a:lnTo>
                  <a:pt x="131229" y="201587"/>
                </a:lnTo>
                <a:lnTo>
                  <a:pt x="116077" y="204368"/>
                </a:lnTo>
                <a:lnTo>
                  <a:pt x="108635" y="205054"/>
                </a:lnTo>
                <a:lnTo>
                  <a:pt x="144957" y="205054"/>
                </a:lnTo>
                <a:lnTo>
                  <a:pt x="144957" y="196900"/>
                </a:lnTo>
                <a:close/>
              </a:path>
              <a:path w="145414" h="241300">
                <a:moveTo>
                  <a:pt x="143230" y="35941"/>
                </a:moveTo>
                <a:lnTo>
                  <a:pt x="108686" y="35941"/>
                </a:lnTo>
                <a:lnTo>
                  <a:pt x="115163" y="36525"/>
                </a:lnTo>
                <a:lnTo>
                  <a:pt x="128396" y="38836"/>
                </a:lnTo>
                <a:lnTo>
                  <a:pt x="135547" y="40868"/>
                </a:lnTo>
                <a:lnTo>
                  <a:pt x="143230" y="43751"/>
                </a:lnTo>
                <a:lnTo>
                  <a:pt x="143230" y="3594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7986" y="593892"/>
            <a:ext cx="169545" cy="234950"/>
          </a:xfrm>
          <a:custGeom>
            <a:avLst/>
            <a:gdLst/>
            <a:ahLst/>
            <a:cxnLst/>
            <a:rect l="l" t="t" r="r" b="b"/>
            <a:pathLst>
              <a:path w="169544" h="234950">
                <a:moveTo>
                  <a:pt x="0" y="194640"/>
                </a:moveTo>
                <a:lnTo>
                  <a:pt x="0" y="232676"/>
                </a:lnTo>
                <a:lnTo>
                  <a:pt x="4508" y="234061"/>
                </a:lnTo>
                <a:lnTo>
                  <a:pt x="9410" y="234759"/>
                </a:lnTo>
                <a:lnTo>
                  <a:pt x="21589" y="234759"/>
                </a:lnTo>
                <a:lnTo>
                  <a:pt x="56464" y="209838"/>
                </a:lnTo>
                <a:lnTo>
                  <a:pt x="63376" y="196202"/>
                </a:lnTo>
                <a:lnTo>
                  <a:pt x="6857" y="196202"/>
                </a:lnTo>
                <a:lnTo>
                  <a:pt x="3454" y="195681"/>
                </a:lnTo>
                <a:lnTo>
                  <a:pt x="0" y="194640"/>
                </a:lnTo>
                <a:close/>
              </a:path>
              <a:path w="169544" h="234950">
                <a:moveTo>
                  <a:pt x="169138" y="35598"/>
                </a:moveTo>
                <a:lnTo>
                  <a:pt x="133870" y="35598"/>
                </a:lnTo>
                <a:lnTo>
                  <a:pt x="133870" y="232321"/>
                </a:lnTo>
                <a:lnTo>
                  <a:pt x="169138" y="232321"/>
                </a:lnTo>
                <a:lnTo>
                  <a:pt x="169138" y="35598"/>
                </a:lnTo>
                <a:close/>
              </a:path>
              <a:path w="169544" h="234950">
                <a:moveTo>
                  <a:pt x="169138" y="0"/>
                </a:moveTo>
                <a:lnTo>
                  <a:pt x="66509" y="0"/>
                </a:lnTo>
                <a:lnTo>
                  <a:pt x="64061" y="22400"/>
                </a:lnTo>
                <a:lnTo>
                  <a:pt x="61614" y="43064"/>
                </a:lnTo>
                <a:lnTo>
                  <a:pt x="54275" y="94829"/>
                </a:lnTo>
                <a:lnTo>
                  <a:pt x="47002" y="133616"/>
                </a:lnTo>
                <a:lnTo>
                  <a:pt x="34378" y="175958"/>
                </a:lnTo>
                <a:lnTo>
                  <a:pt x="13957" y="196202"/>
                </a:lnTo>
                <a:lnTo>
                  <a:pt x="63376" y="196202"/>
                </a:lnTo>
                <a:lnTo>
                  <a:pt x="77765" y="148917"/>
                </a:lnTo>
                <a:lnTo>
                  <a:pt x="85648" y="107568"/>
                </a:lnTo>
                <a:lnTo>
                  <a:pt x="93044" y="55526"/>
                </a:lnTo>
                <a:lnTo>
                  <a:pt x="95440" y="35598"/>
                </a:lnTo>
                <a:lnTo>
                  <a:pt x="169138" y="35598"/>
                </a:lnTo>
                <a:lnTo>
                  <a:pt x="16913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43041" y="593895"/>
            <a:ext cx="176911" cy="236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25706" y="593897"/>
            <a:ext cx="276860" cy="232410"/>
          </a:xfrm>
          <a:custGeom>
            <a:avLst/>
            <a:gdLst/>
            <a:ahLst/>
            <a:cxnLst/>
            <a:rect l="l" t="t" r="r" b="b"/>
            <a:pathLst>
              <a:path w="276860" h="232409">
                <a:moveTo>
                  <a:pt x="50393" y="0"/>
                </a:moveTo>
                <a:lnTo>
                  <a:pt x="6629" y="0"/>
                </a:lnTo>
                <a:lnTo>
                  <a:pt x="84073" y="115112"/>
                </a:lnTo>
                <a:lnTo>
                  <a:pt x="0" y="232321"/>
                </a:lnTo>
                <a:lnTo>
                  <a:pt x="45199" y="232321"/>
                </a:lnTo>
                <a:lnTo>
                  <a:pt x="120205" y="127444"/>
                </a:lnTo>
                <a:lnTo>
                  <a:pt x="201593" y="127444"/>
                </a:lnTo>
                <a:lnTo>
                  <a:pt x="192747" y="115112"/>
                </a:lnTo>
                <a:lnTo>
                  <a:pt x="199053" y="105740"/>
                </a:lnTo>
                <a:lnTo>
                  <a:pt x="120205" y="105740"/>
                </a:lnTo>
                <a:lnTo>
                  <a:pt x="50393" y="0"/>
                </a:lnTo>
                <a:close/>
              </a:path>
              <a:path w="276860" h="232409">
                <a:moveTo>
                  <a:pt x="156044" y="127444"/>
                </a:moveTo>
                <a:lnTo>
                  <a:pt x="120776" y="127444"/>
                </a:lnTo>
                <a:lnTo>
                  <a:pt x="120776" y="232321"/>
                </a:lnTo>
                <a:lnTo>
                  <a:pt x="156044" y="232321"/>
                </a:lnTo>
                <a:lnTo>
                  <a:pt x="156044" y="127444"/>
                </a:lnTo>
                <a:close/>
              </a:path>
              <a:path w="276860" h="232409">
                <a:moveTo>
                  <a:pt x="201593" y="127444"/>
                </a:moveTo>
                <a:lnTo>
                  <a:pt x="156616" y="127444"/>
                </a:lnTo>
                <a:lnTo>
                  <a:pt x="231622" y="232321"/>
                </a:lnTo>
                <a:lnTo>
                  <a:pt x="276821" y="232321"/>
                </a:lnTo>
                <a:lnTo>
                  <a:pt x="201593" y="127444"/>
                </a:lnTo>
                <a:close/>
              </a:path>
              <a:path w="276860" h="232409">
                <a:moveTo>
                  <a:pt x="156044" y="0"/>
                </a:moveTo>
                <a:lnTo>
                  <a:pt x="120776" y="0"/>
                </a:lnTo>
                <a:lnTo>
                  <a:pt x="120776" y="105740"/>
                </a:lnTo>
                <a:lnTo>
                  <a:pt x="156044" y="105740"/>
                </a:lnTo>
                <a:lnTo>
                  <a:pt x="156044" y="0"/>
                </a:lnTo>
                <a:close/>
              </a:path>
              <a:path w="276860" h="232409">
                <a:moveTo>
                  <a:pt x="270192" y="0"/>
                </a:moveTo>
                <a:lnTo>
                  <a:pt x="226440" y="0"/>
                </a:lnTo>
                <a:lnTo>
                  <a:pt x="156616" y="105740"/>
                </a:lnTo>
                <a:lnTo>
                  <a:pt x="199053" y="105740"/>
                </a:lnTo>
                <a:lnTo>
                  <a:pt x="27019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28427" y="593895"/>
            <a:ext cx="168427" cy="23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42916" y="593895"/>
            <a:ext cx="350092" cy="232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20352" y="80840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984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20352" y="724581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40">
                <a:moveTo>
                  <a:pt x="0" y="66040"/>
                </a:moveTo>
                <a:lnTo>
                  <a:pt x="35267" y="66040"/>
                </a:lnTo>
                <a:lnTo>
                  <a:pt x="35267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0352" y="706802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 h="0">
                <a:moveTo>
                  <a:pt x="0" y="0"/>
                </a:moveTo>
                <a:lnTo>
                  <a:pt x="112140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20352" y="629331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90">
                <a:moveTo>
                  <a:pt x="0" y="59690"/>
                </a:moveTo>
                <a:lnTo>
                  <a:pt x="35267" y="59690"/>
                </a:lnTo>
                <a:lnTo>
                  <a:pt x="35267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20352" y="61155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 h="0">
                <a:moveTo>
                  <a:pt x="0" y="0"/>
                </a:moveTo>
                <a:lnTo>
                  <a:pt x="124802" y="0"/>
                </a:lnTo>
              </a:path>
            </a:pathLst>
          </a:custGeom>
          <a:ln w="35559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48874" y="629493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69048" y="61169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9" y="0"/>
                </a:lnTo>
              </a:path>
            </a:pathLst>
          </a:custGeom>
          <a:ln w="35598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16645" y="593895"/>
            <a:ext cx="158915" cy="232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02913" y="593897"/>
            <a:ext cx="139636" cy="2323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79966" y="593895"/>
            <a:ext cx="168427" cy="23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55560" y="629493"/>
            <a:ext cx="0" cy="196850"/>
          </a:xfrm>
          <a:custGeom>
            <a:avLst/>
            <a:gdLst/>
            <a:ahLst/>
            <a:cxnLst/>
            <a:rect l="l" t="t" r="r" b="b"/>
            <a:pathLst>
              <a:path w="0" h="196850">
                <a:moveTo>
                  <a:pt x="0" y="0"/>
                </a:moveTo>
                <a:lnTo>
                  <a:pt x="0" y="196723"/>
                </a:lnTo>
              </a:path>
            </a:pathLst>
          </a:custGeom>
          <a:ln w="35267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75734" y="61169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 h="0">
                <a:moveTo>
                  <a:pt x="0" y="0"/>
                </a:moveTo>
                <a:lnTo>
                  <a:pt x="159499" y="0"/>
                </a:lnTo>
              </a:path>
            </a:pathLst>
          </a:custGeom>
          <a:ln w="35598">
            <a:solidFill>
              <a:srgbClr val="1D1D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62586" y="593895"/>
            <a:ext cx="168427" cy="232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77070" y="593895"/>
            <a:ext cx="158915" cy="232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63336" y="593895"/>
            <a:ext cx="168427" cy="2323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69193" y="589559"/>
            <a:ext cx="105079" cy="236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5153" y="2166467"/>
            <a:ext cx="17145" cy="60960"/>
          </a:xfrm>
          <a:custGeom>
            <a:avLst/>
            <a:gdLst/>
            <a:ahLst/>
            <a:cxnLst/>
            <a:rect l="l" t="t" r="r" b="b"/>
            <a:pathLst>
              <a:path w="17145" h="60960">
                <a:moveTo>
                  <a:pt x="0" y="60959"/>
                </a:moveTo>
                <a:lnTo>
                  <a:pt x="17018" y="60959"/>
                </a:lnTo>
                <a:lnTo>
                  <a:pt x="17018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5153" y="215948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 h="0">
                <a:moveTo>
                  <a:pt x="0" y="0"/>
                </a:moveTo>
                <a:lnTo>
                  <a:pt x="107238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5153" y="2095347"/>
            <a:ext cx="17145" cy="57150"/>
          </a:xfrm>
          <a:custGeom>
            <a:avLst/>
            <a:gdLst/>
            <a:ahLst/>
            <a:cxnLst/>
            <a:rect l="l" t="t" r="r" b="b"/>
            <a:pathLst>
              <a:path w="17145" h="57150">
                <a:moveTo>
                  <a:pt x="0" y="57150"/>
                </a:moveTo>
                <a:lnTo>
                  <a:pt x="17018" y="57150"/>
                </a:lnTo>
                <a:lnTo>
                  <a:pt x="17018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3883" y="2095055"/>
            <a:ext cx="0" cy="133350"/>
          </a:xfrm>
          <a:custGeom>
            <a:avLst/>
            <a:gdLst/>
            <a:ahLst/>
            <a:cxnLst/>
            <a:rect l="l" t="t" r="r" b="b"/>
            <a:pathLst>
              <a:path w="0" h="133350">
                <a:moveTo>
                  <a:pt x="0" y="132753"/>
                </a:moveTo>
                <a:lnTo>
                  <a:pt x="0" y="0"/>
                </a:lnTo>
                <a:lnTo>
                  <a:pt x="0" y="132753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0180" y="2131071"/>
            <a:ext cx="79047" cy="99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8141" y="2133547"/>
            <a:ext cx="80721" cy="942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3410" y="2131062"/>
            <a:ext cx="73520" cy="992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1989" y="2133549"/>
            <a:ext cx="107543" cy="951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20872" y="2131067"/>
            <a:ext cx="176061" cy="99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56768" y="2131062"/>
            <a:ext cx="1052845" cy="992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60517" y="2227804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10" h="34289">
                <a:moveTo>
                  <a:pt x="0" y="34290"/>
                </a:moveTo>
                <a:lnTo>
                  <a:pt x="16179" y="34290"/>
                </a:lnTo>
                <a:lnTo>
                  <a:pt x="1617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540947" y="222145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 h="0">
                <a:moveTo>
                  <a:pt x="0" y="0"/>
                </a:moveTo>
                <a:lnTo>
                  <a:pt x="135750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540947" y="2133824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10" h="81280">
                <a:moveTo>
                  <a:pt x="0" y="81279"/>
                </a:moveTo>
                <a:lnTo>
                  <a:pt x="16179" y="81279"/>
                </a:lnTo>
                <a:lnTo>
                  <a:pt x="16179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592636" y="2133545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10" h="81280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44338" y="2133545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10" h="81280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702179" y="2133545"/>
            <a:ext cx="85737" cy="94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19243" y="2131067"/>
            <a:ext cx="185574" cy="992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30395" y="2133553"/>
            <a:ext cx="79375" cy="94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71901" y="2131066"/>
            <a:ext cx="287383" cy="992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27681" y="2131062"/>
            <a:ext cx="737778" cy="992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80776" y="2131066"/>
            <a:ext cx="366109" cy="992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8876" y="2374905"/>
            <a:ext cx="1396737" cy="1354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55488" y="2374913"/>
            <a:ext cx="79047" cy="992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08681" y="2377384"/>
            <a:ext cx="80302" cy="942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320312" y="2374907"/>
            <a:ext cx="87922" cy="1428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428082" y="2374910"/>
            <a:ext cx="207905" cy="1304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656780" y="2374908"/>
            <a:ext cx="267022" cy="9921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745849" y="2374905"/>
            <a:ext cx="2078229" cy="1304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82553" y="242249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 h="0">
                <a:moveTo>
                  <a:pt x="0" y="0"/>
                </a:moveTo>
                <a:lnTo>
                  <a:pt x="104432" y="0"/>
                </a:lnTo>
              </a:path>
            </a:pathLst>
          </a:custGeom>
          <a:ln w="1240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88876" y="2631147"/>
            <a:ext cx="84277" cy="746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97172" y="2618752"/>
            <a:ext cx="176805" cy="992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99554" y="2621236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98764" y="2618752"/>
            <a:ext cx="94195" cy="992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18544" y="2618750"/>
            <a:ext cx="185872" cy="1428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55319" y="2715489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89">
                <a:moveTo>
                  <a:pt x="0" y="34290"/>
                </a:moveTo>
                <a:lnTo>
                  <a:pt x="16179" y="34290"/>
                </a:lnTo>
                <a:lnTo>
                  <a:pt x="1617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335749" y="270913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 h="0">
                <a:moveTo>
                  <a:pt x="0" y="0"/>
                </a:moveTo>
                <a:lnTo>
                  <a:pt x="135750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35749" y="2621509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80">
                <a:moveTo>
                  <a:pt x="0" y="81279"/>
                </a:moveTo>
                <a:lnTo>
                  <a:pt x="16179" y="81279"/>
                </a:lnTo>
                <a:lnTo>
                  <a:pt x="16179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87438" y="2621230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80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39139" y="2621230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80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96988" y="2621230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08312" y="2618752"/>
            <a:ext cx="84683" cy="992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763271" y="2618752"/>
            <a:ext cx="279243" cy="992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68101" y="2618752"/>
            <a:ext cx="94195" cy="992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87873" y="2621236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292819" y="2621229"/>
            <a:ext cx="107556" cy="951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24396" y="2631154"/>
            <a:ext cx="84277" cy="746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38437" y="2696146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19" h="19685">
                <a:moveTo>
                  <a:pt x="0" y="0"/>
                </a:moveTo>
                <a:lnTo>
                  <a:pt x="19837" y="0"/>
                </a:lnTo>
                <a:lnTo>
                  <a:pt x="19837" y="19342"/>
                </a:lnTo>
                <a:lnTo>
                  <a:pt x="0" y="1934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636184" y="2582139"/>
            <a:ext cx="1073411" cy="17949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740924" y="270913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665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740924" y="2621509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10" h="81280">
                <a:moveTo>
                  <a:pt x="0" y="81279"/>
                </a:moveTo>
                <a:lnTo>
                  <a:pt x="16192" y="81279"/>
                </a:lnTo>
                <a:lnTo>
                  <a:pt x="16192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793667" y="2621230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10" h="81280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846410" y="2621230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10" h="81280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888180" y="2618752"/>
            <a:ext cx="84683" cy="992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3055" y="2862592"/>
            <a:ext cx="1449994" cy="3867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719317" y="2862594"/>
            <a:ext cx="416763" cy="9921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210222" y="2865079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15176" y="2865072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21797" y="2862595"/>
            <a:ext cx="209585" cy="1304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653107" y="2862595"/>
            <a:ext cx="94195" cy="992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809955" y="2862594"/>
            <a:ext cx="74980" cy="992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952288" y="2862590"/>
            <a:ext cx="953316" cy="14287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953424" y="2878766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4">
                <a:moveTo>
                  <a:pt x="16192" y="0"/>
                </a:moveTo>
                <a:lnTo>
                  <a:pt x="0" y="0"/>
                </a:lnTo>
                <a:lnTo>
                  <a:pt x="0" y="80568"/>
                </a:lnTo>
                <a:lnTo>
                  <a:pt x="16192" y="80568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919693" y="2865075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69">
                <a:moveTo>
                  <a:pt x="83654" y="0"/>
                </a:moveTo>
                <a:lnTo>
                  <a:pt x="0" y="0"/>
                </a:lnTo>
                <a:lnTo>
                  <a:pt x="0" y="13690"/>
                </a:lnTo>
                <a:lnTo>
                  <a:pt x="83654" y="13690"/>
                </a:lnTo>
                <a:lnTo>
                  <a:pt x="8365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024226" y="2865079"/>
            <a:ext cx="128653" cy="1329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221600" y="2862590"/>
            <a:ext cx="779965" cy="13543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964003" y="3106425"/>
            <a:ext cx="289265" cy="9921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278852" y="3106422"/>
            <a:ext cx="87922" cy="1428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392362" y="3108902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09426" y="3059488"/>
            <a:ext cx="85737" cy="1436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629103" y="3183813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19" h="19685">
                <a:moveTo>
                  <a:pt x="0" y="0"/>
                </a:moveTo>
                <a:lnTo>
                  <a:pt x="19837" y="0"/>
                </a:lnTo>
                <a:lnTo>
                  <a:pt x="19837" y="19342"/>
                </a:lnTo>
                <a:lnTo>
                  <a:pt x="0" y="1934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95153" y="3415846"/>
            <a:ext cx="88658" cy="13275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5215" y="3451866"/>
            <a:ext cx="180552" cy="992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17097" y="3454345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76970" y="3451867"/>
            <a:ext cx="176805" cy="9921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279352" y="3454353"/>
            <a:ext cx="79375" cy="9424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378562" y="3451867"/>
            <a:ext cx="94195" cy="992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498342" y="3451865"/>
            <a:ext cx="87922" cy="1428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611852" y="3454345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752201" y="3468038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5">
                <a:moveTo>
                  <a:pt x="16192" y="0"/>
                </a:moveTo>
                <a:lnTo>
                  <a:pt x="0" y="0"/>
                </a:lnTo>
                <a:lnTo>
                  <a:pt x="0" y="80568"/>
                </a:lnTo>
                <a:lnTo>
                  <a:pt x="16192" y="80568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718470" y="3454348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19" h="13970">
                <a:moveTo>
                  <a:pt x="83654" y="0"/>
                </a:moveTo>
                <a:lnTo>
                  <a:pt x="0" y="0"/>
                </a:lnTo>
                <a:lnTo>
                  <a:pt x="0" y="13690"/>
                </a:lnTo>
                <a:lnTo>
                  <a:pt x="83654" y="13690"/>
                </a:lnTo>
                <a:lnTo>
                  <a:pt x="8365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823003" y="3454346"/>
            <a:ext cx="78943" cy="951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4089" y="3451867"/>
            <a:ext cx="94195" cy="992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116231" y="3451867"/>
            <a:ext cx="183481" cy="9921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27181" y="3454344"/>
            <a:ext cx="83185" cy="94615"/>
          </a:xfrm>
          <a:custGeom>
            <a:avLst/>
            <a:gdLst/>
            <a:ahLst/>
            <a:cxnLst/>
            <a:rect l="l" t="t" r="r" b="b"/>
            <a:pathLst>
              <a:path w="83185" h="94614">
                <a:moveTo>
                  <a:pt x="16179" y="0"/>
                </a:moveTo>
                <a:lnTo>
                  <a:pt x="0" y="0"/>
                </a:lnTo>
                <a:lnTo>
                  <a:pt x="0" y="94259"/>
                </a:lnTo>
                <a:lnTo>
                  <a:pt x="16179" y="94259"/>
                </a:lnTo>
                <a:lnTo>
                  <a:pt x="16179" y="48120"/>
                </a:lnTo>
                <a:lnTo>
                  <a:pt x="36707" y="48120"/>
                </a:lnTo>
                <a:lnTo>
                  <a:pt x="35509" y="46926"/>
                </a:lnTo>
                <a:lnTo>
                  <a:pt x="36260" y="46139"/>
                </a:lnTo>
                <a:lnTo>
                  <a:pt x="16179" y="46139"/>
                </a:lnTo>
                <a:lnTo>
                  <a:pt x="16179" y="0"/>
                </a:lnTo>
                <a:close/>
              </a:path>
              <a:path w="83185" h="94614">
                <a:moveTo>
                  <a:pt x="36707" y="48120"/>
                </a:moveTo>
                <a:lnTo>
                  <a:pt x="16395" y="48120"/>
                </a:lnTo>
                <a:lnTo>
                  <a:pt x="62141" y="94259"/>
                </a:lnTo>
                <a:lnTo>
                  <a:pt x="83019" y="94259"/>
                </a:lnTo>
                <a:lnTo>
                  <a:pt x="36707" y="48120"/>
                </a:lnTo>
                <a:close/>
              </a:path>
              <a:path w="83185" h="94614">
                <a:moveTo>
                  <a:pt x="80302" y="0"/>
                </a:moveTo>
                <a:lnTo>
                  <a:pt x="59626" y="0"/>
                </a:lnTo>
                <a:lnTo>
                  <a:pt x="16395" y="46139"/>
                </a:lnTo>
                <a:lnTo>
                  <a:pt x="36260" y="46139"/>
                </a:lnTo>
                <a:lnTo>
                  <a:pt x="8030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418556" y="3451866"/>
            <a:ext cx="75565" cy="99695"/>
          </a:xfrm>
          <a:custGeom>
            <a:avLst/>
            <a:gdLst/>
            <a:ahLst/>
            <a:cxnLst/>
            <a:rect l="l" t="t" r="r" b="b"/>
            <a:pathLst>
              <a:path w="75564" h="99695">
                <a:moveTo>
                  <a:pt x="53149" y="0"/>
                </a:moveTo>
                <a:lnTo>
                  <a:pt x="44729" y="0"/>
                </a:lnTo>
                <a:lnTo>
                  <a:pt x="40995" y="381"/>
                </a:lnTo>
                <a:lnTo>
                  <a:pt x="5245" y="24701"/>
                </a:lnTo>
                <a:lnTo>
                  <a:pt x="0" y="59131"/>
                </a:lnTo>
                <a:lnTo>
                  <a:pt x="1282" y="66344"/>
                </a:lnTo>
                <a:lnTo>
                  <a:pt x="35966" y="98259"/>
                </a:lnTo>
                <a:lnTo>
                  <a:pt x="42290" y="99212"/>
                </a:lnTo>
                <a:lnTo>
                  <a:pt x="51549" y="99212"/>
                </a:lnTo>
                <a:lnTo>
                  <a:pt x="74980" y="93865"/>
                </a:lnTo>
                <a:lnTo>
                  <a:pt x="74980" y="85826"/>
                </a:lnTo>
                <a:lnTo>
                  <a:pt x="45173" y="85826"/>
                </a:lnTo>
                <a:lnTo>
                  <a:pt x="40271" y="84937"/>
                </a:lnTo>
                <a:lnTo>
                  <a:pt x="16916" y="55702"/>
                </a:lnTo>
                <a:lnTo>
                  <a:pt x="16916" y="43599"/>
                </a:lnTo>
                <a:lnTo>
                  <a:pt x="41986" y="14122"/>
                </a:lnTo>
                <a:lnTo>
                  <a:pt x="45973" y="13487"/>
                </a:lnTo>
                <a:lnTo>
                  <a:pt x="73405" y="13487"/>
                </a:lnTo>
                <a:lnTo>
                  <a:pt x="73405" y="5461"/>
                </a:lnTo>
                <a:lnTo>
                  <a:pt x="70281" y="3733"/>
                </a:lnTo>
                <a:lnTo>
                  <a:pt x="66522" y="2387"/>
                </a:lnTo>
                <a:lnTo>
                  <a:pt x="57746" y="482"/>
                </a:lnTo>
                <a:lnTo>
                  <a:pt x="53149" y="0"/>
                </a:lnTo>
                <a:close/>
              </a:path>
              <a:path w="75564" h="99695">
                <a:moveTo>
                  <a:pt x="74980" y="81064"/>
                </a:moveTo>
                <a:lnTo>
                  <a:pt x="71081" y="82588"/>
                </a:lnTo>
                <a:lnTo>
                  <a:pt x="67081" y="83756"/>
                </a:lnTo>
                <a:lnTo>
                  <a:pt x="58864" y="85420"/>
                </a:lnTo>
                <a:lnTo>
                  <a:pt x="54787" y="85826"/>
                </a:lnTo>
                <a:lnTo>
                  <a:pt x="74980" y="85826"/>
                </a:lnTo>
                <a:lnTo>
                  <a:pt x="74980" y="81064"/>
                </a:lnTo>
                <a:close/>
              </a:path>
              <a:path w="75564" h="99695">
                <a:moveTo>
                  <a:pt x="73405" y="13487"/>
                </a:moveTo>
                <a:lnTo>
                  <a:pt x="53847" y="13487"/>
                </a:lnTo>
                <a:lnTo>
                  <a:pt x="57607" y="13893"/>
                </a:lnTo>
                <a:lnTo>
                  <a:pt x="64985" y="15481"/>
                </a:lnTo>
                <a:lnTo>
                  <a:pt x="69024" y="16662"/>
                </a:lnTo>
                <a:lnTo>
                  <a:pt x="73405" y="18249"/>
                </a:lnTo>
                <a:lnTo>
                  <a:pt x="73405" y="13487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541356" y="3468038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5">
                <a:moveTo>
                  <a:pt x="16192" y="0"/>
                </a:moveTo>
                <a:lnTo>
                  <a:pt x="0" y="0"/>
                </a:lnTo>
                <a:lnTo>
                  <a:pt x="0" y="80568"/>
                </a:lnTo>
                <a:lnTo>
                  <a:pt x="16192" y="80568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507625" y="3454348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19" h="13970">
                <a:moveTo>
                  <a:pt x="83654" y="0"/>
                </a:moveTo>
                <a:lnTo>
                  <a:pt x="0" y="0"/>
                </a:lnTo>
                <a:lnTo>
                  <a:pt x="0" y="13690"/>
                </a:lnTo>
                <a:lnTo>
                  <a:pt x="83654" y="13690"/>
                </a:lnTo>
                <a:lnTo>
                  <a:pt x="8365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606531" y="3451871"/>
            <a:ext cx="79375" cy="99695"/>
          </a:xfrm>
          <a:custGeom>
            <a:avLst/>
            <a:gdLst/>
            <a:ahLst/>
            <a:cxnLst/>
            <a:rect l="l" t="t" r="r" b="b"/>
            <a:pathLst>
              <a:path w="79375" h="99695">
                <a:moveTo>
                  <a:pt x="36438" y="38785"/>
                </a:moveTo>
                <a:lnTo>
                  <a:pt x="31003" y="38785"/>
                </a:lnTo>
                <a:lnTo>
                  <a:pt x="26050" y="39484"/>
                </a:lnTo>
                <a:lnTo>
                  <a:pt x="0" y="74206"/>
                </a:lnTo>
                <a:lnTo>
                  <a:pt x="688" y="77876"/>
                </a:lnTo>
                <a:lnTo>
                  <a:pt x="27764" y="99212"/>
                </a:lnTo>
                <a:lnTo>
                  <a:pt x="36121" y="99212"/>
                </a:lnTo>
                <a:lnTo>
                  <a:pt x="63273" y="86321"/>
                </a:lnTo>
                <a:lnTo>
                  <a:pt x="79047" y="86321"/>
                </a:lnTo>
                <a:lnTo>
                  <a:pt x="79047" y="86118"/>
                </a:lnTo>
                <a:lnTo>
                  <a:pt x="33085" y="86118"/>
                </a:lnTo>
                <a:lnTo>
                  <a:pt x="30609" y="85775"/>
                </a:lnTo>
                <a:lnTo>
                  <a:pt x="16804" y="71767"/>
                </a:lnTo>
                <a:lnTo>
                  <a:pt x="16804" y="63093"/>
                </a:lnTo>
                <a:lnTo>
                  <a:pt x="18747" y="58826"/>
                </a:lnTo>
                <a:lnTo>
                  <a:pt x="26507" y="53276"/>
                </a:lnTo>
                <a:lnTo>
                  <a:pt x="31879" y="51892"/>
                </a:lnTo>
                <a:lnTo>
                  <a:pt x="79047" y="51892"/>
                </a:lnTo>
                <a:lnTo>
                  <a:pt x="79047" y="43052"/>
                </a:lnTo>
                <a:lnTo>
                  <a:pt x="62435" y="43052"/>
                </a:lnTo>
                <a:lnTo>
                  <a:pt x="59031" y="41871"/>
                </a:lnTo>
                <a:lnTo>
                  <a:pt x="55133" y="40868"/>
                </a:lnTo>
                <a:lnTo>
                  <a:pt x="46357" y="39281"/>
                </a:lnTo>
                <a:lnTo>
                  <a:pt x="41594" y="38849"/>
                </a:lnTo>
                <a:lnTo>
                  <a:pt x="36438" y="38785"/>
                </a:lnTo>
                <a:close/>
              </a:path>
              <a:path w="79375" h="99695">
                <a:moveTo>
                  <a:pt x="79047" y="86321"/>
                </a:moveTo>
                <a:lnTo>
                  <a:pt x="63692" y="86321"/>
                </a:lnTo>
                <a:lnTo>
                  <a:pt x="65470" y="96735"/>
                </a:lnTo>
                <a:lnTo>
                  <a:pt x="79047" y="96735"/>
                </a:lnTo>
                <a:lnTo>
                  <a:pt x="79047" y="86321"/>
                </a:lnTo>
                <a:close/>
              </a:path>
              <a:path w="79375" h="99695">
                <a:moveTo>
                  <a:pt x="79047" y="51892"/>
                </a:moveTo>
                <a:lnTo>
                  <a:pt x="38737" y="51892"/>
                </a:lnTo>
                <a:lnTo>
                  <a:pt x="43664" y="51942"/>
                </a:lnTo>
                <a:lnTo>
                  <a:pt x="48160" y="52349"/>
                </a:lnTo>
                <a:lnTo>
                  <a:pt x="56339" y="53809"/>
                </a:lnTo>
                <a:lnTo>
                  <a:pt x="59882" y="54571"/>
                </a:lnTo>
                <a:lnTo>
                  <a:pt x="62854" y="55359"/>
                </a:lnTo>
                <a:lnTo>
                  <a:pt x="62749" y="74307"/>
                </a:lnTo>
                <a:lnTo>
                  <a:pt x="39194" y="86118"/>
                </a:lnTo>
                <a:lnTo>
                  <a:pt x="79047" y="86118"/>
                </a:lnTo>
                <a:lnTo>
                  <a:pt x="79047" y="51892"/>
                </a:lnTo>
                <a:close/>
              </a:path>
              <a:path w="79375" h="99695">
                <a:moveTo>
                  <a:pt x="73579" y="13385"/>
                </a:moveTo>
                <a:lnTo>
                  <a:pt x="42560" y="13385"/>
                </a:lnTo>
                <a:lnTo>
                  <a:pt x="47919" y="14427"/>
                </a:lnTo>
                <a:lnTo>
                  <a:pt x="55856" y="18592"/>
                </a:lnTo>
                <a:lnTo>
                  <a:pt x="62854" y="33934"/>
                </a:lnTo>
                <a:lnTo>
                  <a:pt x="62854" y="43052"/>
                </a:lnTo>
                <a:lnTo>
                  <a:pt x="79047" y="43052"/>
                </a:lnTo>
                <a:lnTo>
                  <a:pt x="79047" y="30784"/>
                </a:lnTo>
                <a:lnTo>
                  <a:pt x="78818" y="27990"/>
                </a:lnTo>
                <a:lnTo>
                  <a:pt x="77916" y="22898"/>
                </a:lnTo>
                <a:lnTo>
                  <a:pt x="77167" y="20573"/>
                </a:lnTo>
                <a:lnTo>
                  <a:pt x="73579" y="13385"/>
                </a:lnTo>
                <a:close/>
              </a:path>
              <a:path w="79375" h="99695">
                <a:moveTo>
                  <a:pt x="47817" y="0"/>
                </a:moveTo>
                <a:lnTo>
                  <a:pt x="35016" y="0"/>
                </a:lnTo>
                <a:lnTo>
                  <a:pt x="32222" y="126"/>
                </a:lnTo>
                <a:lnTo>
                  <a:pt x="8447" y="5549"/>
                </a:lnTo>
                <a:lnTo>
                  <a:pt x="8447" y="18453"/>
                </a:lnTo>
                <a:lnTo>
                  <a:pt x="12842" y="16865"/>
                </a:lnTo>
                <a:lnTo>
                  <a:pt x="17236" y="15620"/>
                </a:lnTo>
                <a:lnTo>
                  <a:pt x="26075" y="13830"/>
                </a:lnTo>
                <a:lnTo>
                  <a:pt x="30799" y="13385"/>
                </a:lnTo>
                <a:lnTo>
                  <a:pt x="73579" y="13385"/>
                </a:lnTo>
                <a:lnTo>
                  <a:pt x="73332" y="12890"/>
                </a:lnTo>
                <a:lnTo>
                  <a:pt x="68760" y="8432"/>
                </a:lnTo>
                <a:lnTo>
                  <a:pt x="56009" y="1676"/>
                </a:lnTo>
                <a:lnTo>
                  <a:pt x="47817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704374" y="3454351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4" h="94614">
                <a:moveTo>
                  <a:pt x="19215" y="0"/>
                </a:moveTo>
                <a:lnTo>
                  <a:pt x="1358" y="0"/>
                </a:lnTo>
                <a:lnTo>
                  <a:pt x="37591" y="46227"/>
                </a:lnTo>
                <a:lnTo>
                  <a:pt x="0" y="94246"/>
                </a:lnTo>
                <a:lnTo>
                  <a:pt x="17538" y="94246"/>
                </a:lnTo>
                <a:lnTo>
                  <a:pt x="46164" y="56553"/>
                </a:lnTo>
                <a:lnTo>
                  <a:pt x="63391" y="56553"/>
                </a:lnTo>
                <a:lnTo>
                  <a:pt x="55549" y="46621"/>
                </a:lnTo>
                <a:lnTo>
                  <a:pt x="63567" y="36309"/>
                </a:lnTo>
                <a:lnTo>
                  <a:pt x="46570" y="36309"/>
                </a:lnTo>
                <a:lnTo>
                  <a:pt x="19215" y="0"/>
                </a:lnTo>
                <a:close/>
              </a:path>
              <a:path w="93344" h="94614">
                <a:moveTo>
                  <a:pt x="63391" y="56553"/>
                </a:moveTo>
                <a:lnTo>
                  <a:pt x="46570" y="56553"/>
                </a:lnTo>
                <a:lnTo>
                  <a:pt x="75603" y="94246"/>
                </a:lnTo>
                <a:lnTo>
                  <a:pt x="93154" y="94246"/>
                </a:lnTo>
                <a:lnTo>
                  <a:pt x="63391" y="56553"/>
                </a:lnTo>
                <a:close/>
              </a:path>
              <a:path w="93344" h="94614">
                <a:moveTo>
                  <a:pt x="91795" y="0"/>
                </a:moveTo>
                <a:lnTo>
                  <a:pt x="73939" y="0"/>
                </a:lnTo>
                <a:lnTo>
                  <a:pt x="46989" y="36309"/>
                </a:lnTo>
                <a:lnTo>
                  <a:pt x="63567" y="36309"/>
                </a:lnTo>
                <a:lnTo>
                  <a:pt x="91795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802749" y="3526975"/>
            <a:ext cx="37465" cy="60325"/>
          </a:xfrm>
          <a:custGeom>
            <a:avLst/>
            <a:gdLst/>
            <a:ahLst/>
            <a:cxnLst/>
            <a:rect l="l" t="t" r="r" b="b"/>
            <a:pathLst>
              <a:path w="37464" h="60325">
                <a:moveTo>
                  <a:pt x="37274" y="0"/>
                </a:moveTo>
                <a:lnTo>
                  <a:pt x="17437" y="0"/>
                </a:lnTo>
                <a:lnTo>
                  <a:pt x="0" y="60325"/>
                </a:lnTo>
                <a:lnTo>
                  <a:pt x="19837" y="60325"/>
                </a:lnTo>
                <a:lnTo>
                  <a:pt x="3727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902996" y="3454346"/>
            <a:ext cx="95453" cy="14039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060895" y="3454345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168982" y="3451871"/>
            <a:ext cx="79047" cy="99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73616" y="3451866"/>
            <a:ext cx="74980" cy="992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458762" y="3451865"/>
            <a:ext cx="1065682" cy="14288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568934" y="3468038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5">
                <a:moveTo>
                  <a:pt x="16192" y="0"/>
                </a:moveTo>
                <a:lnTo>
                  <a:pt x="0" y="0"/>
                </a:lnTo>
                <a:lnTo>
                  <a:pt x="0" y="80568"/>
                </a:lnTo>
                <a:lnTo>
                  <a:pt x="16192" y="80568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535203" y="3454348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83654" y="0"/>
                </a:moveTo>
                <a:lnTo>
                  <a:pt x="0" y="0"/>
                </a:lnTo>
                <a:lnTo>
                  <a:pt x="0" y="13690"/>
                </a:lnTo>
                <a:lnTo>
                  <a:pt x="83654" y="13690"/>
                </a:lnTo>
                <a:lnTo>
                  <a:pt x="8365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93059" y="3695713"/>
            <a:ext cx="175234" cy="9921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94960" y="3649078"/>
            <a:ext cx="91230" cy="14584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11777" y="369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28846" y="36981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36825" y="3695710"/>
            <a:ext cx="179096" cy="992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336808" y="36981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44896" y="3695713"/>
            <a:ext cx="79047" cy="9921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547954" y="3698190"/>
            <a:ext cx="80721" cy="9425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702823" y="369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819892" y="36981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927867" y="3648774"/>
            <a:ext cx="123329" cy="18981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070618" y="3695710"/>
            <a:ext cx="94195" cy="992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190398" y="3695707"/>
            <a:ext cx="87922" cy="1428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303913" y="3698187"/>
            <a:ext cx="104736" cy="942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434032" y="3695713"/>
            <a:ext cx="79047" cy="9921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622105" y="3792447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10" h="34289">
                <a:moveTo>
                  <a:pt x="0" y="34290"/>
                </a:moveTo>
                <a:lnTo>
                  <a:pt x="16179" y="34290"/>
                </a:lnTo>
                <a:lnTo>
                  <a:pt x="1617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544406" y="378546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878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544406" y="3698467"/>
            <a:ext cx="16510" cy="80010"/>
          </a:xfrm>
          <a:custGeom>
            <a:avLst/>
            <a:gdLst/>
            <a:ahLst/>
            <a:cxnLst/>
            <a:rect l="l" t="t" r="r" b="b"/>
            <a:pathLst>
              <a:path w="16510" h="80010">
                <a:moveTo>
                  <a:pt x="0" y="80009"/>
                </a:moveTo>
                <a:lnTo>
                  <a:pt x="16179" y="80009"/>
                </a:lnTo>
                <a:lnTo>
                  <a:pt x="16179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2605913" y="3698187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5">
                <a:moveTo>
                  <a:pt x="16192" y="0"/>
                </a:moveTo>
                <a:lnTo>
                  <a:pt x="0" y="0"/>
                </a:lnTo>
                <a:lnTo>
                  <a:pt x="0" y="80467"/>
                </a:lnTo>
                <a:lnTo>
                  <a:pt x="16192" y="80467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663769" y="369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775606" y="3698190"/>
            <a:ext cx="135755" cy="13295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064565" y="3792447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10" h="34289">
                <a:moveTo>
                  <a:pt x="0" y="34290"/>
                </a:moveTo>
                <a:lnTo>
                  <a:pt x="16179" y="34290"/>
                </a:lnTo>
                <a:lnTo>
                  <a:pt x="16179" y="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2986867" y="3785462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878" y="0"/>
                </a:lnTo>
              </a:path>
            </a:pathLst>
          </a:custGeom>
          <a:ln w="1397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86867" y="3698467"/>
            <a:ext cx="16510" cy="80010"/>
          </a:xfrm>
          <a:custGeom>
            <a:avLst/>
            <a:gdLst/>
            <a:ahLst/>
            <a:cxnLst/>
            <a:rect l="l" t="t" r="r" b="b"/>
            <a:pathLst>
              <a:path w="16510" h="80010">
                <a:moveTo>
                  <a:pt x="0" y="80009"/>
                </a:moveTo>
                <a:lnTo>
                  <a:pt x="16179" y="80009"/>
                </a:lnTo>
                <a:lnTo>
                  <a:pt x="16179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048373" y="3698187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5">
                <a:moveTo>
                  <a:pt x="16192" y="0"/>
                </a:moveTo>
                <a:lnTo>
                  <a:pt x="0" y="0"/>
                </a:lnTo>
                <a:lnTo>
                  <a:pt x="0" y="80467"/>
                </a:lnTo>
                <a:lnTo>
                  <a:pt x="16192" y="80467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106223" y="369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212840" y="3695713"/>
            <a:ext cx="278836" cy="9921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512553" y="3698189"/>
            <a:ext cx="107556" cy="9514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694260" y="3695705"/>
            <a:ext cx="1167710" cy="13543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937478" y="369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93065" y="3942030"/>
            <a:ext cx="104736" cy="942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23185" y="3939556"/>
            <a:ext cx="191411" cy="9921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40182" y="3939552"/>
            <a:ext cx="94195" cy="992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80527" y="3939547"/>
            <a:ext cx="1682126" cy="38672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222436" y="3939552"/>
            <a:ext cx="185569" cy="9921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433590" y="3942030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2547310" y="3939550"/>
            <a:ext cx="189741" cy="14287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756900" y="3939552"/>
            <a:ext cx="179096" cy="9921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956882" y="3942030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070605" y="3942029"/>
            <a:ext cx="219508" cy="9514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51724" y="3942026"/>
            <a:ext cx="80302" cy="942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463356" y="3939550"/>
            <a:ext cx="87922" cy="14287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571121" y="3939552"/>
            <a:ext cx="94195" cy="992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685160" y="3939552"/>
            <a:ext cx="84683" cy="9921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97310" y="3939556"/>
            <a:ext cx="381275" cy="9921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199991" y="4016946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5">
                <a:moveTo>
                  <a:pt x="0" y="0"/>
                </a:moveTo>
                <a:lnTo>
                  <a:pt x="19837" y="0"/>
                </a:lnTo>
                <a:lnTo>
                  <a:pt x="19837" y="19342"/>
                </a:lnTo>
                <a:lnTo>
                  <a:pt x="0" y="1934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298784" y="3903530"/>
            <a:ext cx="88658" cy="13275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408846" y="3939551"/>
            <a:ext cx="180552" cy="992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620728" y="3942030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780602" y="3942036"/>
            <a:ext cx="79375" cy="9424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4885550" y="3942029"/>
            <a:ext cx="107556" cy="9514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283533" y="4183395"/>
            <a:ext cx="183480" cy="9921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2526851" y="4183395"/>
            <a:ext cx="219092" cy="13047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2771524" y="4185871"/>
            <a:ext cx="182854" cy="9614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2980076" y="4183398"/>
            <a:ext cx="79047" cy="992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080007" y="4185875"/>
            <a:ext cx="106197" cy="12799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257646" y="4185873"/>
            <a:ext cx="82384" cy="9425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365625" y="4183395"/>
            <a:ext cx="84683" cy="992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3510144" y="4183395"/>
            <a:ext cx="295432" cy="9921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836902" y="4185873"/>
            <a:ext cx="78943" cy="9514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940917" y="4183395"/>
            <a:ext cx="185568" cy="9921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194879" y="4185871"/>
            <a:ext cx="83019" cy="9425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87319" y="4427222"/>
            <a:ext cx="1409466" cy="38671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064138" y="4429702"/>
            <a:ext cx="104736" cy="942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199894" y="4429702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2307869" y="4427225"/>
            <a:ext cx="94195" cy="9921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427640" y="4427225"/>
            <a:ext cx="176805" cy="99212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662396" y="4429705"/>
            <a:ext cx="106197" cy="12799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2797220" y="4427222"/>
            <a:ext cx="196429" cy="14288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013273" y="4429698"/>
            <a:ext cx="68199" cy="9425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101628" y="4429702"/>
            <a:ext cx="197688" cy="9425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360924" y="4429702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477991" y="4429702"/>
            <a:ext cx="82384" cy="9425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581265" y="4427225"/>
            <a:ext cx="183480" cy="9921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3792217" y="4427222"/>
            <a:ext cx="87922" cy="14287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899987" y="4427225"/>
            <a:ext cx="84683" cy="9921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006396" y="4427223"/>
            <a:ext cx="74980" cy="992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105916" y="4429702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219638" y="4429709"/>
            <a:ext cx="219508" cy="9514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595153" y="4980490"/>
            <a:ext cx="96075" cy="13275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14199" y="5016510"/>
            <a:ext cx="192984" cy="99212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970883" y="50189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078971" y="5016513"/>
            <a:ext cx="79047" cy="992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89341" y="5106897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665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89341" y="5019267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0" y="81279"/>
                </a:moveTo>
                <a:lnTo>
                  <a:pt x="16192" y="81279"/>
                </a:lnTo>
                <a:lnTo>
                  <a:pt x="16192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242084" y="5018987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294827" y="5018987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342336" y="50189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502213" y="5016510"/>
            <a:ext cx="185569" cy="99212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707620" y="5016510"/>
            <a:ext cx="94195" cy="9921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827400" y="5016507"/>
            <a:ext cx="204042" cy="142875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056935" y="50189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174003" y="5018987"/>
            <a:ext cx="82384" cy="9425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282092" y="5016513"/>
            <a:ext cx="179930" cy="99212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482900" y="5018989"/>
            <a:ext cx="107556" cy="9514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648940" y="4978010"/>
            <a:ext cx="1192996" cy="18137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867518" y="5086756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70">
                <a:moveTo>
                  <a:pt x="0" y="0"/>
                </a:moveTo>
                <a:lnTo>
                  <a:pt x="28092" y="0"/>
                </a:lnTo>
                <a:lnTo>
                  <a:pt x="28092" y="26492"/>
                </a:lnTo>
                <a:lnTo>
                  <a:pt x="0" y="26492"/>
                </a:lnTo>
                <a:lnTo>
                  <a:pt x="0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921185" y="5014716"/>
            <a:ext cx="101726" cy="101015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044840" y="5014716"/>
            <a:ext cx="165209" cy="147142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240860" y="5086756"/>
            <a:ext cx="28575" cy="26670"/>
          </a:xfrm>
          <a:custGeom>
            <a:avLst/>
            <a:gdLst/>
            <a:ahLst/>
            <a:cxnLst/>
            <a:rect l="l" t="t" r="r" b="b"/>
            <a:pathLst>
              <a:path w="28575" h="26670">
                <a:moveTo>
                  <a:pt x="0" y="0"/>
                </a:moveTo>
                <a:lnTo>
                  <a:pt x="28092" y="0"/>
                </a:lnTo>
                <a:lnTo>
                  <a:pt x="28092" y="26492"/>
                </a:lnTo>
                <a:lnTo>
                  <a:pt x="0" y="26492"/>
                </a:lnTo>
                <a:lnTo>
                  <a:pt x="0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298701" y="5017099"/>
            <a:ext cx="91490" cy="98628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411591" y="5014725"/>
            <a:ext cx="140555" cy="137217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593064" y="5262830"/>
            <a:ext cx="82384" cy="9425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01153" y="5260356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11532" y="5262826"/>
            <a:ext cx="80302" cy="9425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23163" y="5262830"/>
            <a:ext cx="85737" cy="94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040221" y="535074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665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040221" y="5263109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0" y="81279"/>
                </a:moveTo>
                <a:lnTo>
                  <a:pt x="16192" y="81279"/>
                </a:lnTo>
                <a:lnTo>
                  <a:pt x="16192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092964" y="5262830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145707" y="5262830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193217" y="5262830"/>
            <a:ext cx="85737" cy="94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299834" y="5260352"/>
            <a:ext cx="234649" cy="13543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609995" y="5262826"/>
            <a:ext cx="80302" cy="9425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721627" y="5260350"/>
            <a:ext cx="87922" cy="14287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835138" y="5262830"/>
            <a:ext cx="85737" cy="94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952195" y="5262830"/>
            <a:ext cx="234031" cy="9614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2217558" y="5262830"/>
            <a:ext cx="85737" cy="94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2324176" y="5260352"/>
            <a:ext cx="183480" cy="99212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2567491" y="5260352"/>
            <a:ext cx="183480" cy="99212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2778439" y="5260351"/>
            <a:ext cx="264099" cy="99212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3063417" y="5262829"/>
            <a:ext cx="107556" cy="95148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3287938" y="5262830"/>
            <a:ext cx="82384" cy="94259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3396027" y="5260356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3506406" y="5262830"/>
            <a:ext cx="159451" cy="132955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3741365" y="5262830"/>
            <a:ext cx="85737" cy="94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3901248" y="5262830"/>
            <a:ext cx="104736" cy="9425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4036999" y="5262829"/>
            <a:ext cx="107556" cy="95148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4212958" y="5260351"/>
            <a:ext cx="74980" cy="99212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80527" y="5504195"/>
            <a:ext cx="315379" cy="142877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921482" y="5506679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020692" y="5504195"/>
            <a:ext cx="196639" cy="99212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248657" y="5506673"/>
            <a:ext cx="78943" cy="95148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346931" y="5504193"/>
            <a:ext cx="172723" cy="99212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540532" y="5506679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645486" y="5506673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756812" y="5504195"/>
            <a:ext cx="84683" cy="9921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868968" y="5506673"/>
            <a:ext cx="104736" cy="942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2047537" y="5506673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2155625" y="5504198"/>
            <a:ext cx="79047" cy="992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2265998" y="5457257"/>
            <a:ext cx="85737" cy="14367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2372621" y="5504195"/>
            <a:ext cx="209585" cy="13047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2609679" y="5506673"/>
            <a:ext cx="104736" cy="942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2788249" y="5506673"/>
            <a:ext cx="104736" cy="9425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2918260" y="5504195"/>
            <a:ext cx="84683" cy="99212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024671" y="5504193"/>
            <a:ext cx="282058" cy="99213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375118" y="5506679"/>
            <a:ext cx="79375" cy="9424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3474440" y="5504198"/>
            <a:ext cx="79047" cy="99212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584809" y="5504192"/>
            <a:ext cx="1527663" cy="37896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105082" y="5581586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5">
                <a:moveTo>
                  <a:pt x="0" y="0"/>
                </a:moveTo>
                <a:lnTo>
                  <a:pt x="19837" y="0"/>
                </a:lnTo>
                <a:lnTo>
                  <a:pt x="19837" y="19342"/>
                </a:lnTo>
                <a:lnTo>
                  <a:pt x="0" y="1934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603662" y="5727247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10">
                <a:moveTo>
                  <a:pt x="0" y="0"/>
                </a:moveTo>
                <a:lnTo>
                  <a:pt x="0" y="118110"/>
                </a:lnTo>
              </a:path>
            </a:pathLst>
          </a:custGeom>
          <a:ln w="17017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95153" y="5719628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 h="0">
                <a:moveTo>
                  <a:pt x="0" y="0"/>
                </a:moveTo>
                <a:lnTo>
                  <a:pt x="105676" y="0"/>
                </a:lnTo>
              </a:path>
            </a:pathLst>
          </a:custGeom>
          <a:ln w="15239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92321" y="5727489"/>
            <a:ext cx="0" cy="117475"/>
          </a:xfrm>
          <a:custGeom>
            <a:avLst/>
            <a:gdLst/>
            <a:ahLst/>
            <a:cxnLst/>
            <a:rect l="l" t="t" r="r" b="b"/>
            <a:pathLst>
              <a:path w="0" h="117475">
                <a:moveTo>
                  <a:pt x="0" y="0"/>
                </a:moveTo>
                <a:lnTo>
                  <a:pt x="0" y="117271"/>
                </a:lnTo>
              </a:path>
            </a:pathLst>
          </a:custGeom>
          <a:ln w="17018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34561" y="5748022"/>
            <a:ext cx="87922" cy="14287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48072" y="5750502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007954" y="5750502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121676" y="5750509"/>
            <a:ext cx="107543" cy="95148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260565" y="5750502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368544" y="5748025"/>
            <a:ext cx="84683" cy="9921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480690" y="5838412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665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480690" y="5750782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0" y="81280"/>
                </a:moveTo>
                <a:lnTo>
                  <a:pt x="16192" y="81280"/>
                </a:lnTo>
                <a:lnTo>
                  <a:pt x="16192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533433" y="5750502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586176" y="5750502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633689" y="5750502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741669" y="5748025"/>
            <a:ext cx="84683" cy="99212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853825" y="5750502"/>
            <a:ext cx="104736" cy="942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2032388" y="5748025"/>
            <a:ext cx="288013" cy="99212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351732" y="5750502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2464610" y="5750510"/>
            <a:ext cx="76758" cy="94246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2566964" y="5748025"/>
            <a:ext cx="84683" cy="9921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2673374" y="5748023"/>
            <a:ext cx="172723" cy="99212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866976" y="5750510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2966189" y="5748025"/>
            <a:ext cx="84683" cy="99212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3121158" y="5748020"/>
            <a:ext cx="822048" cy="99225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87316" y="5991867"/>
            <a:ext cx="94195" cy="992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02432" y="5945235"/>
            <a:ext cx="91230" cy="145846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19251" y="5991865"/>
            <a:ext cx="87922" cy="1428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927129" y="5991871"/>
            <a:ext cx="179930" cy="99212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127944" y="5994345"/>
            <a:ext cx="198099" cy="9614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357374" y="5994345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517247" y="5994353"/>
            <a:ext cx="79375" cy="9424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622205" y="5994345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735924" y="5994345"/>
            <a:ext cx="85737" cy="94259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852994" y="5994345"/>
            <a:ext cx="104736" cy="942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983115" y="5991871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2093493" y="5994345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2207214" y="5994345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2318539" y="5991867"/>
            <a:ext cx="84683" cy="99212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2473507" y="5994345"/>
            <a:ext cx="82384" cy="9425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2581596" y="5991871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2729041" y="5953366"/>
            <a:ext cx="1675852" cy="181373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4474127" y="5994353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4579073" y="5994349"/>
            <a:ext cx="107556" cy="95148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593062" y="623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10130" y="6238187"/>
            <a:ext cx="104736" cy="942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840143" y="6235710"/>
            <a:ext cx="84683" cy="99212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946555" y="6235710"/>
            <a:ext cx="278922" cy="99212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295753" y="6326097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 h="0">
                <a:moveTo>
                  <a:pt x="0" y="0"/>
                </a:moveTo>
                <a:lnTo>
                  <a:pt x="121665" y="0"/>
                </a:lnTo>
              </a:path>
            </a:pathLst>
          </a:custGeom>
          <a:ln w="12700">
            <a:solidFill>
              <a:srgbClr val="808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295753" y="6238467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0" y="81280"/>
                </a:moveTo>
                <a:lnTo>
                  <a:pt x="16192" y="81280"/>
                </a:lnTo>
                <a:lnTo>
                  <a:pt x="16192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348496" y="6238187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92" y="0"/>
                </a:moveTo>
                <a:lnTo>
                  <a:pt x="0" y="0"/>
                </a:lnTo>
                <a:lnTo>
                  <a:pt x="0" y="81064"/>
                </a:lnTo>
                <a:lnTo>
                  <a:pt x="16192" y="81064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401239" y="6238187"/>
            <a:ext cx="16510" cy="81280"/>
          </a:xfrm>
          <a:custGeom>
            <a:avLst/>
            <a:gdLst/>
            <a:ahLst/>
            <a:cxnLst/>
            <a:rect l="l" t="t" r="r" b="b"/>
            <a:pathLst>
              <a:path w="16509" h="81279">
                <a:moveTo>
                  <a:pt x="16179" y="0"/>
                </a:moveTo>
                <a:lnTo>
                  <a:pt x="0" y="0"/>
                </a:lnTo>
                <a:lnTo>
                  <a:pt x="0" y="81064"/>
                </a:lnTo>
                <a:lnTo>
                  <a:pt x="16179" y="81064"/>
                </a:lnTo>
                <a:lnTo>
                  <a:pt x="16179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443116" y="6235713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553495" y="62381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661473" y="6235708"/>
            <a:ext cx="74980" cy="992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803806" y="62381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911894" y="6235713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2022268" y="6188773"/>
            <a:ext cx="85737" cy="1436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162619" y="6251881"/>
            <a:ext cx="16510" cy="80645"/>
          </a:xfrm>
          <a:custGeom>
            <a:avLst/>
            <a:gdLst/>
            <a:ahLst/>
            <a:cxnLst/>
            <a:rect l="l" t="t" r="r" b="b"/>
            <a:pathLst>
              <a:path w="16510" h="80645">
                <a:moveTo>
                  <a:pt x="16192" y="0"/>
                </a:moveTo>
                <a:lnTo>
                  <a:pt x="0" y="0"/>
                </a:lnTo>
                <a:lnTo>
                  <a:pt x="0" y="80568"/>
                </a:lnTo>
                <a:lnTo>
                  <a:pt x="16192" y="80568"/>
                </a:lnTo>
                <a:lnTo>
                  <a:pt x="16192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128888" y="6238190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19" h="13970">
                <a:moveTo>
                  <a:pt x="83654" y="0"/>
                </a:moveTo>
                <a:lnTo>
                  <a:pt x="0" y="0"/>
                </a:lnTo>
                <a:lnTo>
                  <a:pt x="0" y="13690"/>
                </a:lnTo>
                <a:lnTo>
                  <a:pt x="83654" y="13690"/>
                </a:lnTo>
                <a:lnTo>
                  <a:pt x="83654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2233427" y="623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2393308" y="6238183"/>
            <a:ext cx="80302" cy="94259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2499306" y="6235713"/>
            <a:ext cx="79047" cy="99212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2609684" y="6235707"/>
            <a:ext cx="186717" cy="142875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2817287" y="6238187"/>
            <a:ext cx="82384" cy="942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2925268" y="6235710"/>
            <a:ext cx="84683" cy="99212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3037423" y="6235707"/>
            <a:ext cx="87922" cy="1428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3145301" y="6235713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3298489" y="6238187"/>
            <a:ext cx="198100" cy="9614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3527921" y="6238187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3681012" y="6235705"/>
            <a:ext cx="897876" cy="99225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4612830" y="6313093"/>
            <a:ext cx="20320" cy="19685"/>
          </a:xfrm>
          <a:custGeom>
            <a:avLst/>
            <a:gdLst/>
            <a:ahLst/>
            <a:cxnLst/>
            <a:rect l="l" t="t" r="r" b="b"/>
            <a:pathLst>
              <a:path w="20320" h="19685">
                <a:moveTo>
                  <a:pt x="0" y="0"/>
                </a:moveTo>
                <a:lnTo>
                  <a:pt x="19837" y="0"/>
                </a:lnTo>
                <a:lnTo>
                  <a:pt x="19837" y="19342"/>
                </a:lnTo>
                <a:lnTo>
                  <a:pt x="0" y="19342"/>
                </a:lnTo>
                <a:lnTo>
                  <a:pt x="0" y="0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2037207" y="6534519"/>
            <a:ext cx="990607" cy="145853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3101950" y="6583636"/>
            <a:ext cx="79375" cy="9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3206907" y="6583630"/>
            <a:ext cx="82384" cy="9425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3320628" y="6583630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3437698" y="6583630"/>
            <a:ext cx="104736" cy="942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3567817" y="6581156"/>
            <a:ext cx="79047" cy="9921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3678196" y="6583630"/>
            <a:ext cx="82384" cy="94259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3791917" y="6583630"/>
            <a:ext cx="85737" cy="942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3903241" y="6581152"/>
            <a:ext cx="84683" cy="992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4018004" y="6545135"/>
            <a:ext cx="19685" cy="133350"/>
          </a:xfrm>
          <a:custGeom>
            <a:avLst/>
            <a:gdLst/>
            <a:ahLst/>
            <a:cxnLst/>
            <a:rect l="l" t="t" r="r" b="b"/>
            <a:pathLst>
              <a:path w="19685" h="133350">
                <a:moveTo>
                  <a:pt x="19316" y="0"/>
                </a:moveTo>
                <a:lnTo>
                  <a:pt x="622" y="0"/>
                </a:lnTo>
                <a:lnTo>
                  <a:pt x="3136" y="89992"/>
                </a:lnTo>
                <a:lnTo>
                  <a:pt x="16814" y="89992"/>
                </a:lnTo>
                <a:lnTo>
                  <a:pt x="19316" y="0"/>
                </a:lnTo>
                <a:close/>
              </a:path>
              <a:path w="19685" h="133350">
                <a:moveTo>
                  <a:pt x="16179" y="113411"/>
                </a:moveTo>
                <a:lnTo>
                  <a:pt x="0" y="113411"/>
                </a:lnTo>
                <a:lnTo>
                  <a:pt x="0" y="132753"/>
                </a:lnTo>
                <a:lnTo>
                  <a:pt x="16179" y="132753"/>
                </a:lnTo>
                <a:lnTo>
                  <a:pt x="16179" y="113411"/>
                </a:lnTo>
                <a:close/>
              </a:path>
            </a:pathLst>
          </a:custGeom>
          <a:solidFill>
            <a:srgbClr val="8083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577392" y="1327651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5" h="0">
                <a:moveTo>
                  <a:pt x="0" y="0"/>
                </a:moveTo>
                <a:lnTo>
                  <a:pt x="883970" y="0"/>
                </a:lnTo>
              </a:path>
            </a:pathLst>
          </a:custGeom>
          <a:ln w="73342">
            <a:solidFill>
              <a:srgbClr val="829F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6286944" y="0"/>
            <a:ext cx="4405630" cy="7560309"/>
          </a:xfrm>
          <a:custGeom>
            <a:avLst/>
            <a:gdLst/>
            <a:ahLst/>
            <a:cxnLst/>
            <a:rect l="l" t="t" r="r" b="b"/>
            <a:pathLst>
              <a:path w="4405630" h="7560309">
                <a:moveTo>
                  <a:pt x="4405058" y="7560005"/>
                </a:moveTo>
                <a:lnTo>
                  <a:pt x="0" y="7560005"/>
                </a:lnTo>
                <a:lnTo>
                  <a:pt x="0" y="0"/>
                </a:lnTo>
                <a:lnTo>
                  <a:pt x="4405058" y="0"/>
                </a:lnTo>
                <a:lnTo>
                  <a:pt x="4405058" y="7560005"/>
                </a:lnTo>
                <a:close/>
              </a:path>
            </a:pathLst>
          </a:custGeom>
          <a:solidFill>
            <a:srgbClr val="829F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6568251" y="1290980"/>
            <a:ext cx="4063807" cy="1586344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6568251" y="2968359"/>
            <a:ext cx="4063807" cy="1586343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6568251" y="4672664"/>
            <a:ext cx="4085192" cy="1596373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609820" y="6792013"/>
            <a:ext cx="346075" cy="511809"/>
          </a:xfrm>
          <a:custGeom>
            <a:avLst/>
            <a:gdLst/>
            <a:ahLst/>
            <a:cxnLst/>
            <a:rect l="l" t="t" r="r" b="b"/>
            <a:pathLst>
              <a:path w="346075" h="511809">
                <a:moveTo>
                  <a:pt x="43510" y="456653"/>
                </a:moveTo>
                <a:lnTo>
                  <a:pt x="43510" y="511543"/>
                </a:lnTo>
                <a:lnTo>
                  <a:pt x="56972" y="511805"/>
                </a:lnTo>
                <a:lnTo>
                  <a:pt x="107594" y="507746"/>
                </a:lnTo>
                <a:lnTo>
                  <a:pt x="148745" y="500056"/>
                </a:lnTo>
                <a:lnTo>
                  <a:pt x="188269" y="486295"/>
                </a:lnTo>
                <a:lnTo>
                  <a:pt x="224828" y="466676"/>
                </a:lnTo>
                <a:lnTo>
                  <a:pt x="236850" y="457261"/>
                </a:lnTo>
                <a:lnTo>
                  <a:pt x="55287" y="457261"/>
                </a:lnTo>
                <a:lnTo>
                  <a:pt x="43510" y="456653"/>
                </a:lnTo>
                <a:close/>
              </a:path>
              <a:path w="346075" h="511809">
                <a:moveTo>
                  <a:pt x="340414" y="274459"/>
                </a:moveTo>
                <a:lnTo>
                  <a:pt x="275285" y="274459"/>
                </a:lnTo>
                <a:lnTo>
                  <a:pt x="265437" y="315648"/>
                </a:lnTo>
                <a:lnTo>
                  <a:pt x="250469" y="351261"/>
                </a:lnTo>
                <a:lnTo>
                  <a:pt x="207251" y="406336"/>
                </a:lnTo>
                <a:lnTo>
                  <a:pt x="157619" y="438364"/>
                </a:lnTo>
                <a:lnTo>
                  <a:pt x="99682" y="454380"/>
                </a:lnTo>
                <a:lnTo>
                  <a:pt x="55287" y="457261"/>
                </a:lnTo>
                <a:lnTo>
                  <a:pt x="236850" y="457261"/>
                </a:lnTo>
                <a:lnTo>
                  <a:pt x="257086" y="441413"/>
                </a:lnTo>
                <a:lnTo>
                  <a:pt x="285745" y="409545"/>
                </a:lnTo>
                <a:lnTo>
                  <a:pt x="310150" y="370541"/>
                </a:lnTo>
                <a:lnTo>
                  <a:pt x="329090" y="324203"/>
                </a:lnTo>
                <a:lnTo>
                  <a:pt x="340414" y="274459"/>
                </a:lnTo>
                <a:close/>
              </a:path>
              <a:path w="346075" h="511809">
                <a:moveTo>
                  <a:pt x="175615" y="0"/>
                </a:moveTo>
                <a:lnTo>
                  <a:pt x="126076" y="6533"/>
                </a:lnTo>
                <a:lnTo>
                  <a:pt x="83327" y="24821"/>
                </a:lnTo>
                <a:lnTo>
                  <a:pt x="48355" y="52893"/>
                </a:lnTo>
                <a:lnTo>
                  <a:pt x="22150" y="88779"/>
                </a:lnTo>
                <a:lnTo>
                  <a:pt x="5702" y="130508"/>
                </a:lnTo>
                <a:lnTo>
                  <a:pt x="0" y="176110"/>
                </a:lnTo>
                <a:lnTo>
                  <a:pt x="6911" y="224383"/>
                </a:lnTo>
                <a:lnTo>
                  <a:pt x="26808" y="266070"/>
                </a:lnTo>
                <a:lnTo>
                  <a:pt x="58438" y="298792"/>
                </a:lnTo>
                <a:lnTo>
                  <a:pt x="100546" y="320170"/>
                </a:lnTo>
                <a:lnTo>
                  <a:pt x="151879" y="327825"/>
                </a:lnTo>
                <a:lnTo>
                  <a:pt x="188480" y="324203"/>
                </a:lnTo>
                <a:lnTo>
                  <a:pt x="221000" y="313720"/>
                </a:lnTo>
                <a:lnTo>
                  <a:pt x="249218" y="296948"/>
                </a:lnTo>
                <a:lnTo>
                  <a:pt x="270501" y="276745"/>
                </a:lnTo>
                <a:lnTo>
                  <a:pt x="167703" y="276745"/>
                </a:lnTo>
                <a:lnTo>
                  <a:pt x="126894" y="268990"/>
                </a:lnTo>
                <a:lnTo>
                  <a:pt x="95721" y="247297"/>
                </a:lnTo>
                <a:lnTo>
                  <a:pt x="75818" y="214027"/>
                </a:lnTo>
                <a:lnTo>
                  <a:pt x="68821" y="171538"/>
                </a:lnTo>
                <a:lnTo>
                  <a:pt x="76300" y="123133"/>
                </a:lnTo>
                <a:lnTo>
                  <a:pt x="97204" y="85016"/>
                </a:lnTo>
                <a:lnTo>
                  <a:pt x="129230" y="60049"/>
                </a:lnTo>
                <a:lnTo>
                  <a:pt x="170078" y="51092"/>
                </a:lnTo>
                <a:lnTo>
                  <a:pt x="293760" y="51092"/>
                </a:lnTo>
                <a:lnTo>
                  <a:pt x="286724" y="42371"/>
                </a:lnTo>
                <a:lnTo>
                  <a:pt x="255342" y="19276"/>
                </a:lnTo>
                <a:lnTo>
                  <a:pt x="218163" y="4930"/>
                </a:lnTo>
                <a:lnTo>
                  <a:pt x="175615" y="0"/>
                </a:lnTo>
                <a:close/>
              </a:path>
              <a:path w="346075" h="511809">
                <a:moveTo>
                  <a:pt x="293760" y="51092"/>
                </a:moveTo>
                <a:lnTo>
                  <a:pt x="170078" y="51092"/>
                </a:lnTo>
                <a:lnTo>
                  <a:pt x="208963" y="58507"/>
                </a:lnTo>
                <a:lnTo>
                  <a:pt x="238548" y="79315"/>
                </a:lnTo>
                <a:lnTo>
                  <a:pt x="259210" y="111357"/>
                </a:lnTo>
                <a:lnTo>
                  <a:pt x="271329" y="152474"/>
                </a:lnTo>
                <a:lnTo>
                  <a:pt x="275285" y="200507"/>
                </a:lnTo>
                <a:lnTo>
                  <a:pt x="275285" y="211175"/>
                </a:lnTo>
                <a:lnTo>
                  <a:pt x="252024" y="245547"/>
                </a:lnTo>
                <a:lnTo>
                  <a:pt x="200655" y="272826"/>
                </a:lnTo>
                <a:lnTo>
                  <a:pt x="167703" y="276745"/>
                </a:lnTo>
                <a:lnTo>
                  <a:pt x="270501" y="276745"/>
                </a:lnTo>
                <a:lnTo>
                  <a:pt x="272910" y="274459"/>
                </a:lnTo>
                <a:lnTo>
                  <a:pt x="340414" y="274459"/>
                </a:lnTo>
                <a:lnTo>
                  <a:pt x="341339" y="270396"/>
                </a:lnTo>
                <a:lnTo>
                  <a:pt x="345693" y="208889"/>
                </a:lnTo>
                <a:lnTo>
                  <a:pt x="341793" y="157474"/>
                </a:lnTo>
                <a:lnTo>
                  <a:pt x="330379" y="112137"/>
                </a:lnTo>
                <a:lnTo>
                  <a:pt x="311879" y="73547"/>
                </a:lnTo>
                <a:lnTo>
                  <a:pt x="293760" y="51092"/>
                </a:lnTo>
                <a:close/>
              </a:path>
            </a:pathLst>
          </a:custGeom>
          <a:solidFill>
            <a:srgbClr val="D0D7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</dc:title>
  <dcterms:created xsi:type="dcterms:W3CDTF">2019-05-13T09:18:20Z</dcterms:created>
  <dcterms:modified xsi:type="dcterms:W3CDTF">2019-05-13T09:18:20Z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2019-05-13T00:00:00Z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2019-05-13T00:00:00Z</vt:filetime>
  </property>
</Properties>
</file>