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</p:sldMasterIdLst>
  <p:sldIdLst>
    <p:sldId id="256" r:id="rId5"/>
    <p:sldId id="268" r:id="rId6"/>
    <p:sldId id="267" r:id="rId7"/>
    <p:sldId id="261" r:id="rId8"/>
    <p:sldId id="266" r:id="rId9"/>
    <p:sldId id="258" r:id="rId10"/>
    <p:sldId id="263" r:id="rId11"/>
    <p:sldId id="264" r:id="rId12"/>
    <p:sldId id="265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1A503-898C-4333-857D-BDAC2D6401C6}" type="doc">
      <dgm:prSet loTypeId="urn:microsoft.com/office/officeart/2008/layout/PictureStrips" loCatId="pictur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01A2243-C461-47A4-9D78-B89B538E7D65}">
      <dgm:prSet phldrT="[Текст]" custT="1"/>
      <dgm:spPr/>
      <dgm:t>
        <a:bodyPr/>
        <a:lstStyle/>
        <a:p>
          <a:r>
            <a:rPr lang="ru-RU" sz="1600" dirty="0" err="1" smtClean="0"/>
            <a:t>Існуюча</a:t>
          </a:r>
          <a:r>
            <a:rPr lang="ru-RU" sz="1600" dirty="0" smtClean="0"/>
            <a:t> </a:t>
          </a:r>
          <a:r>
            <a:rPr lang="ru-RU" sz="1600" dirty="0" err="1" smtClean="0"/>
            <a:t>продуктивність</a:t>
          </a:r>
          <a:endParaRPr lang="ru-RU" sz="1600" dirty="0" smtClean="0"/>
        </a:p>
        <a:p>
          <a:r>
            <a:rPr lang="ru-RU" sz="1600" dirty="0" smtClean="0"/>
            <a:t>150 м³/</a:t>
          </a:r>
          <a:r>
            <a:rPr lang="ru-RU" sz="1600" dirty="0" err="1" smtClean="0"/>
            <a:t>добу</a:t>
          </a:r>
          <a:endParaRPr lang="ru-RU" sz="1600" dirty="0"/>
        </a:p>
      </dgm:t>
    </dgm:pt>
    <dgm:pt modelId="{121E2DC8-8376-4760-9DED-890F281B113F}" type="parTrans" cxnId="{84C000CE-BD78-45A1-8016-7E413D619169}">
      <dgm:prSet/>
      <dgm:spPr/>
      <dgm:t>
        <a:bodyPr/>
        <a:lstStyle/>
        <a:p>
          <a:endParaRPr lang="ru-RU"/>
        </a:p>
      </dgm:t>
    </dgm:pt>
    <dgm:pt modelId="{6907D8AF-3504-4AFD-8A51-55E764736FFC}" type="sibTrans" cxnId="{84C000CE-BD78-45A1-8016-7E413D619169}">
      <dgm:prSet/>
      <dgm:spPr/>
      <dgm:t>
        <a:bodyPr/>
        <a:lstStyle/>
        <a:p>
          <a:endParaRPr lang="ru-RU"/>
        </a:p>
      </dgm:t>
    </dgm:pt>
    <dgm:pt modelId="{FFD94DC3-47F6-4EDF-9A8F-82602245381F}">
      <dgm:prSet phldrT="[Текст]" custT="1"/>
      <dgm:spPr/>
      <dgm:t>
        <a:bodyPr/>
        <a:lstStyle/>
        <a:p>
          <a:r>
            <a:rPr lang="ru-RU" sz="1600" dirty="0" err="1" smtClean="0"/>
            <a:t>Планова</a:t>
          </a:r>
          <a:r>
            <a:rPr lang="ru-RU" sz="1600" dirty="0" smtClean="0"/>
            <a:t> </a:t>
          </a:r>
          <a:r>
            <a:rPr lang="ru-RU" sz="1600" dirty="0" err="1" smtClean="0"/>
            <a:t>продуктивність</a:t>
          </a:r>
          <a:endParaRPr lang="ru-RU" sz="1600" dirty="0" smtClean="0"/>
        </a:p>
        <a:p>
          <a:r>
            <a:rPr lang="ru-RU" sz="1600" dirty="0" smtClean="0"/>
            <a:t>450 м³/</a:t>
          </a:r>
          <a:r>
            <a:rPr lang="ru-RU" sz="1600" dirty="0" err="1" smtClean="0"/>
            <a:t>добу</a:t>
          </a:r>
          <a:endParaRPr lang="ru-RU" sz="1600" dirty="0"/>
        </a:p>
      </dgm:t>
    </dgm:pt>
    <dgm:pt modelId="{174F4B65-59FB-450D-BD85-01B417E5B1F4}" type="parTrans" cxnId="{38350BF8-57A7-42B7-B2EC-34FF380D3AF5}">
      <dgm:prSet/>
      <dgm:spPr/>
      <dgm:t>
        <a:bodyPr/>
        <a:lstStyle/>
        <a:p>
          <a:endParaRPr lang="ru-RU"/>
        </a:p>
      </dgm:t>
    </dgm:pt>
    <dgm:pt modelId="{04428A62-7390-4B10-8F2C-8990D76FA22A}" type="sibTrans" cxnId="{38350BF8-57A7-42B7-B2EC-34FF380D3AF5}">
      <dgm:prSet/>
      <dgm:spPr/>
      <dgm:t>
        <a:bodyPr/>
        <a:lstStyle/>
        <a:p>
          <a:endParaRPr lang="ru-RU"/>
        </a:p>
      </dgm:t>
    </dgm:pt>
    <dgm:pt modelId="{CFC850B2-4C6B-4E1E-BE95-3C3B8B393E15}">
      <dgm:prSet phldrT="[Текст]" custT="1"/>
      <dgm:spPr/>
      <dgm:t>
        <a:bodyPr/>
        <a:lstStyle/>
        <a:p>
          <a:r>
            <a:rPr lang="ru-RU" sz="1600" dirty="0" err="1" smtClean="0"/>
            <a:t>Високий</a:t>
          </a:r>
          <a:r>
            <a:rPr lang="ru-RU" sz="1600" dirty="0" smtClean="0"/>
            <a:t> </a:t>
          </a:r>
          <a:r>
            <a:rPr lang="ru-RU" sz="1600" dirty="0" err="1" smtClean="0"/>
            <a:t>рівень</a:t>
          </a:r>
          <a:r>
            <a:rPr lang="ru-RU" sz="1600" dirty="0" smtClean="0"/>
            <a:t> </a:t>
          </a:r>
          <a:r>
            <a:rPr lang="ru-RU" sz="1600" dirty="0" err="1" smtClean="0"/>
            <a:t>грунтових</a:t>
          </a:r>
          <a:r>
            <a:rPr lang="ru-RU" sz="1600" dirty="0" smtClean="0"/>
            <a:t> вод</a:t>
          </a:r>
          <a:endParaRPr lang="ru-RU" sz="1600" dirty="0"/>
        </a:p>
      </dgm:t>
    </dgm:pt>
    <dgm:pt modelId="{CEDE41B6-1DD6-4BCE-91FD-2011633C95D1}" type="parTrans" cxnId="{F9E838DD-1BCC-4D7E-88A6-0BC2586A8842}">
      <dgm:prSet/>
      <dgm:spPr/>
      <dgm:t>
        <a:bodyPr/>
        <a:lstStyle/>
        <a:p>
          <a:endParaRPr lang="ru-RU"/>
        </a:p>
      </dgm:t>
    </dgm:pt>
    <dgm:pt modelId="{A7299677-80ED-404B-A979-E207E3075958}" type="sibTrans" cxnId="{F9E838DD-1BCC-4D7E-88A6-0BC2586A8842}">
      <dgm:prSet/>
      <dgm:spPr/>
      <dgm:t>
        <a:bodyPr/>
        <a:lstStyle/>
        <a:p>
          <a:endParaRPr lang="ru-RU"/>
        </a:p>
      </dgm:t>
    </dgm:pt>
    <dgm:pt modelId="{B6D8F5D0-0C85-4C71-B0E9-149291DCEADB}">
      <dgm:prSet phldrT="[Текст]" custT="1"/>
      <dgm:spPr/>
      <dgm:t>
        <a:bodyPr/>
        <a:lstStyle/>
        <a:p>
          <a:r>
            <a:rPr lang="ru-RU" sz="1600" dirty="0" err="1" smtClean="0"/>
            <a:t>Відсутність</a:t>
          </a:r>
          <a:r>
            <a:rPr lang="ru-RU" sz="1600" dirty="0" smtClean="0"/>
            <a:t> </a:t>
          </a:r>
          <a:r>
            <a:rPr lang="ru-RU" sz="1600" dirty="0" err="1" smtClean="0"/>
            <a:t>централізованого</a:t>
          </a:r>
          <a:r>
            <a:rPr lang="ru-RU" sz="1600" dirty="0" smtClean="0"/>
            <a:t> </a:t>
          </a:r>
          <a:r>
            <a:rPr lang="ru-RU" sz="1600" dirty="0" err="1" smtClean="0"/>
            <a:t>водопостачання</a:t>
          </a:r>
          <a:endParaRPr lang="ru-RU" sz="1600" dirty="0"/>
        </a:p>
      </dgm:t>
    </dgm:pt>
    <dgm:pt modelId="{B545EBA0-28D4-40EB-98B4-D760C49035B1}" type="parTrans" cxnId="{13932779-716B-4879-8D7D-D6C6576F4DE7}">
      <dgm:prSet/>
      <dgm:spPr/>
      <dgm:t>
        <a:bodyPr/>
        <a:lstStyle/>
        <a:p>
          <a:endParaRPr lang="ru-RU"/>
        </a:p>
      </dgm:t>
    </dgm:pt>
    <dgm:pt modelId="{5E0CDBC0-C0E1-4382-B648-EEA498EDB224}" type="sibTrans" cxnId="{13932779-716B-4879-8D7D-D6C6576F4DE7}">
      <dgm:prSet/>
      <dgm:spPr/>
      <dgm:t>
        <a:bodyPr/>
        <a:lstStyle/>
        <a:p>
          <a:endParaRPr lang="ru-RU"/>
        </a:p>
      </dgm:t>
    </dgm:pt>
    <dgm:pt modelId="{D33F2F1F-E312-4637-8CBB-99C7D4738C53}">
      <dgm:prSet phldrT="[Текст]" custT="1"/>
      <dgm:spPr/>
      <dgm:t>
        <a:bodyPr/>
        <a:lstStyle/>
        <a:p>
          <a:r>
            <a:rPr lang="ru-RU" sz="1600" dirty="0" err="1" smtClean="0"/>
            <a:t>Відсутність</a:t>
          </a:r>
          <a:r>
            <a:rPr lang="ru-RU" sz="1600" dirty="0" smtClean="0"/>
            <a:t> </a:t>
          </a:r>
          <a:r>
            <a:rPr lang="ru-RU" sz="1600" dirty="0" err="1" smtClean="0"/>
            <a:t>необхідних</a:t>
          </a:r>
          <a:r>
            <a:rPr lang="ru-RU" sz="1600" dirty="0" smtClean="0"/>
            <a:t> </a:t>
          </a:r>
          <a:r>
            <a:rPr lang="ru-RU" sz="1600" dirty="0" err="1" smtClean="0"/>
            <a:t>електричних</a:t>
          </a:r>
          <a:r>
            <a:rPr lang="ru-RU" sz="1600" dirty="0" smtClean="0"/>
            <a:t> </a:t>
          </a:r>
          <a:r>
            <a:rPr lang="ru-RU" sz="1600" dirty="0" err="1" smtClean="0"/>
            <a:t>потужностей</a:t>
          </a:r>
          <a:endParaRPr lang="ru-RU" sz="1600" dirty="0"/>
        </a:p>
      </dgm:t>
    </dgm:pt>
    <dgm:pt modelId="{F6E4FE61-2663-442B-BB96-EA7CCCC8B747}" type="parTrans" cxnId="{EDEFFE1E-EB19-4AD1-8C14-D2D60D28831C}">
      <dgm:prSet/>
      <dgm:spPr/>
      <dgm:t>
        <a:bodyPr/>
        <a:lstStyle/>
        <a:p>
          <a:endParaRPr lang="ru-RU"/>
        </a:p>
      </dgm:t>
    </dgm:pt>
    <dgm:pt modelId="{FB40C85D-96F5-45B9-88F1-C163721BF42E}" type="sibTrans" cxnId="{EDEFFE1E-EB19-4AD1-8C14-D2D60D28831C}">
      <dgm:prSet/>
      <dgm:spPr/>
      <dgm:t>
        <a:bodyPr/>
        <a:lstStyle/>
        <a:p>
          <a:endParaRPr lang="ru-RU"/>
        </a:p>
      </dgm:t>
    </dgm:pt>
    <dgm:pt modelId="{B8304788-7D2F-4F47-9BE7-803A4DE29271}">
      <dgm:prSet phldrT="[Текст]" custT="1"/>
      <dgm:spPr/>
      <dgm:t>
        <a:bodyPr/>
        <a:lstStyle/>
        <a:p>
          <a:r>
            <a:rPr lang="ru-RU" sz="1600" dirty="0" err="1" smtClean="0"/>
            <a:t>Наявність</a:t>
          </a:r>
          <a:r>
            <a:rPr lang="ru-RU" sz="1600" dirty="0" smtClean="0"/>
            <a:t> карсту</a:t>
          </a:r>
          <a:endParaRPr lang="ru-RU" sz="1600" dirty="0"/>
        </a:p>
      </dgm:t>
    </dgm:pt>
    <dgm:pt modelId="{7B808E44-A389-4CC1-B311-B01283457B1F}" type="parTrans" cxnId="{E5760DB2-BE63-44E7-AD67-784D2FC370C6}">
      <dgm:prSet/>
      <dgm:spPr/>
      <dgm:t>
        <a:bodyPr/>
        <a:lstStyle/>
        <a:p>
          <a:endParaRPr lang="ru-RU"/>
        </a:p>
      </dgm:t>
    </dgm:pt>
    <dgm:pt modelId="{491823C5-6660-4DBB-81FB-2889D9D324B6}" type="sibTrans" cxnId="{E5760DB2-BE63-44E7-AD67-784D2FC370C6}">
      <dgm:prSet/>
      <dgm:spPr/>
      <dgm:t>
        <a:bodyPr/>
        <a:lstStyle/>
        <a:p>
          <a:endParaRPr lang="ru-RU"/>
        </a:p>
      </dgm:t>
    </dgm:pt>
    <dgm:pt modelId="{6866BCCD-2C5B-4BC6-B282-30CE325A8318}" type="pres">
      <dgm:prSet presAssocID="{F821A503-898C-4333-857D-BDAC2D6401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3A55F-A953-476F-BBFC-3A547098258D}" type="pres">
      <dgm:prSet presAssocID="{301A2243-C461-47A4-9D78-B89B538E7D65}" presName="composite" presStyleCnt="0"/>
      <dgm:spPr/>
      <dgm:t>
        <a:bodyPr/>
        <a:lstStyle/>
        <a:p>
          <a:endParaRPr lang="ru-RU"/>
        </a:p>
      </dgm:t>
    </dgm:pt>
    <dgm:pt modelId="{F77FD4B3-4B57-42A0-B845-2DE46C209AA1}" type="pres">
      <dgm:prSet presAssocID="{301A2243-C461-47A4-9D78-B89B538E7D65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600F5-B305-48C5-BB44-DF2CC8F1D447}" type="pres">
      <dgm:prSet presAssocID="{301A2243-C461-47A4-9D78-B89B538E7D65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9C5D0E-6D6A-4054-8B7A-CC66A6946A47}" type="pres">
      <dgm:prSet presAssocID="{6907D8AF-3504-4AFD-8A51-55E764736FFC}" presName="sibTrans" presStyleCnt="0"/>
      <dgm:spPr/>
      <dgm:t>
        <a:bodyPr/>
        <a:lstStyle/>
        <a:p>
          <a:endParaRPr lang="ru-RU"/>
        </a:p>
      </dgm:t>
    </dgm:pt>
    <dgm:pt modelId="{D481D9DE-00D9-4632-A972-A4AF813C6ABB}" type="pres">
      <dgm:prSet presAssocID="{FFD94DC3-47F6-4EDF-9A8F-82602245381F}" presName="composite" presStyleCnt="0"/>
      <dgm:spPr/>
      <dgm:t>
        <a:bodyPr/>
        <a:lstStyle/>
        <a:p>
          <a:endParaRPr lang="ru-RU"/>
        </a:p>
      </dgm:t>
    </dgm:pt>
    <dgm:pt modelId="{5204E9AA-58A1-46F0-83F6-7AADADC002B2}" type="pres">
      <dgm:prSet presAssocID="{FFD94DC3-47F6-4EDF-9A8F-82602245381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726EC-83C4-49C4-9DF4-140EDC081B31}" type="pres">
      <dgm:prSet presAssocID="{FFD94DC3-47F6-4EDF-9A8F-82602245381F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97D0DB-3786-4436-B810-3ADD7E633789}" type="pres">
      <dgm:prSet presAssocID="{04428A62-7390-4B10-8F2C-8990D76FA22A}" presName="sibTrans" presStyleCnt="0"/>
      <dgm:spPr/>
      <dgm:t>
        <a:bodyPr/>
        <a:lstStyle/>
        <a:p>
          <a:endParaRPr lang="ru-RU"/>
        </a:p>
      </dgm:t>
    </dgm:pt>
    <dgm:pt modelId="{0DC35DCB-EFED-48A6-BA5C-CAD605430C0F}" type="pres">
      <dgm:prSet presAssocID="{CFC850B2-4C6B-4E1E-BE95-3C3B8B393E15}" presName="composite" presStyleCnt="0"/>
      <dgm:spPr/>
      <dgm:t>
        <a:bodyPr/>
        <a:lstStyle/>
        <a:p>
          <a:endParaRPr lang="ru-RU"/>
        </a:p>
      </dgm:t>
    </dgm:pt>
    <dgm:pt modelId="{21D57B94-6428-45E4-96AA-CC5BD75AC687}" type="pres">
      <dgm:prSet presAssocID="{CFC850B2-4C6B-4E1E-BE95-3C3B8B393E15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BD138-18C3-49D3-83BD-8D76C5B05EE0}" type="pres">
      <dgm:prSet presAssocID="{CFC850B2-4C6B-4E1E-BE95-3C3B8B393E15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8B98ED-11BD-4CDB-AFE5-F14E6F0B1A01}" type="pres">
      <dgm:prSet presAssocID="{A7299677-80ED-404B-A979-E207E3075958}" presName="sibTrans" presStyleCnt="0"/>
      <dgm:spPr/>
      <dgm:t>
        <a:bodyPr/>
        <a:lstStyle/>
        <a:p>
          <a:endParaRPr lang="ru-RU"/>
        </a:p>
      </dgm:t>
    </dgm:pt>
    <dgm:pt modelId="{A07FF0B9-2533-4917-A897-B1EB63D9E11E}" type="pres">
      <dgm:prSet presAssocID="{D33F2F1F-E312-4637-8CBB-99C7D4738C53}" presName="composite" presStyleCnt="0"/>
      <dgm:spPr/>
      <dgm:t>
        <a:bodyPr/>
        <a:lstStyle/>
        <a:p>
          <a:endParaRPr lang="ru-RU"/>
        </a:p>
      </dgm:t>
    </dgm:pt>
    <dgm:pt modelId="{F6083C86-86CB-4190-B242-C216E0BCC6BC}" type="pres">
      <dgm:prSet presAssocID="{D33F2F1F-E312-4637-8CBB-99C7D4738C53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9558C-F3A8-4071-9D09-D7547CAFD8CB}" type="pres">
      <dgm:prSet presAssocID="{D33F2F1F-E312-4637-8CBB-99C7D4738C53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8AA620-EA9D-4AF5-A8B5-9C2270188D6E}" type="pres">
      <dgm:prSet presAssocID="{FB40C85D-96F5-45B9-88F1-C163721BF42E}" presName="sibTrans" presStyleCnt="0"/>
      <dgm:spPr/>
      <dgm:t>
        <a:bodyPr/>
        <a:lstStyle/>
        <a:p>
          <a:endParaRPr lang="ru-RU"/>
        </a:p>
      </dgm:t>
    </dgm:pt>
    <dgm:pt modelId="{800C1270-E47A-45B1-B4BE-13FEC805D2B3}" type="pres">
      <dgm:prSet presAssocID="{B6D8F5D0-0C85-4C71-B0E9-149291DCEADB}" presName="composite" presStyleCnt="0"/>
      <dgm:spPr/>
      <dgm:t>
        <a:bodyPr/>
        <a:lstStyle/>
        <a:p>
          <a:endParaRPr lang="ru-RU"/>
        </a:p>
      </dgm:t>
    </dgm:pt>
    <dgm:pt modelId="{E25B08E2-7B14-4CEB-992C-A3C712DF6469}" type="pres">
      <dgm:prSet presAssocID="{B6D8F5D0-0C85-4C71-B0E9-149291DCEADB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C4E9C-BAE5-4914-92C4-A8C7FA9067F1}" type="pres">
      <dgm:prSet presAssocID="{B6D8F5D0-0C85-4C71-B0E9-149291DCEADB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C9035E-C2A2-4E1E-8A65-FDE453FFD614}" type="pres">
      <dgm:prSet presAssocID="{5E0CDBC0-C0E1-4382-B648-EEA498EDB224}" presName="sibTrans" presStyleCnt="0"/>
      <dgm:spPr/>
      <dgm:t>
        <a:bodyPr/>
        <a:lstStyle/>
        <a:p>
          <a:endParaRPr lang="ru-RU"/>
        </a:p>
      </dgm:t>
    </dgm:pt>
    <dgm:pt modelId="{8DD0570F-3EE0-4840-9203-83AFDA7F3588}" type="pres">
      <dgm:prSet presAssocID="{B8304788-7D2F-4F47-9BE7-803A4DE29271}" presName="composite" presStyleCnt="0"/>
      <dgm:spPr/>
      <dgm:t>
        <a:bodyPr/>
        <a:lstStyle/>
        <a:p>
          <a:endParaRPr lang="ru-RU"/>
        </a:p>
      </dgm:t>
    </dgm:pt>
    <dgm:pt modelId="{D2A65B68-0574-4B8F-972A-B997944C8009}" type="pres">
      <dgm:prSet presAssocID="{B8304788-7D2F-4F47-9BE7-803A4DE29271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025C1-3769-41CD-86C8-9273086702BB}" type="pres">
      <dgm:prSet presAssocID="{B8304788-7D2F-4F47-9BE7-803A4DE29271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DEFFE1E-EB19-4AD1-8C14-D2D60D28831C}" srcId="{F821A503-898C-4333-857D-BDAC2D6401C6}" destId="{D33F2F1F-E312-4637-8CBB-99C7D4738C53}" srcOrd="3" destOrd="0" parTransId="{F6E4FE61-2663-442B-BB96-EA7CCCC8B747}" sibTransId="{FB40C85D-96F5-45B9-88F1-C163721BF42E}"/>
    <dgm:cxn modelId="{84C000CE-BD78-45A1-8016-7E413D619169}" srcId="{F821A503-898C-4333-857D-BDAC2D6401C6}" destId="{301A2243-C461-47A4-9D78-B89B538E7D65}" srcOrd="0" destOrd="0" parTransId="{121E2DC8-8376-4760-9DED-890F281B113F}" sibTransId="{6907D8AF-3504-4AFD-8A51-55E764736FFC}"/>
    <dgm:cxn modelId="{13932779-716B-4879-8D7D-D6C6576F4DE7}" srcId="{F821A503-898C-4333-857D-BDAC2D6401C6}" destId="{B6D8F5D0-0C85-4C71-B0E9-149291DCEADB}" srcOrd="4" destOrd="0" parTransId="{B545EBA0-28D4-40EB-98B4-D760C49035B1}" sibTransId="{5E0CDBC0-C0E1-4382-B648-EEA498EDB224}"/>
    <dgm:cxn modelId="{62F091D1-2E51-41A2-BD9E-7936BEED8BE1}" type="presOf" srcId="{B8304788-7D2F-4F47-9BE7-803A4DE29271}" destId="{D2A65B68-0574-4B8F-972A-B997944C8009}" srcOrd="0" destOrd="0" presId="urn:microsoft.com/office/officeart/2008/layout/PictureStrips"/>
    <dgm:cxn modelId="{E6BF4BA2-764B-4A2F-8AC3-B21BD2E84EBA}" type="presOf" srcId="{D33F2F1F-E312-4637-8CBB-99C7D4738C53}" destId="{F6083C86-86CB-4190-B242-C216E0BCC6BC}" srcOrd="0" destOrd="0" presId="urn:microsoft.com/office/officeart/2008/layout/PictureStrips"/>
    <dgm:cxn modelId="{F4CC765E-0ACF-4698-A6B2-DF8965FA1301}" type="presOf" srcId="{B6D8F5D0-0C85-4C71-B0E9-149291DCEADB}" destId="{E25B08E2-7B14-4CEB-992C-A3C712DF6469}" srcOrd="0" destOrd="0" presId="urn:microsoft.com/office/officeart/2008/layout/PictureStrips"/>
    <dgm:cxn modelId="{9682CBF5-F76B-49A0-8224-DCA2FEB5B4BE}" type="presOf" srcId="{301A2243-C461-47A4-9D78-B89B538E7D65}" destId="{F77FD4B3-4B57-42A0-B845-2DE46C209AA1}" srcOrd="0" destOrd="0" presId="urn:microsoft.com/office/officeart/2008/layout/PictureStrips"/>
    <dgm:cxn modelId="{1DD151B9-2398-433C-85D9-DA9CACA4D139}" type="presOf" srcId="{CFC850B2-4C6B-4E1E-BE95-3C3B8B393E15}" destId="{21D57B94-6428-45E4-96AA-CC5BD75AC687}" srcOrd="0" destOrd="0" presId="urn:microsoft.com/office/officeart/2008/layout/PictureStrips"/>
    <dgm:cxn modelId="{38350BF8-57A7-42B7-B2EC-34FF380D3AF5}" srcId="{F821A503-898C-4333-857D-BDAC2D6401C6}" destId="{FFD94DC3-47F6-4EDF-9A8F-82602245381F}" srcOrd="1" destOrd="0" parTransId="{174F4B65-59FB-450D-BD85-01B417E5B1F4}" sibTransId="{04428A62-7390-4B10-8F2C-8990D76FA22A}"/>
    <dgm:cxn modelId="{55428E03-BA46-4F63-9EEE-A589234E2B95}" type="presOf" srcId="{FFD94DC3-47F6-4EDF-9A8F-82602245381F}" destId="{5204E9AA-58A1-46F0-83F6-7AADADC002B2}" srcOrd="0" destOrd="0" presId="urn:microsoft.com/office/officeart/2008/layout/PictureStrips"/>
    <dgm:cxn modelId="{F9E838DD-1BCC-4D7E-88A6-0BC2586A8842}" srcId="{F821A503-898C-4333-857D-BDAC2D6401C6}" destId="{CFC850B2-4C6B-4E1E-BE95-3C3B8B393E15}" srcOrd="2" destOrd="0" parTransId="{CEDE41B6-1DD6-4BCE-91FD-2011633C95D1}" sibTransId="{A7299677-80ED-404B-A979-E207E3075958}"/>
    <dgm:cxn modelId="{E493854D-4D35-4151-B55D-63AE07AA34E9}" type="presOf" srcId="{F821A503-898C-4333-857D-BDAC2D6401C6}" destId="{6866BCCD-2C5B-4BC6-B282-30CE325A8318}" srcOrd="0" destOrd="0" presId="urn:microsoft.com/office/officeart/2008/layout/PictureStrips"/>
    <dgm:cxn modelId="{E5760DB2-BE63-44E7-AD67-784D2FC370C6}" srcId="{F821A503-898C-4333-857D-BDAC2D6401C6}" destId="{B8304788-7D2F-4F47-9BE7-803A4DE29271}" srcOrd="5" destOrd="0" parTransId="{7B808E44-A389-4CC1-B311-B01283457B1F}" sibTransId="{491823C5-6660-4DBB-81FB-2889D9D324B6}"/>
    <dgm:cxn modelId="{DDBA2577-37D4-4600-A7ED-D4764C5E46DE}" type="presParOf" srcId="{6866BCCD-2C5B-4BC6-B282-30CE325A8318}" destId="{3753A55F-A953-476F-BBFC-3A547098258D}" srcOrd="0" destOrd="0" presId="urn:microsoft.com/office/officeart/2008/layout/PictureStrips"/>
    <dgm:cxn modelId="{A93DEE08-1396-48CE-A131-772D29C210B0}" type="presParOf" srcId="{3753A55F-A953-476F-BBFC-3A547098258D}" destId="{F77FD4B3-4B57-42A0-B845-2DE46C209AA1}" srcOrd="0" destOrd="0" presId="urn:microsoft.com/office/officeart/2008/layout/PictureStrips"/>
    <dgm:cxn modelId="{BD60543D-F67B-47A7-88DB-2AAF968B711D}" type="presParOf" srcId="{3753A55F-A953-476F-BBFC-3A547098258D}" destId="{B7A600F5-B305-48C5-BB44-DF2CC8F1D447}" srcOrd="1" destOrd="0" presId="urn:microsoft.com/office/officeart/2008/layout/PictureStrips"/>
    <dgm:cxn modelId="{CF6E5154-D779-425C-BE4B-8774BE2AF50D}" type="presParOf" srcId="{6866BCCD-2C5B-4BC6-B282-30CE325A8318}" destId="{A99C5D0E-6D6A-4054-8B7A-CC66A6946A47}" srcOrd="1" destOrd="0" presId="urn:microsoft.com/office/officeart/2008/layout/PictureStrips"/>
    <dgm:cxn modelId="{2FEBB10D-AE21-449B-847F-89E71745D12F}" type="presParOf" srcId="{6866BCCD-2C5B-4BC6-B282-30CE325A8318}" destId="{D481D9DE-00D9-4632-A972-A4AF813C6ABB}" srcOrd="2" destOrd="0" presId="urn:microsoft.com/office/officeart/2008/layout/PictureStrips"/>
    <dgm:cxn modelId="{FDFB605E-8E12-42C8-8CE1-0EA2BFF6A8A4}" type="presParOf" srcId="{D481D9DE-00D9-4632-A972-A4AF813C6ABB}" destId="{5204E9AA-58A1-46F0-83F6-7AADADC002B2}" srcOrd="0" destOrd="0" presId="urn:microsoft.com/office/officeart/2008/layout/PictureStrips"/>
    <dgm:cxn modelId="{5DC442C0-4AA1-43DB-8862-3822FA598CD8}" type="presParOf" srcId="{D481D9DE-00D9-4632-A972-A4AF813C6ABB}" destId="{35C726EC-83C4-49C4-9DF4-140EDC081B31}" srcOrd="1" destOrd="0" presId="urn:microsoft.com/office/officeart/2008/layout/PictureStrips"/>
    <dgm:cxn modelId="{87978AFE-28AC-4EC6-A188-10020EF04474}" type="presParOf" srcId="{6866BCCD-2C5B-4BC6-B282-30CE325A8318}" destId="{8E97D0DB-3786-4436-B810-3ADD7E633789}" srcOrd="3" destOrd="0" presId="urn:microsoft.com/office/officeart/2008/layout/PictureStrips"/>
    <dgm:cxn modelId="{6C8B81D9-5AC0-4FC3-9AA3-8BA40789FB61}" type="presParOf" srcId="{6866BCCD-2C5B-4BC6-B282-30CE325A8318}" destId="{0DC35DCB-EFED-48A6-BA5C-CAD605430C0F}" srcOrd="4" destOrd="0" presId="urn:microsoft.com/office/officeart/2008/layout/PictureStrips"/>
    <dgm:cxn modelId="{6C801549-D709-4E11-B9BF-01A7C50E3E86}" type="presParOf" srcId="{0DC35DCB-EFED-48A6-BA5C-CAD605430C0F}" destId="{21D57B94-6428-45E4-96AA-CC5BD75AC687}" srcOrd="0" destOrd="0" presId="urn:microsoft.com/office/officeart/2008/layout/PictureStrips"/>
    <dgm:cxn modelId="{58427E9C-B8B1-480C-8D92-514D46B71255}" type="presParOf" srcId="{0DC35DCB-EFED-48A6-BA5C-CAD605430C0F}" destId="{954BD138-18C3-49D3-83BD-8D76C5B05EE0}" srcOrd="1" destOrd="0" presId="urn:microsoft.com/office/officeart/2008/layout/PictureStrips"/>
    <dgm:cxn modelId="{C4956DD2-81D4-4109-A5E9-5A2A3E1B68B2}" type="presParOf" srcId="{6866BCCD-2C5B-4BC6-B282-30CE325A8318}" destId="{DF8B98ED-11BD-4CDB-AFE5-F14E6F0B1A01}" srcOrd="5" destOrd="0" presId="urn:microsoft.com/office/officeart/2008/layout/PictureStrips"/>
    <dgm:cxn modelId="{6EF64718-CE5B-494A-9CFA-4B5E78655BF4}" type="presParOf" srcId="{6866BCCD-2C5B-4BC6-B282-30CE325A8318}" destId="{A07FF0B9-2533-4917-A897-B1EB63D9E11E}" srcOrd="6" destOrd="0" presId="urn:microsoft.com/office/officeart/2008/layout/PictureStrips"/>
    <dgm:cxn modelId="{A551AE05-76BC-4264-BFDE-0BD198F5FBE9}" type="presParOf" srcId="{A07FF0B9-2533-4917-A897-B1EB63D9E11E}" destId="{F6083C86-86CB-4190-B242-C216E0BCC6BC}" srcOrd="0" destOrd="0" presId="urn:microsoft.com/office/officeart/2008/layout/PictureStrips"/>
    <dgm:cxn modelId="{A3FE3C0D-8E40-4AE9-8906-F383A2DDC73E}" type="presParOf" srcId="{A07FF0B9-2533-4917-A897-B1EB63D9E11E}" destId="{EE59558C-F3A8-4071-9D09-D7547CAFD8CB}" srcOrd="1" destOrd="0" presId="urn:microsoft.com/office/officeart/2008/layout/PictureStrips"/>
    <dgm:cxn modelId="{7404D214-BA5C-4C16-8430-9C7C12478A32}" type="presParOf" srcId="{6866BCCD-2C5B-4BC6-B282-30CE325A8318}" destId="{C28AA620-EA9D-4AF5-A8B5-9C2270188D6E}" srcOrd="7" destOrd="0" presId="urn:microsoft.com/office/officeart/2008/layout/PictureStrips"/>
    <dgm:cxn modelId="{10590C73-D0CA-4E6D-A19B-A2CBEF2DA84F}" type="presParOf" srcId="{6866BCCD-2C5B-4BC6-B282-30CE325A8318}" destId="{800C1270-E47A-45B1-B4BE-13FEC805D2B3}" srcOrd="8" destOrd="0" presId="urn:microsoft.com/office/officeart/2008/layout/PictureStrips"/>
    <dgm:cxn modelId="{78A32E43-6D30-4034-91A8-C6576F110E89}" type="presParOf" srcId="{800C1270-E47A-45B1-B4BE-13FEC805D2B3}" destId="{E25B08E2-7B14-4CEB-992C-A3C712DF6469}" srcOrd="0" destOrd="0" presId="urn:microsoft.com/office/officeart/2008/layout/PictureStrips"/>
    <dgm:cxn modelId="{E218E26E-54FC-47B1-A238-4F4B42F5F10F}" type="presParOf" srcId="{800C1270-E47A-45B1-B4BE-13FEC805D2B3}" destId="{3BAC4E9C-BAE5-4914-92C4-A8C7FA9067F1}" srcOrd="1" destOrd="0" presId="urn:microsoft.com/office/officeart/2008/layout/PictureStrips"/>
    <dgm:cxn modelId="{603BB921-D651-457D-AE76-348031FFA0A7}" type="presParOf" srcId="{6866BCCD-2C5B-4BC6-B282-30CE325A8318}" destId="{D0C9035E-C2A2-4E1E-8A65-FDE453FFD614}" srcOrd="9" destOrd="0" presId="urn:microsoft.com/office/officeart/2008/layout/PictureStrips"/>
    <dgm:cxn modelId="{8D4B3F6D-6D9E-4CF7-BA84-BC538615AE5F}" type="presParOf" srcId="{6866BCCD-2C5B-4BC6-B282-30CE325A8318}" destId="{8DD0570F-3EE0-4840-9203-83AFDA7F3588}" srcOrd="10" destOrd="0" presId="urn:microsoft.com/office/officeart/2008/layout/PictureStrips"/>
    <dgm:cxn modelId="{FB96F33C-5FA0-44F9-B6DC-5E43C9EC8596}" type="presParOf" srcId="{8DD0570F-3EE0-4840-9203-83AFDA7F3588}" destId="{D2A65B68-0574-4B8F-972A-B997944C8009}" srcOrd="0" destOrd="0" presId="urn:microsoft.com/office/officeart/2008/layout/PictureStrips"/>
    <dgm:cxn modelId="{457A58C9-28E2-4846-A1E3-13C5609AD3C3}" type="presParOf" srcId="{8DD0570F-3EE0-4840-9203-83AFDA7F3588}" destId="{7F0025C1-3769-41CD-86C8-9273086702B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FD4B3-4B57-42A0-B845-2DE46C209AA1}">
      <dsp:nvSpPr>
        <dsp:cNvPr id="0" name=""/>
        <dsp:cNvSpPr/>
      </dsp:nvSpPr>
      <dsp:spPr>
        <a:xfrm>
          <a:off x="1301278" y="236051"/>
          <a:ext cx="4282719" cy="1338349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0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Існуюча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продуктивність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150 м³/</a:t>
          </a:r>
          <a:r>
            <a:rPr lang="ru-RU" sz="1600" kern="1200" dirty="0" err="1" smtClean="0"/>
            <a:t>добу</a:t>
          </a:r>
          <a:endParaRPr lang="ru-RU" sz="1600" kern="1200" dirty="0"/>
        </a:p>
      </dsp:txBody>
      <dsp:txXfrm>
        <a:off x="1301278" y="236051"/>
        <a:ext cx="4282719" cy="1338349"/>
      </dsp:txXfrm>
    </dsp:sp>
    <dsp:sp modelId="{B7A600F5-B305-48C5-BB44-DF2CC8F1D447}">
      <dsp:nvSpPr>
        <dsp:cNvPr id="0" name=""/>
        <dsp:cNvSpPr/>
      </dsp:nvSpPr>
      <dsp:spPr>
        <a:xfrm>
          <a:off x="1122831" y="42734"/>
          <a:ext cx="936844" cy="140526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4E9AA-58A1-46F0-83F6-7AADADC002B2}">
      <dsp:nvSpPr>
        <dsp:cNvPr id="0" name=""/>
        <dsp:cNvSpPr/>
      </dsp:nvSpPr>
      <dsp:spPr>
        <a:xfrm>
          <a:off x="5958215" y="236051"/>
          <a:ext cx="4282719" cy="1338349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0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Планова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продуктивність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450 м³/</a:t>
          </a:r>
          <a:r>
            <a:rPr lang="ru-RU" sz="1600" kern="1200" dirty="0" err="1" smtClean="0"/>
            <a:t>добу</a:t>
          </a:r>
          <a:endParaRPr lang="ru-RU" sz="1600" kern="1200" dirty="0"/>
        </a:p>
      </dsp:txBody>
      <dsp:txXfrm>
        <a:off x="5958215" y="236051"/>
        <a:ext cx="4282719" cy="1338349"/>
      </dsp:txXfrm>
    </dsp:sp>
    <dsp:sp modelId="{35C726EC-83C4-49C4-9DF4-140EDC081B31}">
      <dsp:nvSpPr>
        <dsp:cNvPr id="0" name=""/>
        <dsp:cNvSpPr/>
      </dsp:nvSpPr>
      <dsp:spPr>
        <a:xfrm>
          <a:off x="5779769" y="42734"/>
          <a:ext cx="936844" cy="140526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57B94-6428-45E4-96AA-CC5BD75AC687}">
      <dsp:nvSpPr>
        <dsp:cNvPr id="0" name=""/>
        <dsp:cNvSpPr/>
      </dsp:nvSpPr>
      <dsp:spPr>
        <a:xfrm>
          <a:off x="1301278" y="1920885"/>
          <a:ext cx="4282719" cy="1338349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0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Високий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рівень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грунтових</a:t>
          </a:r>
          <a:r>
            <a:rPr lang="ru-RU" sz="1600" kern="1200" dirty="0" smtClean="0"/>
            <a:t> вод</a:t>
          </a:r>
          <a:endParaRPr lang="ru-RU" sz="1600" kern="1200" dirty="0"/>
        </a:p>
      </dsp:txBody>
      <dsp:txXfrm>
        <a:off x="1301278" y="1920885"/>
        <a:ext cx="4282719" cy="1338349"/>
      </dsp:txXfrm>
    </dsp:sp>
    <dsp:sp modelId="{954BD138-18C3-49D3-83BD-8D76C5B05EE0}">
      <dsp:nvSpPr>
        <dsp:cNvPr id="0" name=""/>
        <dsp:cNvSpPr/>
      </dsp:nvSpPr>
      <dsp:spPr>
        <a:xfrm>
          <a:off x="1122831" y="1727568"/>
          <a:ext cx="936844" cy="140526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83C86-86CB-4190-B242-C216E0BCC6BC}">
      <dsp:nvSpPr>
        <dsp:cNvPr id="0" name=""/>
        <dsp:cNvSpPr/>
      </dsp:nvSpPr>
      <dsp:spPr>
        <a:xfrm>
          <a:off x="5958215" y="1920885"/>
          <a:ext cx="4282719" cy="1338349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0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Відсутність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необхідних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електричних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потужностей</a:t>
          </a:r>
          <a:endParaRPr lang="ru-RU" sz="1600" kern="1200" dirty="0"/>
        </a:p>
      </dsp:txBody>
      <dsp:txXfrm>
        <a:off x="5958215" y="1920885"/>
        <a:ext cx="4282719" cy="1338349"/>
      </dsp:txXfrm>
    </dsp:sp>
    <dsp:sp modelId="{EE59558C-F3A8-4071-9D09-D7547CAFD8CB}">
      <dsp:nvSpPr>
        <dsp:cNvPr id="0" name=""/>
        <dsp:cNvSpPr/>
      </dsp:nvSpPr>
      <dsp:spPr>
        <a:xfrm>
          <a:off x="5779769" y="1727568"/>
          <a:ext cx="936844" cy="140526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B08E2-7B14-4CEB-992C-A3C712DF6469}">
      <dsp:nvSpPr>
        <dsp:cNvPr id="0" name=""/>
        <dsp:cNvSpPr/>
      </dsp:nvSpPr>
      <dsp:spPr>
        <a:xfrm>
          <a:off x="1301278" y="3605719"/>
          <a:ext cx="4282719" cy="1338349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0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Відсутність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централізованого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водопостачання</a:t>
          </a:r>
          <a:endParaRPr lang="ru-RU" sz="1600" kern="1200" dirty="0"/>
        </a:p>
      </dsp:txBody>
      <dsp:txXfrm>
        <a:off x="1301278" y="3605719"/>
        <a:ext cx="4282719" cy="1338349"/>
      </dsp:txXfrm>
    </dsp:sp>
    <dsp:sp modelId="{3BAC4E9C-BAE5-4914-92C4-A8C7FA9067F1}">
      <dsp:nvSpPr>
        <dsp:cNvPr id="0" name=""/>
        <dsp:cNvSpPr/>
      </dsp:nvSpPr>
      <dsp:spPr>
        <a:xfrm>
          <a:off x="1122831" y="3412402"/>
          <a:ext cx="936844" cy="140526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65B68-0574-4B8F-972A-B997944C8009}">
      <dsp:nvSpPr>
        <dsp:cNvPr id="0" name=""/>
        <dsp:cNvSpPr/>
      </dsp:nvSpPr>
      <dsp:spPr>
        <a:xfrm>
          <a:off x="5958215" y="3605719"/>
          <a:ext cx="4282719" cy="1338349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50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Наявність</a:t>
          </a:r>
          <a:r>
            <a:rPr lang="ru-RU" sz="1600" kern="1200" dirty="0" smtClean="0"/>
            <a:t> карсту</a:t>
          </a:r>
          <a:endParaRPr lang="ru-RU" sz="1600" kern="1200" dirty="0"/>
        </a:p>
      </dsp:txBody>
      <dsp:txXfrm>
        <a:off x="5958215" y="3605719"/>
        <a:ext cx="4282719" cy="1338349"/>
      </dsp:txXfrm>
    </dsp:sp>
    <dsp:sp modelId="{7F0025C1-3769-41CD-86C8-9273086702BB}">
      <dsp:nvSpPr>
        <dsp:cNvPr id="0" name=""/>
        <dsp:cNvSpPr/>
      </dsp:nvSpPr>
      <dsp:spPr>
        <a:xfrm>
          <a:off x="5779769" y="3412402"/>
          <a:ext cx="936844" cy="140526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7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85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5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5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6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39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9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8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6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3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2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6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CDCF77-8394-409E-A926-6986C3E3FCC0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3D32-18F5-4B3E-A579-74BADA238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98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266" y="3982492"/>
            <a:ext cx="11552262" cy="13427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err="1" smtClean="0"/>
              <a:t>Робочий</a:t>
            </a:r>
            <a:r>
              <a:rPr lang="ru-RU" sz="4900" b="1" dirty="0" smtClean="0"/>
              <a:t> проект </a:t>
            </a:r>
            <a:br>
              <a:rPr lang="ru-RU" sz="4900" b="1" dirty="0" smtClean="0"/>
            </a:br>
            <a:r>
              <a:rPr lang="ru-RU" sz="4900" b="1" dirty="0" smtClean="0"/>
              <a:t>«</a:t>
            </a:r>
            <a:r>
              <a:rPr lang="ru-RU" sz="4900" b="1" dirty="0" err="1" smtClean="0"/>
              <a:t>Реконструкція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каналізаційнх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очисних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споруд</a:t>
            </a:r>
            <a:r>
              <a:rPr lang="ru-RU" sz="4900" b="1" dirty="0" smtClean="0"/>
              <a:t> </a:t>
            </a:r>
            <a:r>
              <a:rPr lang="ru-RU" sz="4900" b="1" dirty="0"/>
              <a:t>в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м. </a:t>
            </a:r>
            <a:r>
              <a:rPr lang="ru-RU" sz="4900" b="1" dirty="0"/>
              <a:t>Заставна </a:t>
            </a:r>
            <a:r>
              <a:rPr lang="ru-RU" sz="4900" b="1" dirty="0" err="1" smtClean="0"/>
              <a:t>Чернівецької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області</a:t>
            </a:r>
            <a:r>
              <a:rPr lang="ru-RU" sz="4900" b="1" dirty="0" smtClean="0"/>
              <a:t>»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uk-UA" sz="3600" dirty="0" smtClean="0"/>
              <a:t>Загальна </a:t>
            </a:r>
            <a:r>
              <a:rPr lang="uk-UA" sz="3600" dirty="0"/>
              <a:t>кількість абонентів (користувачів) послуг з водовідведення по м. Заставна складає - 4080 </a:t>
            </a:r>
            <a:r>
              <a:rPr lang="uk-UA" sz="3600" dirty="0" smtClean="0"/>
              <a:t>чоловік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9" y="266667"/>
            <a:ext cx="3267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04688" y="5325245"/>
            <a:ext cx="6201333" cy="11476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</a:pPr>
            <a:r>
              <a:rPr lang="uk-UA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інженер проекту</a:t>
            </a:r>
          </a:p>
          <a:p>
            <a:pPr>
              <a:spcBef>
                <a:spcPts val="0"/>
              </a:spcBef>
            </a:pPr>
            <a:endParaRPr lang="uk-UA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uk-UA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Док. </a:t>
            </a:r>
            <a:r>
              <a:rPr lang="uk-UA" alt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</a:t>
            </a:r>
            <a:r>
              <a:rPr lang="uk-UA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 </a:t>
            </a:r>
            <a:r>
              <a:rPr lang="uk-UA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Кравченко Олександр </a:t>
            </a:r>
            <a:r>
              <a:rPr lang="uk-UA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Валерієвич</a:t>
            </a:r>
            <a:endParaRPr lang="uk-UA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148" y="1089837"/>
            <a:ext cx="10018713" cy="1752599"/>
          </a:xfrm>
        </p:spPr>
        <p:txBody>
          <a:bodyPr>
            <a:noAutofit/>
          </a:bodyPr>
          <a:lstStyle/>
          <a:p>
            <a:r>
              <a:rPr lang="ru-RU" sz="8000" dirty="0" err="1" smtClean="0"/>
              <a:t>Дякуємо</a:t>
            </a:r>
            <a:r>
              <a:rPr lang="ru-RU" sz="8000" dirty="0" smtClean="0"/>
              <a:t> за </a:t>
            </a:r>
            <a:r>
              <a:rPr lang="ru-RU" sz="8000" dirty="0" err="1" smtClean="0"/>
              <a:t>увагу</a:t>
            </a:r>
            <a:r>
              <a:rPr lang="ru-RU" sz="8000" dirty="0" smtClean="0"/>
              <a:t>!</a:t>
            </a:r>
            <a:endParaRPr lang="ru-RU" sz="8000" dirty="0"/>
          </a:p>
        </p:txBody>
      </p:sp>
      <p:pic>
        <p:nvPicPr>
          <p:cNvPr id="6146" name="Picture 2" descr="http://www.traidenis.lt/upload/iblock/324/324a7f3045815d2fe44c039c1f619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75" y="2456429"/>
            <a:ext cx="5039705" cy="37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42713" cy="900221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Існуючий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майданчик</a:t>
            </a:r>
            <a:r>
              <a:rPr lang="ru-RU" dirty="0">
                <a:solidFill>
                  <a:schemeClr val="tx1"/>
                </a:solidFill>
              </a:rPr>
              <a:t> КОС </a:t>
            </a:r>
            <a:r>
              <a:rPr lang="ru-RU" dirty="0" smtClean="0">
                <a:solidFill>
                  <a:schemeClr val="tx1"/>
                </a:solidFill>
              </a:rPr>
              <a:t>м</a:t>
            </a:r>
            <a:r>
              <a:rPr lang="ru-RU" dirty="0">
                <a:solidFill>
                  <a:schemeClr val="tx1"/>
                </a:solidFill>
              </a:rPr>
              <a:t>. Заставна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4" y="1251123"/>
            <a:ext cx="3158002" cy="54381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76871" y="1347765"/>
            <a:ext cx="4152329" cy="253569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8871226" y="1347765"/>
            <a:ext cx="2548518" cy="254086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537" y="4100945"/>
            <a:ext cx="2462997" cy="24629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15172" y="4103317"/>
            <a:ext cx="2460625" cy="246062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22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1994"/>
          </a:xfrm>
        </p:spPr>
        <p:txBody>
          <a:bodyPr/>
          <a:lstStyle/>
          <a:p>
            <a:pPr algn="ctr"/>
            <a:r>
              <a:rPr lang="ru-RU" dirty="0" smtClean="0"/>
              <a:t>Мета проекту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03312" y="1453896"/>
            <a:ext cx="10299256" cy="4794503"/>
          </a:xfrm>
        </p:spPr>
        <p:txBody>
          <a:bodyPr>
            <a:normAutofit/>
          </a:bodyPr>
          <a:lstStyle/>
          <a:p>
            <a:r>
              <a:rPr lang="uk-UA" dirty="0" smtClean="0"/>
              <a:t>Відповідно </a:t>
            </a:r>
            <a:r>
              <a:rPr lang="uk-UA" dirty="0"/>
              <a:t>до технічного завдання запроектовані каналізаційні очисні </a:t>
            </a:r>
            <a:r>
              <a:rPr lang="uk-UA" dirty="0" smtClean="0"/>
              <a:t>споруди повинні мати продуктивність </a:t>
            </a:r>
            <a:r>
              <a:rPr lang="uk-UA" dirty="0"/>
              <a:t>- 450 м</a:t>
            </a:r>
            <a:r>
              <a:rPr lang="uk-UA" baseline="30000" dirty="0"/>
              <a:t>3</a:t>
            </a:r>
            <a:r>
              <a:rPr lang="uk-UA" dirty="0"/>
              <a:t>/добу.</a:t>
            </a:r>
            <a:endParaRPr lang="ru-RU" dirty="0"/>
          </a:p>
          <a:p>
            <a:r>
              <a:rPr lang="uk-UA" dirty="0"/>
              <a:t>Реконструкція </a:t>
            </a:r>
            <a:r>
              <a:rPr lang="uk-UA" dirty="0" smtClean="0"/>
              <a:t>КОС проводиться </a:t>
            </a:r>
            <a:r>
              <a:rPr lang="uk-UA" dirty="0"/>
              <a:t>для забезпечення якості очищення стоків до нормативів ГДС на скид у </a:t>
            </a:r>
            <a:r>
              <a:rPr lang="uk-UA" dirty="0" smtClean="0"/>
              <a:t>водойму за одночасної відповідності </a:t>
            </a:r>
            <a:r>
              <a:rPr lang="uk-UA" dirty="0"/>
              <a:t>європейським нормам очищеної води.</a:t>
            </a:r>
            <a:endParaRPr lang="ru-RU" dirty="0"/>
          </a:p>
          <a:p>
            <a:r>
              <a:rPr lang="uk-UA" dirty="0"/>
              <a:t>Для захисту й охорони навколишнього середовища </a:t>
            </a:r>
            <a:r>
              <a:rPr lang="uk-UA" dirty="0" smtClean="0"/>
              <a:t>в процесі очищення </a:t>
            </a:r>
            <a:r>
              <a:rPr lang="uk-UA" dirty="0"/>
              <a:t>стічних вод м. Заставна передбачено </a:t>
            </a:r>
            <a:r>
              <a:rPr lang="uk-UA" dirty="0" smtClean="0"/>
              <a:t>:</a:t>
            </a:r>
            <a:endParaRPr lang="ru-RU" dirty="0"/>
          </a:p>
          <a:p>
            <a:pPr lvl="0"/>
            <a:r>
              <a:rPr lang="uk-UA" dirty="0"/>
              <a:t>Встановлення в існуючій будівлі шнекового дегідратора для зневоднення надлишкового мулу;</a:t>
            </a:r>
            <a:endParaRPr lang="ru-RU" dirty="0"/>
          </a:p>
          <a:p>
            <a:pPr lvl="0"/>
            <a:r>
              <a:rPr lang="uk-UA" dirty="0"/>
              <a:t>Встановлення в існуючій будівлі автоматичної станції для приготування флокулянту;</a:t>
            </a:r>
            <a:endParaRPr lang="ru-RU" dirty="0"/>
          </a:p>
          <a:p>
            <a:pPr lvl="0"/>
            <a:r>
              <a:rPr lang="uk-UA" dirty="0"/>
              <a:t>Використання існуючих горизонтальних відстійників для аварійного скиду стічних вод.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26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666119"/>
              </p:ext>
            </p:extLst>
          </p:nvPr>
        </p:nvGraphicFramePr>
        <p:xfrm>
          <a:off x="253925" y="1434164"/>
          <a:ext cx="11363767" cy="498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3678" y="635266"/>
            <a:ext cx="838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Головні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виклики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15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технологічні рішення</a:t>
            </a:r>
            <a:br>
              <a:rPr lang="uk-UA" dirty="0" smtClean="0"/>
            </a:br>
            <a:r>
              <a:rPr lang="uk-UA" dirty="0" smtClean="0"/>
              <a:t>Механічне очищення </a:t>
            </a:r>
            <a:r>
              <a:rPr lang="uk-UA" dirty="0" err="1" smtClean="0"/>
              <a:t>Екотон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937" y="1984248"/>
            <a:ext cx="5144394" cy="4123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79" y="2152566"/>
            <a:ext cx="5088118" cy="3816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2592" y="195828"/>
            <a:ext cx="914479" cy="957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777" y="6089837"/>
            <a:ext cx="568806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929" y="161379"/>
            <a:ext cx="10018713" cy="1752599"/>
          </a:xfrm>
        </p:spPr>
        <p:txBody>
          <a:bodyPr>
            <a:normAutofit/>
          </a:bodyPr>
          <a:lstStyle/>
          <a:p>
            <a:r>
              <a:rPr lang="uk-UA" dirty="0"/>
              <a:t>Основні технологічні рішення </a:t>
            </a:r>
            <a:r>
              <a:rPr lang="ru-RU" dirty="0" err="1" smtClean="0"/>
              <a:t>Біологічне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en-US" dirty="0" err="1" smtClean="0"/>
              <a:t>Traidenis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018" y="440222"/>
            <a:ext cx="2189163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r="1126"/>
          <a:stretch/>
        </p:blipFill>
        <p:spPr>
          <a:xfrm>
            <a:off x="958679" y="1692213"/>
            <a:ext cx="10726502" cy="35643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974419" y="3668233"/>
            <a:ext cx="3455581" cy="15883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gyv_tit_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7" y="3641584"/>
            <a:ext cx="4236112" cy="31458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622" y="178807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Знезараження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 descr="http://waternet.ua/media/cache/4b/6c/4b6c4ddf7a0d2404b77b9f9f674c61a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8" b="36498"/>
          <a:stretch/>
        </p:blipFill>
        <p:spPr bwMode="auto">
          <a:xfrm>
            <a:off x="8140626" y="1055107"/>
            <a:ext cx="1885950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15" y="1957278"/>
            <a:ext cx="4564364" cy="3684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4614" y="5730949"/>
            <a:ext cx="3912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УФ-</a:t>
            </a:r>
            <a:r>
              <a:rPr lang="ru-RU" dirty="0" err="1" smtClean="0"/>
              <a:t>знезараження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Установка </a:t>
            </a:r>
            <a:r>
              <a:rPr lang="en-US" dirty="0" smtClean="0"/>
              <a:t>PROLINE WW IL250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en-US" dirty="0" err="1" smtClean="0"/>
              <a:t>Berson</a:t>
            </a:r>
            <a:r>
              <a:rPr lang="en-US" dirty="0" smtClean="0"/>
              <a:t> UV-</a:t>
            </a:r>
            <a:r>
              <a:rPr lang="en-US" dirty="0" err="1" smtClean="0"/>
              <a:t>techniek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68" y="3270801"/>
            <a:ext cx="5346065" cy="3238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33460" y="58629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Принципиальная схема </a:t>
            </a:r>
          </a:p>
          <a:p>
            <a:pPr algn="ctr"/>
            <a:r>
              <a:rPr lang="ru-RU" dirty="0" smtClean="0"/>
              <a:t>УФ-обеззараживание </a:t>
            </a:r>
          </a:p>
        </p:txBody>
      </p:sp>
    </p:spTree>
    <p:extLst>
      <p:ext uri="{BB962C8B-B14F-4D97-AF65-F5344CB8AC3E}">
        <p14:creationId xmlns:p14="http://schemas.microsoft.com/office/powerpoint/2010/main" val="23523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213" y="178808"/>
            <a:ext cx="10018713" cy="1752599"/>
          </a:xfrm>
        </p:spPr>
        <p:txBody>
          <a:bodyPr>
            <a:normAutofit/>
          </a:bodyPr>
          <a:lstStyle/>
          <a:p>
            <a:r>
              <a:rPr lang="uk-UA" dirty="0"/>
              <a:t>Основні технологічні рішення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 smtClean="0"/>
              <a:t>Обробка</a:t>
            </a:r>
            <a:r>
              <a:rPr lang="ru-RU" dirty="0" smtClean="0"/>
              <a:t> осаду </a:t>
            </a:r>
            <a:r>
              <a:rPr lang="ru-RU" dirty="0" err="1"/>
              <a:t>Экотон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74752" y="5996103"/>
            <a:ext cx="559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Шнековий</a:t>
            </a:r>
            <a:r>
              <a:rPr lang="ru-RU" dirty="0" smtClean="0"/>
              <a:t> </a:t>
            </a:r>
            <a:r>
              <a:rPr lang="ru-RU" dirty="0" err="1" smtClean="0"/>
              <a:t>дегідратор</a:t>
            </a:r>
            <a:r>
              <a:rPr lang="ru-RU" dirty="0" smtClean="0"/>
              <a:t> </a:t>
            </a:r>
            <a:r>
              <a:rPr lang="en-US" dirty="0" smtClean="0"/>
              <a:t>MDQ-201C «</a:t>
            </a:r>
            <a:r>
              <a:rPr lang="ru-RU" dirty="0" err="1" smtClean="0"/>
              <a:t>Экотон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73" y="2110214"/>
            <a:ext cx="4131324" cy="39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" y="1734903"/>
            <a:ext cx="6847593" cy="4653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40546" y="6435868"/>
            <a:ext cx="559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Типоваа</a:t>
            </a:r>
            <a:r>
              <a:rPr lang="ru-RU" dirty="0" smtClean="0"/>
              <a:t> схема </a:t>
            </a:r>
            <a:r>
              <a:rPr lang="ru-RU" dirty="0" err="1" smtClean="0"/>
              <a:t>обробки</a:t>
            </a:r>
            <a:r>
              <a:rPr lang="ru-RU" dirty="0" smtClean="0"/>
              <a:t> осаду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00" y="102474"/>
            <a:ext cx="914528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920"/>
            <a:ext cx="12192000" cy="53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9EEC16D5B4FF42B2A41B0E15B6F507" ma:contentTypeVersion="0" ma:contentTypeDescription="Создание документа." ma:contentTypeScope="" ma:versionID="466c21d069b49cbe12399be8f7ba86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2fabbfca08c602fc194a16e91989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3FFF6-11D2-422D-BB76-EC1751802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6B8B30-A756-4F09-A3B5-BE72A9F2F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BC64E3-83EA-4626-AC60-7478C5A14079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271</TotalTime>
  <Words>170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Wingdings 3</vt:lpstr>
      <vt:lpstr>Ион</vt:lpstr>
      <vt:lpstr>Робочий проект  «Реконструкція каналізаційнх очисних споруд в  м. Заставна Чернівецької області»  Загальна кількість абонентів (користувачів) послуг з водовідведення по м. Заставна складає - 4080 чоловік</vt:lpstr>
      <vt:lpstr>Існуючий майданчик КОС м. Заставна</vt:lpstr>
      <vt:lpstr>Мета проекту</vt:lpstr>
      <vt:lpstr>Презентация PowerPoint</vt:lpstr>
      <vt:lpstr>Основні технологічні рішення Механічне очищення Екотон</vt:lpstr>
      <vt:lpstr>Основні технологічні рішення Біологічне очищення Traidenis</vt:lpstr>
      <vt:lpstr>Основні технологічні рішення Знезараження</vt:lpstr>
      <vt:lpstr>Основні технологічні рішення  Обробка осаду Экотон</vt:lpstr>
      <vt:lpstr>Презентация PowerPoint</vt:lpstr>
      <vt:lpstr>Дякуємо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Панченко</dc:creator>
  <cp:lastModifiedBy>Микола Лессік</cp:lastModifiedBy>
  <cp:revision>25</cp:revision>
  <dcterms:created xsi:type="dcterms:W3CDTF">2019-09-23T06:31:35Z</dcterms:created>
  <dcterms:modified xsi:type="dcterms:W3CDTF">2021-02-16T14:47:10Z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0x010100429EEC16D5B4FF42B2A41B0E15B6F507</vt:lpwstr>
  </property>
</Properties>
</file>